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57" d="100"/>
          <a:sy n="57" d="100"/>
        </p:scale>
        <p:origin x="2779" y="96"/>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2026/5/11</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2026/5/11</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2026/5/11</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a:solidFill>
                  <a:schemeClr val="tx1"/>
                </a:solidFill>
                <a:latin typeface="HG丸ｺﾞｼｯｸM-PRO" pitchFamily="50" charset="-128"/>
                <a:ea typeface="HG丸ｺﾞｼｯｸM-PRO" pitchFamily="50" charset="-128"/>
              </a:rPr>
              <a:t> </a:t>
            </a:r>
            <a:r>
              <a:rPr lang="ja-JP" altLang="en-US" sz="1400" dirty="0">
                <a:solidFill>
                  <a:schemeClr val="tx1"/>
                </a:solidFill>
                <a:latin typeface="HG丸ｺﾞｼｯｸM-PRO" pitchFamily="50" charset="-128"/>
                <a:ea typeface="HG丸ｺﾞｼｯｸM-PRO" pitchFamily="50" charset="-128"/>
              </a:rPr>
              <a:t>４</a:t>
            </a:r>
            <a:r>
              <a:rPr lang="ja-JP" altLang="en-US" sz="1400">
                <a:solidFill>
                  <a:schemeClr val="tx1"/>
                </a:solidFill>
                <a:latin typeface="HG丸ｺﾞｼｯｸM-PRO" pitchFamily="50" charset="-128"/>
                <a:ea typeface="HG丸ｺﾞｼｯｸM-PRO" pitchFamily="50" charset="-128"/>
              </a:rPr>
              <a:t>月</a:t>
            </a:r>
            <a:r>
              <a:rPr kumimoji="1" lang="ja-JP" altLang="en-US" sz="1400">
                <a:solidFill>
                  <a:schemeClr val="tx1"/>
                </a:solidFill>
                <a:latin typeface="HG丸ｺﾞｼｯｸM-PRO" pitchFamily="50" charset="-128"/>
                <a:ea typeface="HG丸ｺﾞｼｯｸM-PRO" pitchFamily="50" charset="-128"/>
              </a:rPr>
              <a:t>版</a:t>
            </a:r>
            <a:r>
              <a:rPr lang="ja-JP" altLang="en-US" sz="140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cd8202ed23dfadccfe6ebbf1630f9856">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8f57cbe5927308cb0231e89ec0527929"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BB5ABC-41A8-4887-B555-D28EC5A1A3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229ad-0786-406f-81fa-cecfb81e43e6"/>
    <ds:schemaRef ds:uri="ed9888db-c08f-4880-8c8f-9300fabbe8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customXml/itemProps3.xml><?xml version="1.0" encoding="utf-8"?>
<ds:datastoreItem xmlns:ds="http://schemas.openxmlformats.org/officeDocument/2006/customXml" ds:itemID="{3E82BF3C-4833-43B8-9DC6-E637935263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16129</TotalTime>
  <Words>2255</Words>
  <Application>Microsoft Office PowerPoint</Application>
  <PresentationFormat>A4 210 x 297 mm</PresentationFormat>
  <Paragraphs>206</Paragraphs>
  <Slides>7</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直江 秀一郎(NAOE Shuichiro)</cp:lastModifiedBy>
  <cp:revision>1440</cp:revision>
  <cp:lastPrinted>2026-02-19T13:57:08Z</cp:lastPrinted>
  <dcterms:created xsi:type="dcterms:W3CDTF">2012-10-10T00:46:07Z</dcterms:created>
  <dcterms:modified xsi:type="dcterms:W3CDTF">2026-05-11T05:19:03Z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0x010100B0F8FCDC886BCE44BE450862A63B4144</vt:lpwstr>
  </property>
</Properties>
</file>