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208000" cy="990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1000" y="1621191"/>
            <a:ext cx="9906000" cy="3448756"/>
          </a:xfrm>
        </p:spPr>
        <p:txBody>
          <a:bodyPr anchor="b"/>
          <a:lstStyle>
            <a:lvl1pPr algn="ctr"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2817"/>
            </a:lvl1pPr>
            <a:lvl2pPr marL="536558" indent="0" algn="ctr">
              <a:buNone/>
              <a:defRPr sz="2347"/>
            </a:lvl2pPr>
            <a:lvl3pPr marL="1073117" indent="0" algn="ctr">
              <a:buNone/>
              <a:defRPr sz="2113"/>
            </a:lvl3pPr>
            <a:lvl4pPr marL="1609675" indent="0" algn="ctr">
              <a:buNone/>
              <a:defRPr sz="1878"/>
            </a:lvl4pPr>
            <a:lvl5pPr marL="2146234" indent="0" algn="ctr">
              <a:buNone/>
              <a:defRPr sz="1878"/>
            </a:lvl5pPr>
            <a:lvl6pPr marL="2682792" indent="0" algn="ctr">
              <a:buNone/>
              <a:defRPr sz="1878"/>
            </a:lvl6pPr>
            <a:lvl7pPr marL="3219351" indent="0" algn="ctr">
              <a:buNone/>
              <a:defRPr sz="1878"/>
            </a:lvl7pPr>
            <a:lvl8pPr marL="3755909" indent="0" algn="ctr">
              <a:buNone/>
              <a:defRPr sz="1878"/>
            </a:lvl8pPr>
            <a:lvl9pPr marL="4292468" indent="0" algn="ctr">
              <a:buNone/>
              <a:defRPr sz="1878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27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84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451974" y="527404"/>
            <a:ext cx="2847975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08049" y="527404"/>
            <a:ext cx="8378825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72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8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1173" y="2469624"/>
            <a:ext cx="11391900" cy="4120620"/>
          </a:xfrm>
        </p:spPr>
        <p:txBody>
          <a:bodyPr anchor="b"/>
          <a:lstStyle>
            <a:lvl1pPr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1173" y="6629227"/>
            <a:ext cx="11391900" cy="2166937"/>
          </a:xfrm>
        </p:spPr>
        <p:txBody>
          <a:bodyPr/>
          <a:lstStyle>
            <a:lvl1pPr marL="0" indent="0">
              <a:buNone/>
              <a:defRPr sz="2817">
                <a:solidFill>
                  <a:schemeClr val="tx1">
                    <a:tint val="75000"/>
                  </a:schemeClr>
                </a:solidFill>
              </a:defRPr>
            </a:lvl1pPr>
            <a:lvl2pPr marL="536558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2pPr>
            <a:lvl3pPr marL="1073117" indent="0"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3pPr>
            <a:lvl4pPr marL="1609675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4pPr>
            <a:lvl5pPr marL="2146234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5pPr>
            <a:lvl6pPr marL="2682792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6pPr>
            <a:lvl7pPr marL="3219351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7pPr>
            <a:lvl8pPr marL="3755909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8pPr>
            <a:lvl9pPr marL="4292468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14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080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865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78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2" y="527405"/>
            <a:ext cx="11391900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9772" y="2428348"/>
            <a:ext cx="5587602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9772" y="3618443"/>
            <a:ext cx="5587602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86552" y="2428348"/>
            <a:ext cx="5615120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86552" y="3618443"/>
            <a:ext cx="5615120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87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1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86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>
              <a:defRPr sz="3755"/>
            </a:lvl1pPr>
            <a:lvl2pPr>
              <a:defRPr sz="3286"/>
            </a:lvl2pPr>
            <a:lvl3pPr>
              <a:defRPr sz="2817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0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 marL="0" indent="0">
              <a:buNone/>
              <a:defRPr sz="3755"/>
            </a:lvl1pPr>
            <a:lvl2pPr marL="536558" indent="0">
              <a:buNone/>
              <a:defRPr sz="3286"/>
            </a:lvl2pPr>
            <a:lvl3pPr marL="1073117" indent="0">
              <a:buNone/>
              <a:defRPr sz="2817"/>
            </a:lvl3pPr>
            <a:lvl4pPr marL="1609675" indent="0">
              <a:buNone/>
              <a:defRPr sz="2347"/>
            </a:lvl4pPr>
            <a:lvl5pPr marL="2146234" indent="0">
              <a:buNone/>
              <a:defRPr sz="2347"/>
            </a:lvl5pPr>
            <a:lvl6pPr marL="2682792" indent="0">
              <a:buNone/>
              <a:defRPr sz="2347"/>
            </a:lvl6pPr>
            <a:lvl7pPr marL="3219351" indent="0">
              <a:buNone/>
              <a:defRPr sz="2347"/>
            </a:lvl7pPr>
            <a:lvl8pPr marL="3755909" indent="0">
              <a:buNone/>
              <a:defRPr sz="2347"/>
            </a:lvl8pPr>
            <a:lvl9pPr marL="4292468" indent="0">
              <a:buNone/>
              <a:defRPr sz="234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84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08052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8052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080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5152" y="9181398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281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7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73117" rtl="0" eaLnBrk="1" latinLnBrk="0" hangingPunct="1">
        <a:lnSpc>
          <a:spcPct val="90000"/>
        </a:lnSpc>
        <a:spcBef>
          <a:spcPct val="0"/>
        </a:spcBef>
        <a:buNone/>
        <a:defRPr kumimoji="1" sz="51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0" indent="-268280" algn="l" defTabSz="1073117" rtl="0" eaLnBrk="1" latinLnBrk="0" hangingPunct="1">
        <a:lnSpc>
          <a:spcPct val="90000"/>
        </a:lnSpc>
        <a:spcBef>
          <a:spcPts val="1174"/>
        </a:spcBef>
        <a:buFont typeface="Arial" panose="020B0604020202020204" pitchFamily="34" charset="0"/>
        <a:buChar char="•"/>
        <a:defRPr kumimoji="1" sz="3286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817" kern="1200">
          <a:solidFill>
            <a:schemeClr val="tx1"/>
          </a:solidFill>
          <a:latin typeface="+mn-lt"/>
          <a:ea typeface="+mn-ea"/>
          <a:cs typeface="+mn-cs"/>
        </a:defRPr>
      </a:lvl2pPr>
      <a:lvl3pPr marL="1341397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347" kern="1200">
          <a:solidFill>
            <a:schemeClr val="tx1"/>
          </a:solidFill>
          <a:latin typeface="+mn-lt"/>
          <a:ea typeface="+mn-ea"/>
          <a:cs typeface="+mn-cs"/>
        </a:defRPr>
      </a:lvl3pPr>
      <a:lvl4pPr marL="1877955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414514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951072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487631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4024189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56074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1pPr>
      <a:lvl2pPr marL="53655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2pPr>
      <a:lvl3pPr marL="1073117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3pPr>
      <a:lvl4pPr marL="1609675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146234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682792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3755909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29246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25400"/>
            <a:ext cx="132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2025</a:t>
            </a:r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年度豊岡市中小企業者省エネ対策等支援補助金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写真貼付用紙（実績報告用）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441166" y="633104"/>
            <a:ext cx="12501116" cy="8803366"/>
            <a:chOff x="104776" y="2617161"/>
            <a:chExt cx="6737434" cy="4479094"/>
          </a:xfrm>
        </p:grpSpPr>
        <p:sp>
          <p:nvSpPr>
            <p:cNvPr id="7" name="正方形/長方形 6"/>
            <p:cNvSpPr/>
            <p:nvPr/>
          </p:nvSpPr>
          <p:spPr>
            <a:xfrm>
              <a:off x="104776" y="2617161"/>
              <a:ext cx="3295068" cy="21600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32000" lvl="0" indent="-144000">
                <a:buFont typeface="Arial" panose="020B0604020202020204" pitchFamily="34" charset="0"/>
                <a:buChar char="•"/>
              </a:pPr>
              <a:r>
                <a:rPr lang="ja-JP" altLang="ja-JP" sz="1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</a:rPr>
                <a:t>導入設備は原則１点ずつ撮影してください。品番の表示部分も撮影してください。</a:t>
              </a:r>
              <a:endParaRPr lang="en-US" altLang="ja-JP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endParaRPr>
            </a:p>
            <a:p>
              <a:pPr marL="288000" lvl="0"/>
              <a:endParaRPr lang="en-US" altLang="ja-JP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endParaRPr>
            </a:p>
            <a:p>
              <a:pPr marL="432000" lvl="0" indent="-144000">
                <a:buFont typeface="Arial" panose="020B0604020202020204" pitchFamily="34" charset="0"/>
                <a:buChar char="•"/>
              </a:pPr>
              <a:r>
                <a:rPr lang="ja-JP" altLang="ja-JP" sz="1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</a:rPr>
                <a:t>工事関係写真は、施行中と工事後の両方を撮影してください。改修箇所が広範囲である場合、複数方向から撮影するなど、全容がわかるようにしてください。</a:t>
              </a:r>
            </a:p>
            <a:p>
              <a:pPr algn="ctr"/>
              <a:endPara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547142" y="2617161"/>
              <a:ext cx="3295068" cy="21600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4776" y="4936180"/>
              <a:ext cx="3295068" cy="21600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547142" y="4936180"/>
              <a:ext cx="3295068" cy="21600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3086099" y="9523912"/>
            <a:ext cx="69221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/>
              <a:t>（　　　／　　　）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184647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Hirai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94908F8-81F5-46E4-98B7-287A625ACBE9}" vid="{EA33C89E-B0CF-4879-84CA-E45E7C8411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Hirai</Template>
  <TotalTime>467</TotalTime>
  <Words>78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平位　隆太郎</dc:creator>
  <cp:lastModifiedBy>中田 智美</cp:lastModifiedBy>
  <cp:revision>40</cp:revision>
  <cp:lastPrinted>2022-06-13T02:28:11Z</cp:lastPrinted>
  <dcterms:created xsi:type="dcterms:W3CDTF">2019-07-02T02:17:21Z</dcterms:created>
  <dcterms:modified xsi:type="dcterms:W3CDTF">2026-03-16T07:31:59Z</dcterms:modified>
</cp:coreProperties>
</file>