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3208000" cy="9906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51000" y="1621191"/>
            <a:ext cx="9906000" cy="3448756"/>
          </a:xfrm>
        </p:spPr>
        <p:txBody>
          <a:bodyPr anchor="b"/>
          <a:lstStyle>
            <a:lvl1pPr algn="ctr">
              <a:defRPr sz="704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51000" y="5202944"/>
            <a:ext cx="9906000" cy="2391656"/>
          </a:xfrm>
        </p:spPr>
        <p:txBody>
          <a:bodyPr/>
          <a:lstStyle>
            <a:lvl1pPr marL="0" indent="0" algn="ctr">
              <a:buNone/>
              <a:defRPr sz="2817"/>
            </a:lvl1pPr>
            <a:lvl2pPr marL="536558" indent="0" algn="ctr">
              <a:buNone/>
              <a:defRPr sz="2347"/>
            </a:lvl2pPr>
            <a:lvl3pPr marL="1073117" indent="0" algn="ctr">
              <a:buNone/>
              <a:defRPr sz="2113"/>
            </a:lvl3pPr>
            <a:lvl4pPr marL="1609675" indent="0" algn="ctr">
              <a:buNone/>
              <a:defRPr sz="1878"/>
            </a:lvl4pPr>
            <a:lvl5pPr marL="2146234" indent="0" algn="ctr">
              <a:buNone/>
              <a:defRPr sz="1878"/>
            </a:lvl5pPr>
            <a:lvl6pPr marL="2682792" indent="0" algn="ctr">
              <a:buNone/>
              <a:defRPr sz="1878"/>
            </a:lvl6pPr>
            <a:lvl7pPr marL="3219351" indent="0" algn="ctr">
              <a:buNone/>
              <a:defRPr sz="1878"/>
            </a:lvl7pPr>
            <a:lvl8pPr marL="3755909" indent="0" algn="ctr">
              <a:buNone/>
              <a:defRPr sz="1878"/>
            </a:lvl8pPr>
            <a:lvl9pPr marL="4292468" indent="0" algn="ctr">
              <a:buNone/>
              <a:defRPr sz="1878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5275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84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451974" y="527404"/>
            <a:ext cx="2847975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908049" y="527404"/>
            <a:ext cx="8378825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72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8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01173" y="2469624"/>
            <a:ext cx="11391900" cy="4120620"/>
          </a:xfrm>
        </p:spPr>
        <p:txBody>
          <a:bodyPr anchor="b"/>
          <a:lstStyle>
            <a:lvl1pPr>
              <a:defRPr sz="704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01173" y="6629227"/>
            <a:ext cx="11391900" cy="2166937"/>
          </a:xfrm>
        </p:spPr>
        <p:txBody>
          <a:bodyPr/>
          <a:lstStyle>
            <a:lvl1pPr marL="0" indent="0">
              <a:buNone/>
              <a:defRPr sz="2817">
                <a:solidFill>
                  <a:schemeClr val="tx1">
                    <a:tint val="75000"/>
                  </a:schemeClr>
                </a:solidFill>
              </a:defRPr>
            </a:lvl1pPr>
            <a:lvl2pPr marL="536558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2pPr>
            <a:lvl3pPr marL="1073117" indent="0">
              <a:buNone/>
              <a:defRPr sz="2113">
                <a:solidFill>
                  <a:schemeClr val="tx1">
                    <a:tint val="75000"/>
                  </a:schemeClr>
                </a:solidFill>
              </a:defRPr>
            </a:lvl3pPr>
            <a:lvl4pPr marL="1609675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4pPr>
            <a:lvl5pPr marL="2146234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5pPr>
            <a:lvl6pPr marL="2682792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6pPr>
            <a:lvl7pPr marL="3219351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7pPr>
            <a:lvl8pPr marL="3755909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8pPr>
            <a:lvl9pPr marL="4292468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147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908051" y="2637014"/>
            <a:ext cx="561340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686551" y="2637014"/>
            <a:ext cx="561340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783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09772" y="527405"/>
            <a:ext cx="11391900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09772" y="2428348"/>
            <a:ext cx="5587602" cy="1190095"/>
          </a:xfrm>
        </p:spPr>
        <p:txBody>
          <a:bodyPr anchor="b"/>
          <a:lstStyle>
            <a:lvl1pPr marL="0" indent="0">
              <a:buNone/>
              <a:defRPr sz="2817" b="1"/>
            </a:lvl1pPr>
            <a:lvl2pPr marL="536558" indent="0">
              <a:buNone/>
              <a:defRPr sz="2347" b="1"/>
            </a:lvl2pPr>
            <a:lvl3pPr marL="1073117" indent="0">
              <a:buNone/>
              <a:defRPr sz="2113" b="1"/>
            </a:lvl3pPr>
            <a:lvl4pPr marL="1609675" indent="0">
              <a:buNone/>
              <a:defRPr sz="1878" b="1"/>
            </a:lvl4pPr>
            <a:lvl5pPr marL="2146234" indent="0">
              <a:buNone/>
              <a:defRPr sz="1878" b="1"/>
            </a:lvl5pPr>
            <a:lvl6pPr marL="2682792" indent="0">
              <a:buNone/>
              <a:defRPr sz="1878" b="1"/>
            </a:lvl6pPr>
            <a:lvl7pPr marL="3219351" indent="0">
              <a:buNone/>
              <a:defRPr sz="1878" b="1"/>
            </a:lvl7pPr>
            <a:lvl8pPr marL="3755909" indent="0">
              <a:buNone/>
              <a:defRPr sz="1878" b="1"/>
            </a:lvl8pPr>
            <a:lvl9pPr marL="4292468" indent="0">
              <a:buNone/>
              <a:defRPr sz="187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09772" y="3618443"/>
            <a:ext cx="5587602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86552" y="2428348"/>
            <a:ext cx="5615120" cy="1190095"/>
          </a:xfrm>
        </p:spPr>
        <p:txBody>
          <a:bodyPr anchor="b"/>
          <a:lstStyle>
            <a:lvl1pPr marL="0" indent="0">
              <a:buNone/>
              <a:defRPr sz="2817" b="1"/>
            </a:lvl1pPr>
            <a:lvl2pPr marL="536558" indent="0">
              <a:buNone/>
              <a:defRPr sz="2347" b="1"/>
            </a:lvl2pPr>
            <a:lvl3pPr marL="1073117" indent="0">
              <a:buNone/>
              <a:defRPr sz="2113" b="1"/>
            </a:lvl3pPr>
            <a:lvl4pPr marL="1609675" indent="0">
              <a:buNone/>
              <a:defRPr sz="1878" b="1"/>
            </a:lvl4pPr>
            <a:lvl5pPr marL="2146234" indent="0">
              <a:buNone/>
              <a:defRPr sz="1878" b="1"/>
            </a:lvl5pPr>
            <a:lvl6pPr marL="2682792" indent="0">
              <a:buNone/>
              <a:defRPr sz="1878" b="1"/>
            </a:lvl6pPr>
            <a:lvl7pPr marL="3219351" indent="0">
              <a:buNone/>
              <a:defRPr sz="1878" b="1"/>
            </a:lvl7pPr>
            <a:lvl8pPr marL="3755909" indent="0">
              <a:buNone/>
              <a:defRPr sz="1878" b="1"/>
            </a:lvl8pPr>
            <a:lvl9pPr marL="4292468" indent="0">
              <a:buNone/>
              <a:defRPr sz="187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686552" y="3618443"/>
            <a:ext cx="5615120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87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17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867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09771" y="660400"/>
            <a:ext cx="4259925" cy="2311400"/>
          </a:xfrm>
        </p:spPr>
        <p:txBody>
          <a:bodyPr anchor="b"/>
          <a:lstStyle>
            <a:lvl1pPr>
              <a:defRPr sz="375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15121" y="1426284"/>
            <a:ext cx="6686551" cy="7039681"/>
          </a:xfrm>
        </p:spPr>
        <p:txBody>
          <a:bodyPr/>
          <a:lstStyle>
            <a:lvl1pPr>
              <a:defRPr sz="3755"/>
            </a:lvl1pPr>
            <a:lvl2pPr>
              <a:defRPr sz="3286"/>
            </a:lvl2pPr>
            <a:lvl3pPr>
              <a:defRPr sz="2817"/>
            </a:lvl3pPr>
            <a:lvl4pPr>
              <a:defRPr sz="2347"/>
            </a:lvl4pPr>
            <a:lvl5pPr>
              <a:defRPr sz="2347"/>
            </a:lvl5pPr>
            <a:lvl6pPr>
              <a:defRPr sz="2347"/>
            </a:lvl6pPr>
            <a:lvl7pPr>
              <a:defRPr sz="2347"/>
            </a:lvl7pPr>
            <a:lvl8pPr>
              <a:defRPr sz="2347"/>
            </a:lvl8pPr>
            <a:lvl9pPr>
              <a:defRPr sz="234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909771" y="2971801"/>
            <a:ext cx="4259925" cy="5505627"/>
          </a:xfrm>
        </p:spPr>
        <p:txBody>
          <a:bodyPr/>
          <a:lstStyle>
            <a:lvl1pPr marL="0" indent="0">
              <a:buNone/>
              <a:defRPr sz="1878"/>
            </a:lvl1pPr>
            <a:lvl2pPr marL="536558" indent="0">
              <a:buNone/>
              <a:defRPr sz="1644"/>
            </a:lvl2pPr>
            <a:lvl3pPr marL="1073117" indent="0">
              <a:buNone/>
              <a:defRPr sz="1408"/>
            </a:lvl3pPr>
            <a:lvl4pPr marL="1609675" indent="0">
              <a:buNone/>
              <a:defRPr sz="1174"/>
            </a:lvl4pPr>
            <a:lvl5pPr marL="2146234" indent="0">
              <a:buNone/>
              <a:defRPr sz="1174"/>
            </a:lvl5pPr>
            <a:lvl6pPr marL="2682792" indent="0">
              <a:buNone/>
              <a:defRPr sz="1174"/>
            </a:lvl6pPr>
            <a:lvl7pPr marL="3219351" indent="0">
              <a:buNone/>
              <a:defRPr sz="1174"/>
            </a:lvl7pPr>
            <a:lvl8pPr marL="3755909" indent="0">
              <a:buNone/>
              <a:defRPr sz="1174"/>
            </a:lvl8pPr>
            <a:lvl9pPr marL="4292468" indent="0">
              <a:buNone/>
              <a:defRPr sz="117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02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09771" y="660400"/>
            <a:ext cx="4259925" cy="2311400"/>
          </a:xfrm>
        </p:spPr>
        <p:txBody>
          <a:bodyPr anchor="b"/>
          <a:lstStyle>
            <a:lvl1pPr>
              <a:defRPr sz="375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615121" y="1426284"/>
            <a:ext cx="6686551" cy="7039681"/>
          </a:xfrm>
        </p:spPr>
        <p:txBody>
          <a:bodyPr/>
          <a:lstStyle>
            <a:lvl1pPr marL="0" indent="0">
              <a:buNone/>
              <a:defRPr sz="3755"/>
            </a:lvl1pPr>
            <a:lvl2pPr marL="536558" indent="0">
              <a:buNone/>
              <a:defRPr sz="3286"/>
            </a:lvl2pPr>
            <a:lvl3pPr marL="1073117" indent="0">
              <a:buNone/>
              <a:defRPr sz="2817"/>
            </a:lvl3pPr>
            <a:lvl4pPr marL="1609675" indent="0">
              <a:buNone/>
              <a:defRPr sz="2347"/>
            </a:lvl4pPr>
            <a:lvl5pPr marL="2146234" indent="0">
              <a:buNone/>
              <a:defRPr sz="2347"/>
            </a:lvl5pPr>
            <a:lvl6pPr marL="2682792" indent="0">
              <a:buNone/>
              <a:defRPr sz="2347"/>
            </a:lvl6pPr>
            <a:lvl7pPr marL="3219351" indent="0">
              <a:buNone/>
              <a:defRPr sz="2347"/>
            </a:lvl7pPr>
            <a:lvl8pPr marL="3755909" indent="0">
              <a:buNone/>
              <a:defRPr sz="2347"/>
            </a:lvl8pPr>
            <a:lvl9pPr marL="4292468" indent="0">
              <a:buNone/>
              <a:defRPr sz="2347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909771" y="2971801"/>
            <a:ext cx="4259925" cy="5505627"/>
          </a:xfrm>
        </p:spPr>
        <p:txBody>
          <a:bodyPr/>
          <a:lstStyle>
            <a:lvl1pPr marL="0" indent="0">
              <a:buNone/>
              <a:defRPr sz="1878"/>
            </a:lvl1pPr>
            <a:lvl2pPr marL="536558" indent="0">
              <a:buNone/>
              <a:defRPr sz="1644"/>
            </a:lvl2pPr>
            <a:lvl3pPr marL="1073117" indent="0">
              <a:buNone/>
              <a:defRPr sz="1408"/>
            </a:lvl3pPr>
            <a:lvl4pPr marL="1609675" indent="0">
              <a:buNone/>
              <a:defRPr sz="1174"/>
            </a:lvl4pPr>
            <a:lvl5pPr marL="2146234" indent="0">
              <a:buNone/>
              <a:defRPr sz="1174"/>
            </a:lvl5pPr>
            <a:lvl6pPr marL="2682792" indent="0">
              <a:buNone/>
              <a:defRPr sz="1174"/>
            </a:lvl6pPr>
            <a:lvl7pPr marL="3219351" indent="0">
              <a:buNone/>
              <a:defRPr sz="1174"/>
            </a:lvl7pPr>
            <a:lvl8pPr marL="3755909" indent="0">
              <a:buNone/>
              <a:defRPr sz="1174"/>
            </a:lvl8pPr>
            <a:lvl9pPr marL="4292468" indent="0">
              <a:buNone/>
              <a:defRPr sz="117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847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908052" y="527405"/>
            <a:ext cx="1139190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08052" y="2637014"/>
            <a:ext cx="11391900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908051" y="9181398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02F20-C5CE-4C80-B16D-56C581C0D02D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5152" y="9181398"/>
            <a:ext cx="4457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328151" y="9181398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977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073117" rtl="0" eaLnBrk="1" latinLnBrk="0" hangingPunct="1">
        <a:lnSpc>
          <a:spcPct val="90000"/>
        </a:lnSpc>
        <a:spcBef>
          <a:spcPct val="0"/>
        </a:spcBef>
        <a:buNone/>
        <a:defRPr kumimoji="1" sz="51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8280" indent="-268280" algn="l" defTabSz="1073117" rtl="0" eaLnBrk="1" latinLnBrk="0" hangingPunct="1">
        <a:lnSpc>
          <a:spcPct val="90000"/>
        </a:lnSpc>
        <a:spcBef>
          <a:spcPts val="1174"/>
        </a:spcBef>
        <a:buFont typeface="Arial" panose="020B0604020202020204" pitchFamily="34" charset="0"/>
        <a:buChar char="•"/>
        <a:defRPr kumimoji="1" sz="3286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817" kern="1200">
          <a:solidFill>
            <a:schemeClr val="tx1"/>
          </a:solidFill>
          <a:latin typeface="+mn-lt"/>
          <a:ea typeface="+mn-ea"/>
          <a:cs typeface="+mn-cs"/>
        </a:defRPr>
      </a:lvl2pPr>
      <a:lvl3pPr marL="1341397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347" kern="1200">
          <a:solidFill>
            <a:schemeClr val="tx1"/>
          </a:solidFill>
          <a:latin typeface="+mn-lt"/>
          <a:ea typeface="+mn-ea"/>
          <a:cs typeface="+mn-cs"/>
        </a:defRPr>
      </a:lvl3pPr>
      <a:lvl4pPr marL="1877955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4pPr>
      <a:lvl5pPr marL="2414514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5pPr>
      <a:lvl6pPr marL="2951072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6pPr>
      <a:lvl7pPr marL="3487631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7pPr>
      <a:lvl8pPr marL="4024189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8pPr>
      <a:lvl9pPr marL="4560748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1pPr>
      <a:lvl2pPr marL="536558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2pPr>
      <a:lvl3pPr marL="1073117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3pPr>
      <a:lvl4pPr marL="1609675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4pPr>
      <a:lvl5pPr marL="2146234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5pPr>
      <a:lvl6pPr marL="2682792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7pPr>
      <a:lvl8pPr marL="3755909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8pPr>
      <a:lvl9pPr marL="4292468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-25400"/>
            <a:ext cx="132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b="1" dirty="0"/>
              <a:t>2023</a:t>
            </a:r>
            <a:r>
              <a:rPr lang="ja-JP" altLang="en-US" b="1" dirty="0"/>
              <a:t>年度豊岡市</a:t>
            </a:r>
            <a:r>
              <a:rPr lang="ja-JP" altLang="ja-JP" b="1" dirty="0"/>
              <a:t>中小企業者省エネ</a:t>
            </a:r>
            <a:r>
              <a:rPr lang="ja-JP" altLang="en-US" b="1" dirty="0"/>
              <a:t>リフォーム</a:t>
            </a:r>
            <a:r>
              <a:rPr lang="ja-JP" altLang="ja-JP" b="1" dirty="0"/>
              <a:t>支援補助金</a:t>
            </a:r>
            <a:r>
              <a:rPr lang="ja-JP" altLang="en-US" b="1" dirty="0"/>
              <a:t>　写真貼付用紙</a:t>
            </a:r>
            <a:endParaRPr lang="en-US" altLang="ja-JP" b="1" dirty="0"/>
          </a:p>
        </p:txBody>
      </p:sp>
      <p:grpSp>
        <p:nvGrpSpPr>
          <p:cNvPr id="12" name="グループ化 11"/>
          <p:cNvGrpSpPr/>
          <p:nvPr/>
        </p:nvGrpSpPr>
        <p:grpSpPr>
          <a:xfrm>
            <a:off x="441166" y="787996"/>
            <a:ext cx="12216055" cy="8648466"/>
            <a:chOff x="104776" y="2695971"/>
            <a:chExt cx="6583800" cy="4400283"/>
          </a:xfrm>
        </p:grpSpPr>
        <p:sp>
          <p:nvSpPr>
            <p:cNvPr id="7" name="正方形/長方形 6"/>
            <p:cNvSpPr/>
            <p:nvPr/>
          </p:nvSpPr>
          <p:spPr>
            <a:xfrm>
              <a:off x="104776" y="2695971"/>
              <a:ext cx="3240000" cy="21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</a:rPr>
                <a:t>建物の外観、工事箇所の写真を貼り付けてください。</a:t>
              </a:r>
              <a:endParaRPr lang="en-US" altLang="ja-JP" dirty="0">
                <a:solidFill>
                  <a:schemeClr val="tx1"/>
                </a:solidFill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3448576" y="2695971"/>
              <a:ext cx="3240000" cy="21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</a:rPr>
                <a:t>建物の外観、工事箇所の写真を貼り付けてください。</a:t>
              </a:r>
              <a:endParaRPr lang="en-US" altLang="ja-JP" dirty="0">
                <a:solidFill>
                  <a:schemeClr val="tx1"/>
                </a:solidFill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04776" y="4936254"/>
              <a:ext cx="3240000" cy="21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</a:rPr>
                <a:t>建物の外観、工事箇所の写真を貼り付けてください。</a:t>
              </a:r>
              <a:endParaRPr lang="en-US" altLang="ja-JP" dirty="0">
                <a:solidFill>
                  <a:schemeClr val="tx1"/>
                </a:solidFill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448576" y="4936254"/>
              <a:ext cx="3240000" cy="21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</a:rPr>
                <a:t>建物の外観、工事箇所の写真を貼り付けてください。</a:t>
              </a:r>
              <a:endParaRPr lang="en-US" altLang="ja-JP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441166" y="455540"/>
            <a:ext cx="114409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/>
              <a:t>□　申請する省エネリフォームは、専ら事業の用に供する箇所に行うものです。</a:t>
            </a:r>
            <a:r>
              <a:rPr lang="ja-JP" altLang="en-US" sz="1600" dirty="0">
                <a:solidFill>
                  <a:srgbClr val="FF0000"/>
                </a:solidFill>
              </a:rPr>
              <a:t>（確認の上、必ず☑を入れてください）</a:t>
            </a:r>
            <a:r>
              <a:rPr lang="ja-JP" altLang="en-US" sz="1600" dirty="0"/>
              <a:t>。</a:t>
            </a:r>
            <a:endParaRPr lang="en-US" altLang="ja-JP" sz="16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086099" y="9523912"/>
            <a:ext cx="692218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dirty="0"/>
              <a:t>（　　　／　　　）</a:t>
            </a:r>
            <a:endParaRPr lang="en-US" altLang="ja-JP" sz="1050" dirty="0"/>
          </a:p>
        </p:txBody>
      </p:sp>
    </p:spTree>
    <p:extLst>
      <p:ext uri="{BB962C8B-B14F-4D97-AF65-F5344CB8AC3E}">
        <p14:creationId xmlns:p14="http://schemas.microsoft.com/office/powerpoint/2010/main" val="1846479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Hirai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94908F8-81F5-46E4-98B7-287A625ACBE9}" vid="{EA33C89E-B0CF-4879-84CA-E45E7C8411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Hirai</Template>
  <TotalTime>455</TotalTime>
  <Words>93</Words>
  <Application>Microsoft Office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メイリオ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平位　隆太郎</dc:creator>
  <cp:lastModifiedBy>中田 智美</cp:lastModifiedBy>
  <cp:revision>37</cp:revision>
  <cp:lastPrinted>2022-06-13T02:28:11Z</cp:lastPrinted>
  <dcterms:created xsi:type="dcterms:W3CDTF">2019-07-02T02:17:21Z</dcterms:created>
  <dcterms:modified xsi:type="dcterms:W3CDTF">2023-12-25T02:25:20Z</dcterms:modified>
</cp:coreProperties>
</file>