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208000" cy="990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1000" y="1621191"/>
            <a:ext cx="9906000" cy="3448756"/>
          </a:xfrm>
        </p:spPr>
        <p:txBody>
          <a:bodyPr anchor="b"/>
          <a:lstStyle>
            <a:lvl1pPr algn="ctr">
              <a:defRPr sz="704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2817"/>
            </a:lvl1pPr>
            <a:lvl2pPr marL="536558" indent="0" algn="ctr">
              <a:buNone/>
              <a:defRPr sz="2347"/>
            </a:lvl2pPr>
            <a:lvl3pPr marL="1073117" indent="0" algn="ctr">
              <a:buNone/>
              <a:defRPr sz="2113"/>
            </a:lvl3pPr>
            <a:lvl4pPr marL="1609675" indent="0" algn="ctr">
              <a:buNone/>
              <a:defRPr sz="1878"/>
            </a:lvl4pPr>
            <a:lvl5pPr marL="2146234" indent="0" algn="ctr">
              <a:buNone/>
              <a:defRPr sz="1878"/>
            </a:lvl5pPr>
            <a:lvl6pPr marL="2682792" indent="0" algn="ctr">
              <a:buNone/>
              <a:defRPr sz="1878"/>
            </a:lvl6pPr>
            <a:lvl7pPr marL="3219351" indent="0" algn="ctr">
              <a:buNone/>
              <a:defRPr sz="1878"/>
            </a:lvl7pPr>
            <a:lvl8pPr marL="3755909" indent="0" algn="ctr">
              <a:buNone/>
              <a:defRPr sz="1878"/>
            </a:lvl8pPr>
            <a:lvl9pPr marL="4292468" indent="0" algn="ctr">
              <a:buNone/>
              <a:defRPr sz="1878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7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84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451974" y="527404"/>
            <a:ext cx="2847975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08049" y="527404"/>
            <a:ext cx="8378825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72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8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173" y="2469624"/>
            <a:ext cx="11391900" cy="4120620"/>
          </a:xfrm>
        </p:spPr>
        <p:txBody>
          <a:bodyPr anchor="b"/>
          <a:lstStyle>
            <a:lvl1pPr>
              <a:defRPr sz="704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01173" y="6629227"/>
            <a:ext cx="11391900" cy="2166937"/>
          </a:xfrm>
        </p:spPr>
        <p:txBody>
          <a:bodyPr/>
          <a:lstStyle>
            <a:lvl1pPr marL="0" indent="0">
              <a:buNone/>
              <a:defRPr sz="2817">
                <a:solidFill>
                  <a:schemeClr val="tx1">
                    <a:tint val="75000"/>
                  </a:schemeClr>
                </a:solidFill>
              </a:defRPr>
            </a:lvl1pPr>
            <a:lvl2pPr marL="536558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2pPr>
            <a:lvl3pPr marL="1073117" indent="0">
              <a:buNone/>
              <a:defRPr sz="2113">
                <a:solidFill>
                  <a:schemeClr val="tx1">
                    <a:tint val="75000"/>
                  </a:schemeClr>
                </a:solidFill>
              </a:defRPr>
            </a:lvl3pPr>
            <a:lvl4pPr marL="1609675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4pPr>
            <a:lvl5pPr marL="2146234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5pPr>
            <a:lvl6pPr marL="2682792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6pPr>
            <a:lvl7pPr marL="3219351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7pPr>
            <a:lvl8pPr marL="3755909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8pPr>
            <a:lvl9pPr marL="4292468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14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08051" y="2637014"/>
            <a:ext cx="561340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86551" y="2637014"/>
            <a:ext cx="561340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78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9772" y="527405"/>
            <a:ext cx="11391900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09772" y="2428348"/>
            <a:ext cx="5587602" cy="1190095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558" indent="0">
              <a:buNone/>
              <a:defRPr sz="2347" b="1"/>
            </a:lvl2pPr>
            <a:lvl3pPr marL="1073117" indent="0">
              <a:buNone/>
              <a:defRPr sz="2113" b="1"/>
            </a:lvl3pPr>
            <a:lvl4pPr marL="1609675" indent="0">
              <a:buNone/>
              <a:defRPr sz="1878" b="1"/>
            </a:lvl4pPr>
            <a:lvl5pPr marL="2146234" indent="0">
              <a:buNone/>
              <a:defRPr sz="1878" b="1"/>
            </a:lvl5pPr>
            <a:lvl6pPr marL="2682792" indent="0">
              <a:buNone/>
              <a:defRPr sz="1878" b="1"/>
            </a:lvl6pPr>
            <a:lvl7pPr marL="3219351" indent="0">
              <a:buNone/>
              <a:defRPr sz="1878" b="1"/>
            </a:lvl7pPr>
            <a:lvl8pPr marL="3755909" indent="0">
              <a:buNone/>
              <a:defRPr sz="1878" b="1"/>
            </a:lvl8pPr>
            <a:lvl9pPr marL="4292468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9772" y="3618443"/>
            <a:ext cx="5587602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86552" y="2428348"/>
            <a:ext cx="5615120" cy="1190095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558" indent="0">
              <a:buNone/>
              <a:defRPr sz="2347" b="1"/>
            </a:lvl2pPr>
            <a:lvl3pPr marL="1073117" indent="0">
              <a:buNone/>
              <a:defRPr sz="2113" b="1"/>
            </a:lvl3pPr>
            <a:lvl4pPr marL="1609675" indent="0">
              <a:buNone/>
              <a:defRPr sz="1878" b="1"/>
            </a:lvl4pPr>
            <a:lvl5pPr marL="2146234" indent="0">
              <a:buNone/>
              <a:defRPr sz="1878" b="1"/>
            </a:lvl5pPr>
            <a:lvl6pPr marL="2682792" indent="0">
              <a:buNone/>
              <a:defRPr sz="1878" b="1"/>
            </a:lvl6pPr>
            <a:lvl7pPr marL="3219351" indent="0">
              <a:buNone/>
              <a:defRPr sz="1878" b="1"/>
            </a:lvl7pPr>
            <a:lvl8pPr marL="3755909" indent="0">
              <a:buNone/>
              <a:defRPr sz="1878" b="1"/>
            </a:lvl8pPr>
            <a:lvl9pPr marL="4292468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86552" y="3618443"/>
            <a:ext cx="5615120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87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1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86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9771" y="660400"/>
            <a:ext cx="4259925" cy="2311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15121" y="1426284"/>
            <a:ext cx="6686551" cy="7039681"/>
          </a:xfrm>
        </p:spPr>
        <p:txBody>
          <a:bodyPr/>
          <a:lstStyle>
            <a:lvl1pPr>
              <a:defRPr sz="3755"/>
            </a:lvl1pPr>
            <a:lvl2pPr>
              <a:defRPr sz="3286"/>
            </a:lvl2pPr>
            <a:lvl3pPr>
              <a:defRPr sz="2817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09771" y="2971801"/>
            <a:ext cx="4259925" cy="5505627"/>
          </a:xfrm>
        </p:spPr>
        <p:txBody>
          <a:bodyPr/>
          <a:lstStyle>
            <a:lvl1pPr marL="0" indent="0">
              <a:buNone/>
              <a:defRPr sz="1878"/>
            </a:lvl1pPr>
            <a:lvl2pPr marL="536558" indent="0">
              <a:buNone/>
              <a:defRPr sz="1644"/>
            </a:lvl2pPr>
            <a:lvl3pPr marL="1073117" indent="0">
              <a:buNone/>
              <a:defRPr sz="1408"/>
            </a:lvl3pPr>
            <a:lvl4pPr marL="1609675" indent="0">
              <a:buNone/>
              <a:defRPr sz="1174"/>
            </a:lvl4pPr>
            <a:lvl5pPr marL="2146234" indent="0">
              <a:buNone/>
              <a:defRPr sz="1174"/>
            </a:lvl5pPr>
            <a:lvl6pPr marL="2682792" indent="0">
              <a:buNone/>
              <a:defRPr sz="1174"/>
            </a:lvl6pPr>
            <a:lvl7pPr marL="3219351" indent="0">
              <a:buNone/>
              <a:defRPr sz="1174"/>
            </a:lvl7pPr>
            <a:lvl8pPr marL="3755909" indent="0">
              <a:buNone/>
              <a:defRPr sz="1174"/>
            </a:lvl8pPr>
            <a:lvl9pPr marL="4292468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0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9771" y="660400"/>
            <a:ext cx="4259925" cy="2311400"/>
          </a:xfr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615121" y="1426284"/>
            <a:ext cx="6686551" cy="7039681"/>
          </a:xfrm>
        </p:spPr>
        <p:txBody>
          <a:bodyPr/>
          <a:lstStyle>
            <a:lvl1pPr marL="0" indent="0">
              <a:buNone/>
              <a:defRPr sz="3755"/>
            </a:lvl1pPr>
            <a:lvl2pPr marL="536558" indent="0">
              <a:buNone/>
              <a:defRPr sz="3286"/>
            </a:lvl2pPr>
            <a:lvl3pPr marL="1073117" indent="0">
              <a:buNone/>
              <a:defRPr sz="2817"/>
            </a:lvl3pPr>
            <a:lvl4pPr marL="1609675" indent="0">
              <a:buNone/>
              <a:defRPr sz="2347"/>
            </a:lvl4pPr>
            <a:lvl5pPr marL="2146234" indent="0">
              <a:buNone/>
              <a:defRPr sz="2347"/>
            </a:lvl5pPr>
            <a:lvl6pPr marL="2682792" indent="0">
              <a:buNone/>
              <a:defRPr sz="2347"/>
            </a:lvl6pPr>
            <a:lvl7pPr marL="3219351" indent="0">
              <a:buNone/>
              <a:defRPr sz="2347"/>
            </a:lvl7pPr>
            <a:lvl8pPr marL="3755909" indent="0">
              <a:buNone/>
              <a:defRPr sz="2347"/>
            </a:lvl8pPr>
            <a:lvl9pPr marL="4292468" indent="0">
              <a:buNone/>
              <a:defRPr sz="234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09771" y="2971801"/>
            <a:ext cx="4259925" cy="5505627"/>
          </a:xfrm>
        </p:spPr>
        <p:txBody>
          <a:bodyPr/>
          <a:lstStyle>
            <a:lvl1pPr marL="0" indent="0">
              <a:buNone/>
              <a:defRPr sz="1878"/>
            </a:lvl1pPr>
            <a:lvl2pPr marL="536558" indent="0">
              <a:buNone/>
              <a:defRPr sz="1644"/>
            </a:lvl2pPr>
            <a:lvl3pPr marL="1073117" indent="0">
              <a:buNone/>
              <a:defRPr sz="1408"/>
            </a:lvl3pPr>
            <a:lvl4pPr marL="1609675" indent="0">
              <a:buNone/>
              <a:defRPr sz="1174"/>
            </a:lvl4pPr>
            <a:lvl5pPr marL="2146234" indent="0">
              <a:buNone/>
              <a:defRPr sz="1174"/>
            </a:lvl5pPr>
            <a:lvl6pPr marL="2682792" indent="0">
              <a:buNone/>
              <a:defRPr sz="1174"/>
            </a:lvl6pPr>
            <a:lvl7pPr marL="3219351" indent="0">
              <a:buNone/>
              <a:defRPr sz="1174"/>
            </a:lvl7pPr>
            <a:lvl8pPr marL="3755909" indent="0">
              <a:buNone/>
              <a:defRPr sz="1174"/>
            </a:lvl8pPr>
            <a:lvl9pPr marL="4292468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84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08052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08052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08051" y="9181398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2F20-C5CE-4C80-B16D-56C581C0D02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5152" y="9181398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28151" y="9181398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CE944-40D3-4251-B9CD-E4D7AB57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97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73117" rtl="0" eaLnBrk="1" latinLnBrk="0" hangingPunct="1">
        <a:lnSpc>
          <a:spcPct val="90000"/>
        </a:lnSpc>
        <a:spcBef>
          <a:spcPct val="0"/>
        </a:spcBef>
        <a:buNone/>
        <a:defRPr kumimoji="1" sz="51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0" indent="-268280" algn="l" defTabSz="1073117" rtl="0" eaLnBrk="1" latinLnBrk="0" hangingPunct="1">
        <a:lnSpc>
          <a:spcPct val="90000"/>
        </a:lnSpc>
        <a:spcBef>
          <a:spcPts val="1174"/>
        </a:spcBef>
        <a:buFont typeface="Arial" panose="020B0604020202020204" pitchFamily="34" charset="0"/>
        <a:buChar char="•"/>
        <a:defRPr kumimoji="1" sz="3286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817" kern="1200">
          <a:solidFill>
            <a:schemeClr val="tx1"/>
          </a:solidFill>
          <a:latin typeface="+mn-lt"/>
          <a:ea typeface="+mn-ea"/>
          <a:cs typeface="+mn-cs"/>
        </a:defRPr>
      </a:lvl2pPr>
      <a:lvl3pPr marL="1341397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347" kern="1200">
          <a:solidFill>
            <a:schemeClr val="tx1"/>
          </a:solidFill>
          <a:latin typeface="+mn-lt"/>
          <a:ea typeface="+mn-ea"/>
          <a:cs typeface="+mn-cs"/>
        </a:defRPr>
      </a:lvl3pPr>
      <a:lvl4pPr marL="1877955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414514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951072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487631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4024189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560748" indent="-268280" algn="l" defTabSz="1073117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1pPr>
      <a:lvl2pPr marL="536558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2pPr>
      <a:lvl3pPr marL="1073117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3pPr>
      <a:lvl4pPr marL="1609675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146234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682792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3755909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292468" algn="l" defTabSz="1073117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25400"/>
            <a:ext cx="132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2023</a:t>
            </a:r>
            <a:r>
              <a:rPr lang="ja-JP" altLang="en-US" b="1" dirty="0"/>
              <a:t>年度豊岡市</a:t>
            </a:r>
            <a:r>
              <a:rPr lang="ja-JP" altLang="ja-JP" b="1" dirty="0"/>
              <a:t>中小企業者省エネ</a:t>
            </a:r>
            <a:r>
              <a:rPr lang="ja-JP" altLang="en-US" b="1" dirty="0"/>
              <a:t>リフォーム</a:t>
            </a:r>
            <a:r>
              <a:rPr lang="ja-JP" altLang="ja-JP" b="1" dirty="0"/>
              <a:t>支援補助金</a:t>
            </a:r>
            <a:r>
              <a:rPr lang="ja-JP" altLang="en-US" b="1" dirty="0"/>
              <a:t>　写真</a:t>
            </a:r>
            <a:r>
              <a:rPr lang="ja-JP" altLang="en-US" b="1"/>
              <a:t>貼付用紙（実績報告用）</a:t>
            </a:r>
            <a:endParaRPr lang="en-US" altLang="ja-JP" b="1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441166" y="633104"/>
            <a:ext cx="12501116" cy="8803366"/>
            <a:chOff x="104776" y="2617161"/>
            <a:chExt cx="6737434" cy="4479094"/>
          </a:xfrm>
        </p:grpSpPr>
        <p:sp>
          <p:nvSpPr>
            <p:cNvPr id="7" name="正方形/長方形 6"/>
            <p:cNvSpPr/>
            <p:nvPr/>
          </p:nvSpPr>
          <p:spPr>
            <a:xfrm>
              <a:off x="104776" y="2617161"/>
              <a:ext cx="3295068" cy="21600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547142" y="2617161"/>
              <a:ext cx="3295068" cy="21600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4776" y="4936180"/>
              <a:ext cx="3295068" cy="21600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547142" y="4936180"/>
              <a:ext cx="3295068" cy="21600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3086099" y="9523912"/>
            <a:ext cx="69221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/>
              <a:t>（　　　／　　　）</a:t>
            </a:r>
            <a:endParaRPr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84647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irai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94908F8-81F5-46E4-98B7-287A625ACBE9}" vid="{EA33C89E-B0CF-4879-84CA-E45E7C8411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Hirai</Template>
  <TotalTime>456</TotalTime>
  <Words>19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平位　隆太郎</dc:creator>
  <cp:lastModifiedBy>中田 智美</cp:lastModifiedBy>
  <cp:revision>38</cp:revision>
  <cp:lastPrinted>2022-06-13T02:28:11Z</cp:lastPrinted>
  <dcterms:created xsi:type="dcterms:W3CDTF">2019-07-02T02:17:21Z</dcterms:created>
  <dcterms:modified xsi:type="dcterms:W3CDTF">2024-03-15T09:43:55Z</dcterms:modified>
</cp:coreProperties>
</file>