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4"/>
  </p:notesMasterIdLst>
  <p:handoutMasterIdLst>
    <p:handoutMasterId r:id="rId25"/>
  </p:handoutMasterIdLst>
  <p:sldIdLst>
    <p:sldId id="256" r:id="rId2"/>
    <p:sldId id="278" r:id="rId3"/>
    <p:sldId id="280" r:id="rId4"/>
    <p:sldId id="283" r:id="rId5"/>
    <p:sldId id="279" r:id="rId6"/>
    <p:sldId id="282" r:id="rId7"/>
    <p:sldId id="275" r:id="rId8"/>
    <p:sldId id="281" r:id="rId9"/>
    <p:sldId id="268" r:id="rId10"/>
    <p:sldId id="273" r:id="rId11"/>
    <p:sldId id="287" r:id="rId12"/>
    <p:sldId id="286" r:id="rId13"/>
    <p:sldId id="271" r:id="rId14"/>
    <p:sldId id="277" r:id="rId15"/>
    <p:sldId id="267" r:id="rId16"/>
    <p:sldId id="285" r:id="rId17"/>
    <p:sldId id="272" r:id="rId18"/>
    <p:sldId id="284" r:id="rId19"/>
    <p:sldId id="274" r:id="rId20"/>
    <p:sldId id="276" r:id="rId21"/>
    <p:sldId id="270" r:id="rId22"/>
    <p:sldId id="288" r:id="rId23"/>
  </p:sldIdLst>
  <p:sldSz cx="9906000" cy="6858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A00"/>
    <a:srgbClr val="8C8C85"/>
    <a:srgbClr val="FF0000"/>
    <a:srgbClr val="FF2800"/>
    <a:srgbClr val="AA00AA"/>
    <a:srgbClr val="0C000C"/>
    <a:srgbClr val="F2E700"/>
    <a:srgbClr val="000000"/>
    <a:srgbClr val="7030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スタイル (中間)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7508" autoAdjust="0"/>
    <p:restoredTop sz="94660"/>
  </p:normalViewPr>
  <p:slideViewPr>
    <p:cSldViewPr snapToGrid="0">
      <p:cViewPr>
        <p:scale>
          <a:sx n="66" d="100"/>
          <a:sy n="66" d="100"/>
        </p:scale>
        <p:origin x="426" y="8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7E51587-A795-D040-B7E4-292135531C8B}"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kumimoji="1" lang="ja-JP" altLang="en-US"/>
        </a:p>
      </dgm:t>
    </dgm:pt>
    <dgm:pt modelId="{E985FBE0-5368-FF40-9B4A-E7FA881EF887}">
      <dgm:prSet custT="1"/>
      <dgm:spPr>
        <a:solidFill>
          <a:schemeClr val="tx1"/>
        </a:solidFill>
      </dgm:spPr>
      <dgm:t>
        <a:bodyPr/>
        <a:lstStyle/>
        <a:p>
          <a:pPr algn="l"/>
          <a:r>
            <a:rPr kumimoji="1" lang="ja-JP" altLang="en-US" sz="2800" dirty="0"/>
            <a:t>１</a:t>
          </a:r>
          <a:r>
            <a:rPr kumimoji="1" lang="en-US" altLang="ja-JP" sz="2800" dirty="0"/>
            <a:t> </a:t>
          </a:r>
          <a:r>
            <a:rPr kumimoji="1" lang="ja-JP" altLang="en-US" sz="2800" dirty="0" smtClean="0"/>
            <a:t>訓練の</a:t>
          </a:r>
          <a:r>
            <a:rPr kumimoji="1" lang="ja-JP" altLang="en-US" sz="2800" dirty="0"/>
            <a:t>目的</a:t>
          </a:r>
          <a:endParaRPr lang="ja-JP" altLang="en-US" sz="2800" dirty="0"/>
        </a:p>
      </dgm:t>
    </dgm:pt>
    <dgm:pt modelId="{67912B35-9BAC-5448-9433-21902DC0B181}" type="parTrans" cxnId="{B882B13B-A572-C04D-8F15-8A8DC5720E07}">
      <dgm:prSet/>
      <dgm:spPr/>
      <dgm:t>
        <a:bodyPr/>
        <a:lstStyle/>
        <a:p>
          <a:pPr algn="l"/>
          <a:endParaRPr kumimoji="1" lang="ja-JP" altLang="en-US"/>
        </a:p>
      </dgm:t>
    </dgm:pt>
    <dgm:pt modelId="{50DBB107-6662-754E-BD78-8E6C5E1F2ABC}" type="sibTrans" cxnId="{B882B13B-A572-C04D-8F15-8A8DC5720E07}">
      <dgm:prSet/>
      <dgm:spPr/>
      <dgm:t>
        <a:bodyPr/>
        <a:lstStyle/>
        <a:p>
          <a:pPr algn="l"/>
          <a:endParaRPr kumimoji="1" lang="ja-JP" altLang="en-US"/>
        </a:p>
      </dgm:t>
    </dgm:pt>
    <dgm:pt modelId="{FA6151E1-13AC-664C-B55B-7A37BB8DE8F1}">
      <dgm:prSet custT="1"/>
      <dgm:spPr>
        <a:solidFill>
          <a:schemeClr val="tx1"/>
        </a:solidFill>
      </dgm:spPr>
      <dgm:t>
        <a:bodyPr/>
        <a:lstStyle/>
        <a:p>
          <a:pPr algn="l"/>
          <a:r>
            <a:rPr kumimoji="1" lang="ja-JP" altLang="en-US" sz="2800"/>
            <a:t>４</a:t>
          </a:r>
          <a:r>
            <a:rPr kumimoji="1" lang="en-US" altLang="ja-JP" sz="2800" dirty="0"/>
            <a:t> </a:t>
          </a:r>
          <a:r>
            <a:rPr kumimoji="1" lang="ja-JP" altLang="en-US" sz="2800"/>
            <a:t>訓練後にすること</a:t>
          </a:r>
          <a:endParaRPr lang="ja-JP" altLang="en-US" sz="2800"/>
        </a:p>
      </dgm:t>
    </dgm:pt>
    <dgm:pt modelId="{C111CE7B-569A-9748-A0E5-461BF540DB22}" type="parTrans" cxnId="{52B43EB2-C0F7-5043-A771-507C6CA195F3}">
      <dgm:prSet/>
      <dgm:spPr/>
      <dgm:t>
        <a:bodyPr/>
        <a:lstStyle/>
        <a:p>
          <a:pPr algn="l"/>
          <a:endParaRPr kumimoji="1" lang="ja-JP" altLang="en-US"/>
        </a:p>
      </dgm:t>
    </dgm:pt>
    <dgm:pt modelId="{592939BA-0570-D04E-A41A-754102A1B0DC}" type="sibTrans" cxnId="{52B43EB2-C0F7-5043-A771-507C6CA195F3}">
      <dgm:prSet/>
      <dgm:spPr/>
      <dgm:t>
        <a:bodyPr/>
        <a:lstStyle/>
        <a:p>
          <a:pPr algn="l"/>
          <a:endParaRPr kumimoji="1" lang="ja-JP" altLang="en-US"/>
        </a:p>
      </dgm:t>
    </dgm:pt>
    <dgm:pt modelId="{C510EE74-CDCA-6148-8869-181D49DD2083}">
      <dgm:prSet custT="1"/>
      <dgm:spPr>
        <a:solidFill>
          <a:schemeClr val="tx1"/>
        </a:solidFill>
      </dgm:spPr>
      <dgm:t>
        <a:bodyPr/>
        <a:lstStyle/>
        <a:p>
          <a:pPr algn="l"/>
          <a:r>
            <a:rPr kumimoji="1" lang="ja-JP" altLang="en-US" sz="2800" dirty="0"/>
            <a:t>３</a:t>
          </a:r>
          <a:r>
            <a:rPr kumimoji="1" lang="en-US" altLang="ja-JP" sz="2800" dirty="0"/>
            <a:t> </a:t>
          </a:r>
          <a:r>
            <a:rPr kumimoji="1" lang="ja-JP" altLang="en-US" sz="2800" dirty="0"/>
            <a:t>訓練</a:t>
          </a:r>
          <a:r>
            <a:rPr kumimoji="1" lang="ja-JP" altLang="en-US" sz="2800" dirty="0" smtClean="0"/>
            <a:t>の選択</a:t>
          </a:r>
          <a:endParaRPr lang="ja-JP" altLang="en-US" sz="2800" dirty="0"/>
        </a:p>
      </dgm:t>
    </dgm:pt>
    <dgm:pt modelId="{5F618139-0E59-8940-A1A0-5E25E7403546}" type="parTrans" cxnId="{F467A773-1D7E-CD42-8D13-9A352E315435}">
      <dgm:prSet/>
      <dgm:spPr/>
      <dgm:t>
        <a:bodyPr/>
        <a:lstStyle/>
        <a:p>
          <a:endParaRPr kumimoji="1" lang="ja-JP" altLang="en-US"/>
        </a:p>
      </dgm:t>
    </dgm:pt>
    <dgm:pt modelId="{17E1EEA5-054A-FA4E-A38D-5A4037051848}" type="sibTrans" cxnId="{F467A773-1D7E-CD42-8D13-9A352E315435}">
      <dgm:prSet/>
      <dgm:spPr/>
      <dgm:t>
        <a:bodyPr/>
        <a:lstStyle/>
        <a:p>
          <a:endParaRPr kumimoji="1" lang="ja-JP" altLang="en-US"/>
        </a:p>
      </dgm:t>
    </dgm:pt>
    <dgm:pt modelId="{D63DFD80-68E3-4D46-B3A2-5A88F43BE5FB}">
      <dgm:prSet custT="1"/>
      <dgm:spPr>
        <a:solidFill>
          <a:schemeClr val="tx1"/>
        </a:solidFill>
      </dgm:spPr>
      <dgm:t>
        <a:bodyPr/>
        <a:lstStyle/>
        <a:p>
          <a:pPr algn="l"/>
          <a:r>
            <a:rPr kumimoji="1" lang="ja-JP" altLang="en-US" sz="2800"/>
            <a:t>２</a:t>
          </a:r>
          <a:r>
            <a:rPr kumimoji="1" lang="en-US" altLang="ja-JP" sz="2800" dirty="0"/>
            <a:t> </a:t>
          </a:r>
          <a:r>
            <a:rPr kumimoji="1" lang="ja-JP" altLang="en-US" sz="2800"/>
            <a:t>訓練前にすること</a:t>
          </a:r>
          <a:endParaRPr lang="ja-JP" altLang="en-US" sz="2800"/>
        </a:p>
      </dgm:t>
    </dgm:pt>
    <dgm:pt modelId="{DE9B3365-7D7C-0D4E-A515-3D9C61292958}" type="sibTrans" cxnId="{95143343-A43C-C042-BB9A-E710D3D66AF7}">
      <dgm:prSet/>
      <dgm:spPr/>
      <dgm:t>
        <a:bodyPr/>
        <a:lstStyle/>
        <a:p>
          <a:pPr algn="l"/>
          <a:endParaRPr kumimoji="1" lang="ja-JP" altLang="en-US"/>
        </a:p>
      </dgm:t>
    </dgm:pt>
    <dgm:pt modelId="{3F0FA9B1-F42C-5E40-9BCF-DD8BCEC7FB39}" type="parTrans" cxnId="{95143343-A43C-C042-BB9A-E710D3D66AF7}">
      <dgm:prSet/>
      <dgm:spPr/>
      <dgm:t>
        <a:bodyPr/>
        <a:lstStyle/>
        <a:p>
          <a:pPr algn="l"/>
          <a:endParaRPr kumimoji="1" lang="ja-JP" altLang="en-US"/>
        </a:p>
      </dgm:t>
    </dgm:pt>
    <dgm:pt modelId="{048615C7-CF32-6541-81FB-88C873805AF2}">
      <dgm:prSet custT="1"/>
      <dgm:spPr/>
      <dgm:t>
        <a:bodyPr/>
        <a:lstStyle/>
        <a:p>
          <a:r>
            <a:rPr kumimoji="1" lang="ja-JP" altLang="en-US" sz="1800"/>
            <a:t>確認すること</a:t>
          </a:r>
          <a:r>
            <a:rPr kumimoji="1" lang="en-US" altLang="ja-JP" sz="1800" dirty="0"/>
            <a:t/>
          </a:r>
          <a:br>
            <a:rPr kumimoji="1" lang="en-US" altLang="ja-JP" sz="1800" dirty="0"/>
          </a:br>
          <a:r>
            <a:rPr kumimoji="1" lang="ja-JP" altLang="en-US" sz="1800"/>
            <a:t>訓練計画を作成</a:t>
          </a:r>
        </a:p>
      </dgm:t>
    </dgm:pt>
    <dgm:pt modelId="{56D03810-92C8-6F4E-9495-A5C8B4F3234C}" type="parTrans" cxnId="{69CDA4D6-5418-E443-8521-AAB6EDFCCF03}">
      <dgm:prSet/>
      <dgm:spPr/>
      <dgm:t>
        <a:bodyPr/>
        <a:lstStyle/>
        <a:p>
          <a:endParaRPr kumimoji="1" lang="ja-JP" altLang="en-US"/>
        </a:p>
      </dgm:t>
    </dgm:pt>
    <dgm:pt modelId="{9BB9E10D-0163-5149-BCD2-61FC85BCB64C}" type="sibTrans" cxnId="{69CDA4D6-5418-E443-8521-AAB6EDFCCF03}">
      <dgm:prSet/>
      <dgm:spPr/>
      <dgm:t>
        <a:bodyPr/>
        <a:lstStyle/>
        <a:p>
          <a:endParaRPr kumimoji="1" lang="ja-JP" altLang="en-US"/>
        </a:p>
      </dgm:t>
    </dgm:pt>
    <dgm:pt modelId="{8EE370B0-2208-9843-953F-BA0958CBA151}">
      <dgm:prSet custT="1"/>
      <dgm:spPr/>
      <dgm:t>
        <a:bodyPr tIns="180000"/>
        <a:lstStyle/>
        <a:p>
          <a:pPr>
            <a:lnSpc>
              <a:spcPts val="1300"/>
            </a:lnSpc>
          </a:pPr>
          <a:r>
            <a:rPr kumimoji="1" lang="ja-JP" altLang="en-US" sz="1200" dirty="0">
              <a:latin typeface="+mn-ea"/>
              <a:ea typeface="+mn-ea"/>
            </a:rPr>
            <a:t>立ち退き避難</a:t>
          </a:r>
          <a:r>
            <a:rPr kumimoji="1" lang="en-US" altLang="ja-JP" sz="1200" dirty="0">
              <a:latin typeface="+mn-ea"/>
              <a:ea typeface="+mn-ea"/>
            </a:rPr>
            <a:t/>
          </a:r>
          <a:br>
            <a:rPr kumimoji="1" lang="en-US" altLang="ja-JP" sz="1200" dirty="0">
              <a:latin typeface="+mn-ea"/>
              <a:ea typeface="+mn-ea"/>
            </a:rPr>
          </a:br>
          <a:r>
            <a:rPr kumimoji="1" lang="ja-JP" altLang="en-US" sz="1200" dirty="0">
              <a:latin typeface="+mn-ea"/>
              <a:ea typeface="+mn-ea"/>
            </a:rPr>
            <a:t>屋内安全確保</a:t>
          </a:r>
          <a:r>
            <a:rPr kumimoji="1" lang="en-US" altLang="ja-JP" sz="1200" dirty="0">
              <a:latin typeface="+mn-ea"/>
              <a:ea typeface="+mn-ea"/>
            </a:rPr>
            <a:t/>
          </a:r>
          <a:br>
            <a:rPr kumimoji="1" lang="en-US" altLang="ja-JP" sz="1200" dirty="0">
              <a:latin typeface="+mn-ea"/>
              <a:ea typeface="+mn-ea"/>
            </a:rPr>
          </a:br>
          <a:r>
            <a:rPr kumimoji="1" lang="ja-JP" altLang="en-US" sz="1200" dirty="0">
              <a:latin typeface="+mn-ea"/>
              <a:ea typeface="+mn-ea"/>
            </a:rPr>
            <a:t>情報収集伝達</a:t>
          </a:r>
          <a:r>
            <a:rPr kumimoji="1" lang="en-US" altLang="ja-JP" sz="1200" dirty="0">
              <a:latin typeface="+mn-ea"/>
              <a:ea typeface="+mn-ea"/>
            </a:rPr>
            <a:t/>
          </a:r>
          <a:br>
            <a:rPr kumimoji="1" lang="en-US" altLang="ja-JP" sz="1200" dirty="0">
              <a:latin typeface="+mn-ea"/>
              <a:ea typeface="+mn-ea"/>
            </a:rPr>
          </a:br>
          <a:r>
            <a:rPr lang="ja-JP" altLang="en-US" sz="1200" dirty="0">
              <a:latin typeface="+mn-ea"/>
              <a:ea typeface="+mn-ea"/>
            </a:rPr>
            <a:t>避難経路の</a:t>
          </a:r>
          <a:r>
            <a:rPr lang="ja-JP" altLang="en-US" sz="1200" dirty="0" smtClean="0">
              <a:latin typeface="+mn-ea"/>
              <a:ea typeface="+mn-ea"/>
            </a:rPr>
            <a:t>確認</a:t>
          </a:r>
          <a:r>
            <a:rPr kumimoji="1" lang="en-US" altLang="ja-JP" sz="1200" dirty="0">
              <a:latin typeface="+mn-ea"/>
              <a:ea typeface="+mn-ea"/>
            </a:rPr>
            <a:t/>
          </a:r>
          <a:br>
            <a:rPr kumimoji="1" lang="en-US" altLang="ja-JP" sz="1200" dirty="0">
              <a:latin typeface="+mn-ea"/>
              <a:ea typeface="+mn-ea"/>
            </a:rPr>
          </a:br>
          <a:r>
            <a:rPr lang="ja-JP" altLang="en-US" sz="1200" dirty="0">
              <a:latin typeface="+mn-ea"/>
              <a:ea typeface="+mn-ea"/>
            </a:rPr>
            <a:t>設備や装備品、備蓄品、持ち出し品等の</a:t>
          </a:r>
          <a:r>
            <a:rPr lang="ja-JP" altLang="en-US" sz="1200" dirty="0" smtClean="0">
              <a:latin typeface="+mn-ea"/>
              <a:ea typeface="+mn-ea"/>
            </a:rPr>
            <a:t>確認</a:t>
          </a:r>
          <a:r>
            <a:rPr lang="en-US" altLang="ja-JP" sz="1200" dirty="0">
              <a:latin typeface="+mn-ea"/>
              <a:ea typeface="+mn-ea"/>
            </a:rPr>
            <a:t/>
          </a:r>
          <a:br>
            <a:rPr lang="en-US" altLang="ja-JP" sz="1200" dirty="0">
              <a:latin typeface="+mn-ea"/>
              <a:ea typeface="+mn-ea"/>
            </a:rPr>
          </a:br>
          <a:r>
            <a:rPr lang="ja-JP" altLang="en-US" sz="1200" dirty="0" smtClean="0">
              <a:latin typeface="+mn-ea"/>
              <a:ea typeface="+mn-ea"/>
            </a:rPr>
            <a:t>図上訓練</a:t>
          </a:r>
          <a:r>
            <a:rPr kumimoji="1" lang="en-US" altLang="ja-JP" sz="1200" dirty="0">
              <a:latin typeface="+mn-ea"/>
              <a:ea typeface="+mn-ea"/>
            </a:rPr>
            <a:t/>
          </a:r>
          <a:br>
            <a:rPr kumimoji="1" lang="en-US" altLang="ja-JP" sz="1200" dirty="0">
              <a:latin typeface="+mn-ea"/>
              <a:ea typeface="+mn-ea"/>
            </a:rPr>
          </a:br>
          <a:endParaRPr kumimoji="1" lang="ja-JP" altLang="en-US" sz="1200" dirty="0">
            <a:latin typeface="+mn-ea"/>
            <a:ea typeface="+mn-ea"/>
          </a:endParaRPr>
        </a:p>
      </dgm:t>
    </dgm:pt>
    <dgm:pt modelId="{5A6925F4-2E6F-174C-A999-463C47B3CDA7}" type="parTrans" cxnId="{172CFAA4-5C48-4C46-BC4F-DFC7C4439496}">
      <dgm:prSet/>
      <dgm:spPr/>
      <dgm:t>
        <a:bodyPr/>
        <a:lstStyle/>
        <a:p>
          <a:endParaRPr kumimoji="1" lang="ja-JP" altLang="en-US"/>
        </a:p>
      </dgm:t>
    </dgm:pt>
    <dgm:pt modelId="{E745D1AE-5C4B-B542-B8BD-829C51881D4A}" type="sibTrans" cxnId="{172CFAA4-5C48-4C46-BC4F-DFC7C4439496}">
      <dgm:prSet/>
      <dgm:spPr/>
      <dgm:t>
        <a:bodyPr/>
        <a:lstStyle/>
        <a:p>
          <a:endParaRPr kumimoji="1" lang="ja-JP" altLang="en-US"/>
        </a:p>
      </dgm:t>
    </dgm:pt>
    <dgm:pt modelId="{DD816EBA-2B4D-3648-A91A-881D1DBCB978}">
      <dgm:prSet custT="1"/>
      <dgm:spPr/>
      <dgm:t>
        <a:bodyPr/>
        <a:lstStyle/>
        <a:p>
          <a:r>
            <a:rPr kumimoji="1" lang="ja-JP" altLang="en-US" sz="1800"/>
            <a:t>ふりかえり</a:t>
          </a:r>
          <a:r>
            <a:rPr kumimoji="1" lang="en-US" altLang="ja-JP" sz="1800" dirty="0"/>
            <a:t/>
          </a:r>
          <a:br>
            <a:rPr kumimoji="1" lang="en-US" altLang="ja-JP" sz="1800" dirty="0"/>
          </a:br>
          <a:r>
            <a:rPr kumimoji="1" lang="ja-JP" altLang="en-US" sz="1800"/>
            <a:t>訓練実施報告</a:t>
          </a:r>
        </a:p>
      </dgm:t>
    </dgm:pt>
    <dgm:pt modelId="{37EAF722-F7F5-AA40-ABC5-22051D8C14AD}" type="parTrans" cxnId="{31A33F44-947B-E144-95F8-8C62AA87FBFA}">
      <dgm:prSet/>
      <dgm:spPr/>
      <dgm:t>
        <a:bodyPr/>
        <a:lstStyle/>
        <a:p>
          <a:endParaRPr kumimoji="1" lang="ja-JP" altLang="en-US"/>
        </a:p>
      </dgm:t>
    </dgm:pt>
    <dgm:pt modelId="{715E2AF5-F9CD-DC4C-B9EA-12103BB99AA8}" type="sibTrans" cxnId="{31A33F44-947B-E144-95F8-8C62AA87FBFA}">
      <dgm:prSet/>
      <dgm:spPr/>
      <dgm:t>
        <a:bodyPr/>
        <a:lstStyle/>
        <a:p>
          <a:endParaRPr kumimoji="1" lang="ja-JP" altLang="en-US"/>
        </a:p>
      </dgm:t>
    </dgm:pt>
    <dgm:pt modelId="{72B434BA-1058-D348-A9C2-709459830F06}" type="pres">
      <dgm:prSet presAssocID="{47E51587-A795-D040-B7E4-292135531C8B}" presName="Name0" presStyleCnt="0">
        <dgm:presLayoutVars>
          <dgm:chPref val="3"/>
          <dgm:dir/>
          <dgm:animLvl val="lvl"/>
          <dgm:resizeHandles/>
        </dgm:presLayoutVars>
      </dgm:prSet>
      <dgm:spPr/>
      <dgm:t>
        <a:bodyPr/>
        <a:lstStyle/>
        <a:p>
          <a:endParaRPr kumimoji="1" lang="ja-JP" altLang="en-US"/>
        </a:p>
      </dgm:t>
    </dgm:pt>
    <dgm:pt modelId="{365B5B8A-328B-7949-9D26-AC8A3955980E}" type="pres">
      <dgm:prSet presAssocID="{E985FBE0-5368-FF40-9B4A-E7FA881EF887}" presName="horFlow" presStyleCnt="0"/>
      <dgm:spPr/>
    </dgm:pt>
    <dgm:pt modelId="{B64736F2-7564-C947-88D8-90B56CE26930}" type="pres">
      <dgm:prSet presAssocID="{E985FBE0-5368-FF40-9B4A-E7FA881EF887}" presName="bigChev" presStyleLbl="node1" presStyleIdx="0" presStyleCnt="4" custScaleX="838485" custScaleY="267871"/>
      <dgm:spPr/>
      <dgm:t>
        <a:bodyPr/>
        <a:lstStyle/>
        <a:p>
          <a:endParaRPr kumimoji="1" lang="ja-JP" altLang="en-US"/>
        </a:p>
      </dgm:t>
    </dgm:pt>
    <dgm:pt modelId="{93862CB5-47B9-1A46-B27C-88F2C9F21FB9}" type="pres">
      <dgm:prSet presAssocID="{E985FBE0-5368-FF40-9B4A-E7FA881EF887}" presName="vSp" presStyleCnt="0"/>
      <dgm:spPr/>
    </dgm:pt>
    <dgm:pt modelId="{E3428D88-E403-2F4F-9298-EE61C6CB437F}" type="pres">
      <dgm:prSet presAssocID="{D63DFD80-68E3-4D46-B3A2-5A88F43BE5FB}" presName="horFlow" presStyleCnt="0"/>
      <dgm:spPr/>
    </dgm:pt>
    <dgm:pt modelId="{19C03C6C-D0FB-A849-B803-CA40730FBCFD}" type="pres">
      <dgm:prSet presAssocID="{D63DFD80-68E3-4D46-B3A2-5A88F43BE5FB}" presName="bigChev" presStyleLbl="node1" presStyleIdx="1" presStyleCnt="4" custScaleX="445361" custScaleY="267871"/>
      <dgm:spPr/>
      <dgm:t>
        <a:bodyPr/>
        <a:lstStyle/>
        <a:p>
          <a:endParaRPr kumimoji="1" lang="ja-JP" altLang="en-US"/>
        </a:p>
      </dgm:t>
    </dgm:pt>
    <dgm:pt modelId="{C76EB1F1-286C-AE4E-9E35-28A7EF2AD495}" type="pres">
      <dgm:prSet presAssocID="{56D03810-92C8-6F4E-9495-A5C8B4F3234C}" presName="parTrans" presStyleCnt="0"/>
      <dgm:spPr/>
    </dgm:pt>
    <dgm:pt modelId="{9D4C22FF-F8EB-0C46-8380-8E05F3A27D24}" type="pres">
      <dgm:prSet presAssocID="{048615C7-CF32-6541-81FB-88C873805AF2}" presName="node" presStyleLbl="alignAccFollowNode1" presStyleIdx="0" presStyleCnt="3" custScaleX="489087" custScaleY="322046">
        <dgm:presLayoutVars>
          <dgm:bulletEnabled val="1"/>
        </dgm:presLayoutVars>
      </dgm:prSet>
      <dgm:spPr/>
      <dgm:t>
        <a:bodyPr/>
        <a:lstStyle/>
        <a:p>
          <a:endParaRPr kumimoji="1" lang="ja-JP" altLang="en-US"/>
        </a:p>
      </dgm:t>
    </dgm:pt>
    <dgm:pt modelId="{EAEC70EF-93DA-7642-8EEA-314657616876}" type="pres">
      <dgm:prSet presAssocID="{D63DFD80-68E3-4D46-B3A2-5A88F43BE5FB}" presName="vSp" presStyleCnt="0"/>
      <dgm:spPr/>
    </dgm:pt>
    <dgm:pt modelId="{642E67B8-EBC7-D14B-9B04-943A38BF5383}" type="pres">
      <dgm:prSet presAssocID="{C510EE74-CDCA-6148-8869-181D49DD2083}" presName="horFlow" presStyleCnt="0"/>
      <dgm:spPr/>
    </dgm:pt>
    <dgm:pt modelId="{E007943E-52DA-A045-9025-911B3D490932}" type="pres">
      <dgm:prSet presAssocID="{C510EE74-CDCA-6148-8869-181D49DD2083}" presName="bigChev" presStyleLbl="node1" presStyleIdx="2" presStyleCnt="4" custScaleX="445361" custScaleY="267871"/>
      <dgm:spPr/>
      <dgm:t>
        <a:bodyPr/>
        <a:lstStyle/>
        <a:p>
          <a:endParaRPr kumimoji="1" lang="ja-JP" altLang="en-US"/>
        </a:p>
      </dgm:t>
    </dgm:pt>
    <dgm:pt modelId="{DD023532-05A7-B146-801E-F1E0FD35B7D6}" type="pres">
      <dgm:prSet presAssocID="{5A6925F4-2E6F-174C-A999-463C47B3CDA7}" presName="parTrans" presStyleCnt="0"/>
      <dgm:spPr/>
    </dgm:pt>
    <dgm:pt modelId="{1B67D3AA-EE27-D242-868C-C88CF370E858}" type="pres">
      <dgm:prSet presAssocID="{8EE370B0-2208-9843-953F-BA0958CBA151}" presName="node" presStyleLbl="alignAccFollowNode1" presStyleIdx="1" presStyleCnt="3" custScaleX="476081" custScaleY="289293">
        <dgm:presLayoutVars>
          <dgm:bulletEnabled val="1"/>
        </dgm:presLayoutVars>
      </dgm:prSet>
      <dgm:spPr/>
      <dgm:t>
        <a:bodyPr/>
        <a:lstStyle/>
        <a:p>
          <a:endParaRPr kumimoji="1" lang="ja-JP" altLang="en-US"/>
        </a:p>
      </dgm:t>
    </dgm:pt>
    <dgm:pt modelId="{0367525E-D668-B042-B9C2-F90B169A7F58}" type="pres">
      <dgm:prSet presAssocID="{C510EE74-CDCA-6148-8869-181D49DD2083}" presName="vSp" presStyleCnt="0"/>
      <dgm:spPr/>
    </dgm:pt>
    <dgm:pt modelId="{FC35BC38-AAD7-0748-86BE-80027978F557}" type="pres">
      <dgm:prSet presAssocID="{FA6151E1-13AC-664C-B55B-7A37BB8DE8F1}" presName="horFlow" presStyleCnt="0"/>
      <dgm:spPr/>
    </dgm:pt>
    <dgm:pt modelId="{DCD47E58-46E0-0741-9DCF-6510553C2861}" type="pres">
      <dgm:prSet presAssocID="{FA6151E1-13AC-664C-B55B-7A37BB8DE8F1}" presName="bigChev" presStyleLbl="node1" presStyleIdx="3" presStyleCnt="4" custScaleX="445361" custScaleY="267871"/>
      <dgm:spPr/>
      <dgm:t>
        <a:bodyPr/>
        <a:lstStyle/>
        <a:p>
          <a:endParaRPr kumimoji="1" lang="ja-JP" altLang="en-US"/>
        </a:p>
      </dgm:t>
    </dgm:pt>
    <dgm:pt modelId="{96E04350-CFDD-AC45-950C-C7AF11B95AC4}" type="pres">
      <dgm:prSet presAssocID="{37EAF722-F7F5-AA40-ABC5-22051D8C14AD}" presName="parTrans" presStyleCnt="0"/>
      <dgm:spPr/>
    </dgm:pt>
    <dgm:pt modelId="{7B37306E-8370-634D-B5AC-D296046C8687}" type="pres">
      <dgm:prSet presAssocID="{DD816EBA-2B4D-3648-A91A-881D1DBCB978}" presName="node" presStyleLbl="alignAccFollowNode1" presStyleIdx="2" presStyleCnt="3" custScaleX="489087" custScaleY="322046">
        <dgm:presLayoutVars>
          <dgm:bulletEnabled val="1"/>
        </dgm:presLayoutVars>
      </dgm:prSet>
      <dgm:spPr/>
      <dgm:t>
        <a:bodyPr/>
        <a:lstStyle/>
        <a:p>
          <a:endParaRPr kumimoji="1" lang="ja-JP" altLang="en-US"/>
        </a:p>
      </dgm:t>
    </dgm:pt>
  </dgm:ptLst>
  <dgm:cxnLst>
    <dgm:cxn modelId="{172CFAA4-5C48-4C46-BC4F-DFC7C4439496}" srcId="{C510EE74-CDCA-6148-8869-181D49DD2083}" destId="{8EE370B0-2208-9843-953F-BA0958CBA151}" srcOrd="0" destOrd="0" parTransId="{5A6925F4-2E6F-174C-A999-463C47B3CDA7}" sibTransId="{E745D1AE-5C4B-B542-B8BD-829C51881D4A}"/>
    <dgm:cxn modelId="{B882B13B-A572-C04D-8F15-8A8DC5720E07}" srcId="{47E51587-A795-D040-B7E4-292135531C8B}" destId="{E985FBE0-5368-FF40-9B4A-E7FA881EF887}" srcOrd="0" destOrd="0" parTransId="{67912B35-9BAC-5448-9433-21902DC0B181}" sibTransId="{50DBB107-6662-754E-BD78-8E6C5E1F2ABC}"/>
    <dgm:cxn modelId="{F467A773-1D7E-CD42-8D13-9A352E315435}" srcId="{47E51587-A795-D040-B7E4-292135531C8B}" destId="{C510EE74-CDCA-6148-8869-181D49DD2083}" srcOrd="2" destOrd="0" parTransId="{5F618139-0E59-8940-A1A0-5E25E7403546}" sibTransId="{17E1EEA5-054A-FA4E-A38D-5A4037051848}"/>
    <dgm:cxn modelId="{50CFB7BC-280A-204C-A17B-7D0D830864BA}" type="presOf" srcId="{FA6151E1-13AC-664C-B55B-7A37BB8DE8F1}" destId="{DCD47E58-46E0-0741-9DCF-6510553C2861}" srcOrd="0" destOrd="0" presId="urn:microsoft.com/office/officeart/2005/8/layout/lProcess3"/>
    <dgm:cxn modelId="{1A897C33-1171-384A-8409-B00EDEE111A5}" type="presOf" srcId="{8EE370B0-2208-9843-953F-BA0958CBA151}" destId="{1B67D3AA-EE27-D242-868C-C88CF370E858}" srcOrd="0" destOrd="0" presId="urn:microsoft.com/office/officeart/2005/8/layout/lProcess3"/>
    <dgm:cxn modelId="{95143343-A43C-C042-BB9A-E710D3D66AF7}" srcId="{47E51587-A795-D040-B7E4-292135531C8B}" destId="{D63DFD80-68E3-4D46-B3A2-5A88F43BE5FB}" srcOrd="1" destOrd="0" parTransId="{3F0FA9B1-F42C-5E40-9BCF-DD8BCEC7FB39}" sibTransId="{DE9B3365-7D7C-0D4E-A515-3D9C61292958}"/>
    <dgm:cxn modelId="{30B18C6C-D640-454F-8AE4-88FE23D6D796}" type="presOf" srcId="{C510EE74-CDCA-6148-8869-181D49DD2083}" destId="{E007943E-52DA-A045-9025-911B3D490932}" srcOrd="0" destOrd="0" presId="urn:microsoft.com/office/officeart/2005/8/layout/lProcess3"/>
    <dgm:cxn modelId="{CC3EF90F-4C02-6642-8612-E0838AD34C19}" type="presOf" srcId="{DD816EBA-2B4D-3648-A91A-881D1DBCB978}" destId="{7B37306E-8370-634D-B5AC-D296046C8687}" srcOrd="0" destOrd="0" presId="urn:microsoft.com/office/officeart/2005/8/layout/lProcess3"/>
    <dgm:cxn modelId="{312A00FE-2448-A34E-BA35-C0F5F3E1F768}" type="presOf" srcId="{D63DFD80-68E3-4D46-B3A2-5A88F43BE5FB}" destId="{19C03C6C-D0FB-A849-B803-CA40730FBCFD}" srcOrd="0" destOrd="0" presId="urn:microsoft.com/office/officeart/2005/8/layout/lProcess3"/>
    <dgm:cxn modelId="{31A33F44-947B-E144-95F8-8C62AA87FBFA}" srcId="{FA6151E1-13AC-664C-B55B-7A37BB8DE8F1}" destId="{DD816EBA-2B4D-3648-A91A-881D1DBCB978}" srcOrd="0" destOrd="0" parTransId="{37EAF722-F7F5-AA40-ABC5-22051D8C14AD}" sibTransId="{715E2AF5-F9CD-DC4C-B9EA-12103BB99AA8}"/>
    <dgm:cxn modelId="{28358B1E-28AD-9B4A-A73F-C2B14FB2D6F3}" type="presOf" srcId="{47E51587-A795-D040-B7E4-292135531C8B}" destId="{72B434BA-1058-D348-A9C2-709459830F06}" srcOrd="0" destOrd="0" presId="urn:microsoft.com/office/officeart/2005/8/layout/lProcess3"/>
    <dgm:cxn modelId="{52B43EB2-C0F7-5043-A771-507C6CA195F3}" srcId="{47E51587-A795-D040-B7E4-292135531C8B}" destId="{FA6151E1-13AC-664C-B55B-7A37BB8DE8F1}" srcOrd="3" destOrd="0" parTransId="{C111CE7B-569A-9748-A0E5-461BF540DB22}" sibTransId="{592939BA-0570-D04E-A41A-754102A1B0DC}"/>
    <dgm:cxn modelId="{29DB72BC-0473-E048-AB3F-262CCDAA8B89}" type="presOf" srcId="{E985FBE0-5368-FF40-9B4A-E7FA881EF887}" destId="{B64736F2-7564-C947-88D8-90B56CE26930}" srcOrd="0" destOrd="0" presId="urn:microsoft.com/office/officeart/2005/8/layout/lProcess3"/>
    <dgm:cxn modelId="{707B4A48-EA81-E349-B184-37CA165A484B}" type="presOf" srcId="{048615C7-CF32-6541-81FB-88C873805AF2}" destId="{9D4C22FF-F8EB-0C46-8380-8E05F3A27D24}" srcOrd="0" destOrd="0" presId="urn:microsoft.com/office/officeart/2005/8/layout/lProcess3"/>
    <dgm:cxn modelId="{69CDA4D6-5418-E443-8521-AAB6EDFCCF03}" srcId="{D63DFD80-68E3-4D46-B3A2-5A88F43BE5FB}" destId="{048615C7-CF32-6541-81FB-88C873805AF2}" srcOrd="0" destOrd="0" parTransId="{56D03810-92C8-6F4E-9495-A5C8B4F3234C}" sibTransId="{9BB9E10D-0163-5149-BCD2-61FC85BCB64C}"/>
    <dgm:cxn modelId="{0DAD0E2E-D498-6149-801F-936F4611605E}" type="presParOf" srcId="{72B434BA-1058-D348-A9C2-709459830F06}" destId="{365B5B8A-328B-7949-9D26-AC8A3955980E}" srcOrd="0" destOrd="0" presId="urn:microsoft.com/office/officeart/2005/8/layout/lProcess3"/>
    <dgm:cxn modelId="{16401B2A-162A-1546-99CD-C05CD018048E}" type="presParOf" srcId="{365B5B8A-328B-7949-9D26-AC8A3955980E}" destId="{B64736F2-7564-C947-88D8-90B56CE26930}" srcOrd="0" destOrd="0" presId="urn:microsoft.com/office/officeart/2005/8/layout/lProcess3"/>
    <dgm:cxn modelId="{301DA72E-981E-154C-9177-2C9AF13EDF9B}" type="presParOf" srcId="{72B434BA-1058-D348-A9C2-709459830F06}" destId="{93862CB5-47B9-1A46-B27C-88F2C9F21FB9}" srcOrd="1" destOrd="0" presId="urn:microsoft.com/office/officeart/2005/8/layout/lProcess3"/>
    <dgm:cxn modelId="{C085A4EF-768C-DC4C-B026-79C91F91536B}" type="presParOf" srcId="{72B434BA-1058-D348-A9C2-709459830F06}" destId="{E3428D88-E403-2F4F-9298-EE61C6CB437F}" srcOrd="2" destOrd="0" presId="urn:microsoft.com/office/officeart/2005/8/layout/lProcess3"/>
    <dgm:cxn modelId="{16F210CE-2734-1646-BD57-B086096DCC29}" type="presParOf" srcId="{E3428D88-E403-2F4F-9298-EE61C6CB437F}" destId="{19C03C6C-D0FB-A849-B803-CA40730FBCFD}" srcOrd="0" destOrd="0" presId="urn:microsoft.com/office/officeart/2005/8/layout/lProcess3"/>
    <dgm:cxn modelId="{7B5B0F77-77E8-7947-801F-E6D726ABBC43}" type="presParOf" srcId="{E3428D88-E403-2F4F-9298-EE61C6CB437F}" destId="{C76EB1F1-286C-AE4E-9E35-28A7EF2AD495}" srcOrd="1" destOrd="0" presId="urn:microsoft.com/office/officeart/2005/8/layout/lProcess3"/>
    <dgm:cxn modelId="{56CF58FD-EC4B-254A-8E4A-EAC15814BB11}" type="presParOf" srcId="{E3428D88-E403-2F4F-9298-EE61C6CB437F}" destId="{9D4C22FF-F8EB-0C46-8380-8E05F3A27D24}" srcOrd="2" destOrd="0" presId="urn:microsoft.com/office/officeart/2005/8/layout/lProcess3"/>
    <dgm:cxn modelId="{1CCAE7FE-901E-9B4D-B611-9270F64F006C}" type="presParOf" srcId="{72B434BA-1058-D348-A9C2-709459830F06}" destId="{EAEC70EF-93DA-7642-8EEA-314657616876}" srcOrd="3" destOrd="0" presId="urn:microsoft.com/office/officeart/2005/8/layout/lProcess3"/>
    <dgm:cxn modelId="{293389BB-0535-9F43-A9CB-947F8BFA234C}" type="presParOf" srcId="{72B434BA-1058-D348-A9C2-709459830F06}" destId="{642E67B8-EBC7-D14B-9B04-943A38BF5383}" srcOrd="4" destOrd="0" presId="urn:microsoft.com/office/officeart/2005/8/layout/lProcess3"/>
    <dgm:cxn modelId="{DB39AC18-153B-234A-AA74-8B7827DD5D2C}" type="presParOf" srcId="{642E67B8-EBC7-D14B-9B04-943A38BF5383}" destId="{E007943E-52DA-A045-9025-911B3D490932}" srcOrd="0" destOrd="0" presId="urn:microsoft.com/office/officeart/2005/8/layout/lProcess3"/>
    <dgm:cxn modelId="{1ACDDC3C-300E-F347-96EA-1BD8EB4FE967}" type="presParOf" srcId="{642E67B8-EBC7-D14B-9B04-943A38BF5383}" destId="{DD023532-05A7-B146-801E-F1E0FD35B7D6}" srcOrd="1" destOrd="0" presId="urn:microsoft.com/office/officeart/2005/8/layout/lProcess3"/>
    <dgm:cxn modelId="{BB27C27C-B897-2C4C-9D64-50A4AB57621A}" type="presParOf" srcId="{642E67B8-EBC7-D14B-9B04-943A38BF5383}" destId="{1B67D3AA-EE27-D242-868C-C88CF370E858}" srcOrd="2" destOrd="0" presId="urn:microsoft.com/office/officeart/2005/8/layout/lProcess3"/>
    <dgm:cxn modelId="{432A3656-C2F9-7A45-A5C0-479DD5F39686}" type="presParOf" srcId="{72B434BA-1058-D348-A9C2-709459830F06}" destId="{0367525E-D668-B042-B9C2-F90B169A7F58}" srcOrd="5" destOrd="0" presId="urn:microsoft.com/office/officeart/2005/8/layout/lProcess3"/>
    <dgm:cxn modelId="{20D46BC1-0421-6347-A199-181F59F7981B}" type="presParOf" srcId="{72B434BA-1058-D348-A9C2-709459830F06}" destId="{FC35BC38-AAD7-0748-86BE-80027978F557}" srcOrd="6" destOrd="0" presId="urn:microsoft.com/office/officeart/2005/8/layout/lProcess3"/>
    <dgm:cxn modelId="{531A29E9-6FFA-6546-ACB9-01AF77FB56A0}" type="presParOf" srcId="{FC35BC38-AAD7-0748-86BE-80027978F557}" destId="{DCD47E58-46E0-0741-9DCF-6510553C2861}" srcOrd="0" destOrd="0" presId="urn:microsoft.com/office/officeart/2005/8/layout/lProcess3"/>
    <dgm:cxn modelId="{1A4D15B3-EC8F-9E46-8F1C-21C0128A86BD}" type="presParOf" srcId="{FC35BC38-AAD7-0748-86BE-80027978F557}" destId="{96E04350-CFDD-AC45-950C-C7AF11B95AC4}" srcOrd="1" destOrd="0" presId="urn:microsoft.com/office/officeart/2005/8/layout/lProcess3"/>
    <dgm:cxn modelId="{37F53252-9CA5-004E-8C78-2BE08245BAF4}" type="presParOf" srcId="{FC35BC38-AAD7-0748-86BE-80027978F557}" destId="{7B37306E-8370-634D-B5AC-D296046C8687}" srcOrd="2"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C5786AB-F034-9D45-A78E-766DEA53FF3C}" type="doc">
      <dgm:prSet loTypeId="urn:microsoft.com/office/officeart/2005/8/layout/hChevron3" loCatId="" qsTypeId="urn:microsoft.com/office/officeart/2005/8/quickstyle/simple1" qsCatId="simple" csTypeId="urn:microsoft.com/office/officeart/2005/8/colors/accent1_2" csCatId="accent1" phldr="1"/>
      <dgm:spPr/>
    </dgm:pt>
    <dgm:pt modelId="{1D1B2563-C4A3-2340-BAA5-21524845174B}">
      <dgm:prSet phldrT="[テキスト]" custT="1"/>
      <dgm:spPr>
        <a:solidFill>
          <a:srgbClr val="8C8C85"/>
        </a:solidFill>
      </dgm:spPr>
      <dgm:t>
        <a:bodyPr/>
        <a:lstStyle/>
        <a:p>
          <a:r>
            <a:rPr kumimoji="1" lang="ja-JP" altLang="en-US" sz="1400"/>
            <a:t>１　訓練の目的</a:t>
          </a:r>
        </a:p>
      </dgm:t>
    </dgm:pt>
    <dgm:pt modelId="{944FE32B-6240-814F-B488-6A9CF19B659C}" type="parTrans" cxnId="{4320DE00-4E4B-5F44-9077-2F025A20A34A}">
      <dgm:prSet/>
      <dgm:spPr/>
      <dgm:t>
        <a:bodyPr/>
        <a:lstStyle/>
        <a:p>
          <a:endParaRPr kumimoji="1" lang="ja-JP" altLang="en-US" sz="1600"/>
        </a:p>
      </dgm:t>
    </dgm:pt>
    <dgm:pt modelId="{56F5A2AF-FCB3-1B4E-92E9-5B950BB3F3DA}" type="sibTrans" cxnId="{4320DE00-4E4B-5F44-9077-2F025A20A34A}">
      <dgm:prSet/>
      <dgm:spPr/>
      <dgm:t>
        <a:bodyPr/>
        <a:lstStyle/>
        <a:p>
          <a:endParaRPr kumimoji="1" lang="ja-JP" altLang="en-US" sz="1600"/>
        </a:p>
      </dgm:t>
    </dgm:pt>
    <dgm:pt modelId="{47FD72A0-B4C9-AD4F-9C28-47319F40518D}">
      <dgm:prSet phldrT="[テキスト]" custT="1"/>
      <dgm:spPr>
        <a:solidFill>
          <a:srgbClr val="8C8C85"/>
        </a:solidFill>
      </dgm:spPr>
      <dgm:t>
        <a:bodyPr/>
        <a:lstStyle/>
        <a:p>
          <a:r>
            <a:rPr kumimoji="1" lang="ja-JP" altLang="en-US" sz="1400"/>
            <a:t>２　訓練前にすること</a:t>
          </a:r>
        </a:p>
      </dgm:t>
    </dgm:pt>
    <dgm:pt modelId="{A1C46BAC-F1E0-9641-8484-FC17D905B991}" type="parTrans" cxnId="{96D2A770-7000-2C43-95CB-92EB1C45235A}">
      <dgm:prSet/>
      <dgm:spPr/>
      <dgm:t>
        <a:bodyPr/>
        <a:lstStyle/>
        <a:p>
          <a:endParaRPr kumimoji="1" lang="ja-JP" altLang="en-US" sz="1600"/>
        </a:p>
      </dgm:t>
    </dgm:pt>
    <dgm:pt modelId="{A0AB43EB-FB4E-2A4E-97C2-E2FCD29FAE17}" type="sibTrans" cxnId="{96D2A770-7000-2C43-95CB-92EB1C45235A}">
      <dgm:prSet/>
      <dgm:spPr/>
      <dgm:t>
        <a:bodyPr/>
        <a:lstStyle/>
        <a:p>
          <a:endParaRPr kumimoji="1" lang="ja-JP" altLang="en-US" sz="1600"/>
        </a:p>
      </dgm:t>
    </dgm:pt>
    <dgm:pt modelId="{89B55B7E-3E90-7146-80A5-39F1A67225D4}">
      <dgm:prSet phldrT="[テキスト]" custT="1"/>
      <dgm:spPr>
        <a:solidFill>
          <a:schemeClr val="tx1"/>
        </a:solidFill>
      </dgm:spPr>
      <dgm:t>
        <a:bodyPr/>
        <a:lstStyle/>
        <a:p>
          <a:r>
            <a:rPr kumimoji="1" lang="ja-JP" altLang="en-US" sz="1800" dirty="0"/>
            <a:t>３　訓練</a:t>
          </a:r>
          <a:r>
            <a:rPr kumimoji="1" lang="ja-JP" altLang="en-US" sz="1800" dirty="0" smtClean="0"/>
            <a:t>の選択</a:t>
          </a:r>
          <a:endParaRPr kumimoji="1" lang="ja-JP" altLang="en-US" sz="1800" dirty="0"/>
        </a:p>
      </dgm:t>
    </dgm:pt>
    <dgm:pt modelId="{3E051D94-840E-D84C-8597-4BBE0C3CAB52}" type="parTrans" cxnId="{46C8E1F1-36F1-484C-A70F-49A42DD03600}">
      <dgm:prSet/>
      <dgm:spPr/>
      <dgm:t>
        <a:bodyPr/>
        <a:lstStyle/>
        <a:p>
          <a:endParaRPr kumimoji="1" lang="ja-JP" altLang="en-US" sz="1600"/>
        </a:p>
      </dgm:t>
    </dgm:pt>
    <dgm:pt modelId="{245B0A29-4DEE-9D41-9C0E-894E119B383B}" type="sibTrans" cxnId="{46C8E1F1-36F1-484C-A70F-49A42DD03600}">
      <dgm:prSet/>
      <dgm:spPr/>
      <dgm:t>
        <a:bodyPr/>
        <a:lstStyle/>
        <a:p>
          <a:endParaRPr kumimoji="1" lang="ja-JP" altLang="en-US" sz="1600"/>
        </a:p>
      </dgm:t>
    </dgm:pt>
    <dgm:pt modelId="{9CB6F6B4-BEB0-8B48-B68F-FBAB65D7B77A}">
      <dgm:prSet phldrT="[テキスト]" custT="1"/>
      <dgm:spPr/>
      <dgm:t>
        <a:bodyPr/>
        <a:lstStyle/>
        <a:p>
          <a:r>
            <a:rPr kumimoji="1" lang="ja-JP" altLang="en-US" sz="1400"/>
            <a:t>４　訓練後にすること</a:t>
          </a:r>
        </a:p>
      </dgm:t>
    </dgm:pt>
    <dgm:pt modelId="{EC774674-0044-BD41-A8E2-EFEB9CF04A46}" type="parTrans" cxnId="{E8D4730B-CD29-4144-AF9E-CE65F4E7220A}">
      <dgm:prSet/>
      <dgm:spPr/>
      <dgm:t>
        <a:bodyPr/>
        <a:lstStyle/>
        <a:p>
          <a:endParaRPr kumimoji="1" lang="ja-JP" altLang="en-US" sz="1600"/>
        </a:p>
      </dgm:t>
    </dgm:pt>
    <dgm:pt modelId="{3C86E5C4-7BC6-524A-A561-D3BD5AA7E404}" type="sibTrans" cxnId="{E8D4730B-CD29-4144-AF9E-CE65F4E7220A}">
      <dgm:prSet/>
      <dgm:spPr/>
      <dgm:t>
        <a:bodyPr/>
        <a:lstStyle/>
        <a:p>
          <a:endParaRPr kumimoji="1" lang="ja-JP" altLang="en-US" sz="1600"/>
        </a:p>
      </dgm:t>
    </dgm:pt>
    <dgm:pt modelId="{409C7EBD-1116-934C-B05A-DBECA01520D4}" type="pres">
      <dgm:prSet presAssocID="{BC5786AB-F034-9D45-A78E-766DEA53FF3C}" presName="Name0" presStyleCnt="0">
        <dgm:presLayoutVars>
          <dgm:dir/>
          <dgm:resizeHandles val="exact"/>
        </dgm:presLayoutVars>
      </dgm:prSet>
      <dgm:spPr/>
    </dgm:pt>
    <dgm:pt modelId="{140CD966-211D-3C45-9E2A-CBA063BA7BF8}" type="pres">
      <dgm:prSet presAssocID="{1D1B2563-C4A3-2340-BAA5-21524845174B}" presName="parTxOnly" presStyleLbl="node1" presStyleIdx="0" presStyleCnt="4" custScaleX="78799" custLinFactY="100000" custLinFactNeighborX="-10031" custLinFactNeighborY="158580">
        <dgm:presLayoutVars>
          <dgm:bulletEnabled val="1"/>
        </dgm:presLayoutVars>
      </dgm:prSet>
      <dgm:spPr/>
      <dgm:t>
        <a:bodyPr/>
        <a:lstStyle/>
        <a:p>
          <a:endParaRPr kumimoji="1" lang="ja-JP" altLang="en-US"/>
        </a:p>
      </dgm:t>
    </dgm:pt>
    <dgm:pt modelId="{C9063757-5613-FC4D-B831-1AA1E9D04E12}" type="pres">
      <dgm:prSet presAssocID="{56F5A2AF-FCB3-1B4E-92E9-5B950BB3F3DA}" presName="parSpace" presStyleCnt="0"/>
      <dgm:spPr/>
    </dgm:pt>
    <dgm:pt modelId="{3AD1F791-F28F-8247-9D63-0C9C5EBF38DB}" type="pres">
      <dgm:prSet presAssocID="{47FD72A0-B4C9-AD4F-9C28-47319F40518D}" presName="parTxOnly" presStyleLbl="node1" presStyleIdx="1" presStyleCnt="4" custScaleX="110173" custLinFactNeighborX="10186" custLinFactNeighborY="24069">
        <dgm:presLayoutVars>
          <dgm:bulletEnabled val="1"/>
        </dgm:presLayoutVars>
      </dgm:prSet>
      <dgm:spPr/>
      <dgm:t>
        <a:bodyPr/>
        <a:lstStyle/>
        <a:p>
          <a:endParaRPr kumimoji="1" lang="ja-JP" altLang="en-US"/>
        </a:p>
      </dgm:t>
    </dgm:pt>
    <dgm:pt modelId="{3138ADD9-D58D-4E40-A77D-4453A1917006}" type="pres">
      <dgm:prSet presAssocID="{A0AB43EB-FB4E-2A4E-97C2-E2FCD29FAE17}" presName="parSpace" presStyleCnt="0"/>
      <dgm:spPr/>
    </dgm:pt>
    <dgm:pt modelId="{614A8F52-0DA6-014A-BC30-C9BCF49A78CE}" type="pres">
      <dgm:prSet presAssocID="{89B55B7E-3E90-7146-80A5-39F1A67225D4}" presName="parTxOnly" presStyleLbl="node1" presStyleIdx="2" presStyleCnt="4" custScaleX="109258">
        <dgm:presLayoutVars>
          <dgm:bulletEnabled val="1"/>
        </dgm:presLayoutVars>
      </dgm:prSet>
      <dgm:spPr/>
      <dgm:t>
        <a:bodyPr/>
        <a:lstStyle/>
        <a:p>
          <a:endParaRPr kumimoji="1" lang="ja-JP" altLang="en-US"/>
        </a:p>
      </dgm:t>
    </dgm:pt>
    <dgm:pt modelId="{199B7AC7-C85E-D24A-B4D2-35A3AE33131C}" type="pres">
      <dgm:prSet presAssocID="{245B0A29-4DEE-9D41-9C0E-894E119B383B}" presName="parSpace" presStyleCnt="0"/>
      <dgm:spPr/>
    </dgm:pt>
    <dgm:pt modelId="{A3F57748-1929-3048-9C9A-EAC1E843CA13}" type="pres">
      <dgm:prSet presAssocID="{9CB6F6B4-BEB0-8B48-B68F-FBAB65D7B77A}" presName="parTxOnly" presStyleLbl="node1" presStyleIdx="3" presStyleCnt="4">
        <dgm:presLayoutVars>
          <dgm:bulletEnabled val="1"/>
        </dgm:presLayoutVars>
      </dgm:prSet>
      <dgm:spPr/>
      <dgm:t>
        <a:bodyPr/>
        <a:lstStyle/>
        <a:p>
          <a:endParaRPr kumimoji="1" lang="ja-JP" altLang="en-US"/>
        </a:p>
      </dgm:t>
    </dgm:pt>
  </dgm:ptLst>
  <dgm:cxnLst>
    <dgm:cxn modelId="{46C8E1F1-36F1-484C-A70F-49A42DD03600}" srcId="{BC5786AB-F034-9D45-A78E-766DEA53FF3C}" destId="{89B55B7E-3E90-7146-80A5-39F1A67225D4}" srcOrd="2" destOrd="0" parTransId="{3E051D94-840E-D84C-8597-4BBE0C3CAB52}" sibTransId="{245B0A29-4DEE-9D41-9C0E-894E119B383B}"/>
    <dgm:cxn modelId="{E8D4730B-CD29-4144-AF9E-CE65F4E7220A}" srcId="{BC5786AB-F034-9D45-A78E-766DEA53FF3C}" destId="{9CB6F6B4-BEB0-8B48-B68F-FBAB65D7B77A}" srcOrd="3" destOrd="0" parTransId="{EC774674-0044-BD41-A8E2-EFEB9CF04A46}" sibTransId="{3C86E5C4-7BC6-524A-A561-D3BD5AA7E404}"/>
    <dgm:cxn modelId="{4320DE00-4E4B-5F44-9077-2F025A20A34A}" srcId="{BC5786AB-F034-9D45-A78E-766DEA53FF3C}" destId="{1D1B2563-C4A3-2340-BAA5-21524845174B}" srcOrd="0" destOrd="0" parTransId="{944FE32B-6240-814F-B488-6A9CF19B659C}" sibTransId="{56F5A2AF-FCB3-1B4E-92E9-5B950BB3F3DA}"/>
    <dgm:cxn modelId="{54A6BFD8-5F51-7944-B0A4-28499EA1C5D0}" type="presOf" srcId="{BC5786AB-F034-9D45-A78E-766DEA53FF3C}" destId="{409C7EBD-1116-934C-B05A-DBECA01520D4}" srcOrd="0" destOrd="0" presId="urn:microsoft.com/office/officeart/2005/8/layout/hChevron3"/>
    <dgm:cxn modelId="{96D2A770-7000-2C43-95CB-92EB1C45235A}" srcId="{BC5786AB-F034-9D45-A78E-766DEA53FF3C}" destId="{47FD72A0-B4C9-AD4F-9C28-47319F40518D}" srcOrd="1" destOrd="0" parTransId="{A1C46BAC-F1E0-9641-8484-FC17D905B991}" sibTransId="{A0AB43EB-FB4E-2A4E-97C2-E2FCD29FAE17}"/>
    <dgm:cxn modelId="{769709FD-95C8-B745-A6A3-35B54F09436A}" type="presOf" srcId="{1D1B2563-C4A3-2340-BAA5-21524845174B}" destId="{140CD966-211D-3C45-9E2A-CBA063BA7BF8}" srcOrd="0" destOrd="0" presId="urn:microsoft.com/office/officeart/2005/8/layout/hChevron3"/>
    <dgm:cxn modelId="{C2196EBC-D071-8343-892A-F6CD3C30DA87}" type="presOf" srcId="{89B55B7E-3E90-7146-80A5-39F1A67225D4}" destId="{614A8F52-0DA6-014A-BC30-C9BCF49A78CE}" srcOrd="0" destOrd="0" presId="urn:microsoft.com/office/officeart/2005/8/layout/hChevron3"/>
    <dgm:cxn modelId="{6DDA0BA7-F77D-8647-8D27-E0311111B772}" type="presOf" srcId="{47FD72A0-B4C9-AD4F-9C28-47319F40518D}" destId="{3AD1F791-F28F-8247-9D63-0C9C5EBF38DB}" srcOrd="0" destOrd="0" presId="urn:microsoft.com/office/officeart/2005/8/layout/hChevron3"/>
    <dgm:cxn modelId="{D028EB67-B528-D54B-840B-F780D09768A4}" type="presOf" srcId="{9CB6F6B4-BEB0-8B48-B68F-FBAB65D7B77A}" destId="{A3F57748-1929-3048-9C9A-EAC1E843CA13}" srcOrd="0" destOrd="0" presId="urn:microsoft.com/office/officeart/2005/8/layout/hChevron3"/>
    <dgm:cxn modelId="{8F2BDBF3-90DA-9741-9F42-561C47D499C8}" type="presParOf" srcId="{409C7EBD-1116-934C-B05A-DBECA01520D4}" destId="{140CD966-211D-3C45-9E2A-CBA063BA7BF8}" srcOrd="0" destOrd="0" presId="urn:microsoft.com/office/officeart/2005/8/layout/hChevron3"/>
    <dgm:cxn modelId="{65D05DF1-FC3A-C647-AAEA-E4F237A1667D}" type="presParOf" srcId="{409C7EBD-1116-934C-B05A-DBECA01520D4}" destId="{C9063757-5613-FC4D-B831-1AA1E9D04E12}" srcOrd="1" destOrd="0" presId="urn:microsoft.com/office/officeart/2005/8/layout/hChevron3"/>
    <dgm:cxn modelId="{D9D51510-FED4-1740-94EB-BB7FA0F67590}" type="presParOf" srcId="{409C7EBD-1116-934C-B05A-DBECA01520D4}" destId="{3AD1F791-F28F-8247-9D63-0C9C5EBF38DB}" srcOrd="2" destOrd="0" presId="urn:microsoft.com/office/officeart/2005/8/layout/hChevron3"/>
    <dgm:cxn modelId="{78155BD6-DFD3-2C47-8DDF-33972DD8854D}" type="presParOf" srcId="{409C7EBD-1116-934C-B05A-DBECA01520D4}" destId="{3138ADD9-D58D-4E40-A77D-4453A1917006}" srcOrd="3" destOrd="0" presId="urn:microsoft.com/office/officeart/2005/8/layout/hChevron3"/>
    <dgm:cxn modelId="{EEC931BD-43C3-074E-855E-5E0239EDAFF4}" type="presParOf" srcId="{409C7EBD-1116-934C-B05A-DBECA01520D4}" destId="{614A8F52-0DA6-014A-BC30-C9BCF49A78CE}" srcOrd="4" destOrd="0" presId="urn:microsoft.com/office/officeart/2005/8/layout/hChevron3"/>
    <dgm:cxn modelId="{7C7510C3-F587-5D4C-B53A-C464D1D66247}" type="presParOf" srcId="{409C7EBD-1116-934C-B05A-DBECA01520D4}" destId="{199B7AC7-C85E-D24A-B4D2-35A3AE33131C}" srcOrd="5" destOrd="0" presId="urn:microsoft.com/office/officeart/2005/8/layout/hChevron3"/>
    <dgm:cxn modelId="{A090BBAA-8174-E54B-9513-8F699B62CD9C}" type="presParOf" srcId="{409C7EBD-1116-934C-B05A-DBECA01520D4}" destId="{A3F57748-1929-3048-9C9A-EAC1E843CA13}" srcOrd="6"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C5786AB-F034-9D45-A78E-766DEA53FF3C}" type="doc">
      <dgm:prSet loTypeId="urn:microsoft.com/office/officeart/2005/8/layout/hChevron3" loCatId="" qsTypeId="urn:microsoft.com/office/officeart/2005/8/quickstyle/simple1" qsCatId="simple" csTypeId="urn:microsoft.com/office/officeart/2005/8/colors/accent1_2" csCatId="accent1" phldr="1"/>
      <dgm:spPr/>
    </dgm:pt>
    <dgm:pt modelId="{1D1B2563-C4A3-2340-BAA5-21524845174B}">
      <dgm:prSet phldrT="[テキスト]" custT="1"/>
      <dgm:spPr>
        <a:solidFill>
          <a:srgbClr val="8C8C85"/>
        </a:solidFill>
      </dgm:spPr>
      <dgm:t>
        <a:bodyPr/>
        <a:lstStyle/>
        <a:p>
          <a:r>
            <a:rPr kumimoji="1" lang="ja-JP" altLang="en-US" sz="1400"/>
            <a:t>１　訓練の目的</a:t>
          </a:r>
        </a:p>
      </dgm:t>
    </dgm:pt>
    <dgm:pt modelId="{944FE32B-6240-814F-B488-6A9CF19B659C}" type="parTrans" cxnId="{4320DE00-4E4B-5F44-9077-2F025A20A34A}">
      <dgm:prSet/>
      <dgm:spPr/>
      <dgm:t>
        <a:bodyPr/>
        <a:lstStyle/>
        <a:p>
          <a:endParaRPr kumimoji="1" lang="ja-JP" altLang="en-US" sz="1600"/>
        </a:p>
      </dgm:t>
    </dgm:pt>
    <dgm:pt modelId="{56F5A2AF-FCB3-1B4E-92E9-5B950BB3F3DA}" type="sibTrans" cxnId="{4320DE00-4E4B-5F44-9077-2F025A20A34A}">
      <dgm:prSet/>
      <dgm:spPr/>
      <dgm:t>
        <a:bodyPr/>
        <a:lstStyle/>
        <a:p>
          <a:endParaRPr kumimoji="1" lang="ja-JP" altLang="en-US" sz="1600"/>
        </a:p>
      </dgm:t>
    </dgm:pt>
    <dgm:pt modelId="{47FD72A0-B4C9-AD4F-9C28-47319F40518D}">
      <dgm:prSet phldrT="[テキスト]" custT="1"/>
      <dgm:spPr>
        <a:solidFill>
          <a:srgbClr val="8C8C85"/>
        </a:solidFill>
      </dgm:spPr>
      <dgm:t>
        <a:bodyPr/>
        <a:lstStyle/>
        <a:p>
          <a:r>
            <a:rPr kumimoji="1" lang="ja-JP" altLang="en-US" sz="1400"/>
            <a:t>２　訓練前にすること</a:t>
          </a:r>
        </a:p>
      </dgm:t>
    </dgm:pt>
    <dgm:pt modelId="{A1C46BAC-F1E0-9641-8484-FC17D905B991}" type="parTrans" cxnId="{96D2A770-7000-2C43-95CB-92EB1C45235A}">
      <dgm:prSet/>
      <dgm:spPr/>
      <dgm:t>
        <a:bodyPr/>
        <a:lstStyle/>
        <a:p>
          <a:endParaRPr kumimoji="1" lang="ja-JP" altLang="en-US" sz="1600"/>
        </a:p>
      </dgm:t>
    </dgm:pt>
    <dgm:pt modelId="{A0AB43EB-FB4E-2A4E-97C2-E2FCD29FAE17}" type="sibTrans" cxnId="{96D2A770-7000-2C43-95CB-92EB1C45235A}">
      <dgm:prSet/>
      <dgm:spPr/>
      <dgm:t>
        <a:bodyPr/>
        <a:lstStyle/>
        <a:p>
          <a:endParaRPr kumimoji="1" lang="ja-JP" altLang="en-US" sz="1600"/>
        </a:p>
      </dgm:t>
    </dgm:pt>
    <dgm:pt modelId="{89B55B7E-3E90-7146-80A5-39F1A67225D4}">
      <dgm:prSet phldrT="[テキスト]" custT="1"/>
      <dgm:spPr>
        <a:solidFill>
          <a:schemeClr val="tx1"/>
        </a:solidFill>
      </dgm:spPr>
      <dgm:t>
        <a:bodyPr/>
        <a:lstStyle/>
        <a:p>
          <a:r>
            <a:rPr kumimoji="1" lang="ja-JP" altLang="en-US" sz="1800" dirty="0"/>
            <a:t>３　訓練</a:t>
          </a:r>
          <a:r>
            <a:rPr kumimoji="1" lang="ja-JP" altLang="en-US" sz="1800" dirty="0" smtClean="0"/>
            <a:t>の選択</a:t>
          </a:r>
          <a:endParaRPr kumimoji="1" lang="ja-JP" altLang="en-US" sz="1800" dirty="0"/>
        </a:p>
      </dgm:t>
    </dgm:pt>
    <dgm:pt modelId="{3E051D94-840E-D84C-8597-4BBE0C3CAB52}" type="parTrans" cxnId="{46C8E1F1-36F1-484C-A70F-49A42DD03600}">
      <dgm:prSet/>
      <dgm:spPr/>
      <dgm:t>
        <a:bodyPr/>
        <a:lstStyle/>
        <a:p>
          <a:endParaRPr kumimoji="1" lang="ja-JP" altLang="en-US" sz="1600"/>
        </a:p>
      </dgm:t>
    </dgm:pt>
    <dgm:pt modelId="{245B0A29-4DEE-9D41-9C0E-894E119B383B}" type="sibTrans" cxnId="{46C8E1F1-36F1-484C-A70F-49A42DD03600}">
      <dgm:prSet/>
      <dgm:spPr/>
      <dgm:t>
        <a:bodyPr/>
        <a:lstStyle/>
        <a:p>
          <a:endParaRPr kumimoji="1" lang="ja-JP" altLang="en-US" sz="1600"/>
        </a:p>
      </dgm:t>
    </dgm:pt>
    <dgm:pt modelId="{9CB6F6B4-BEB0-8B48-B68F-FBAB65D7B77A}">
      <dgm:prSet phldrT="[テキスト]" custT="1"/>
      <dgm:spPr/>
      <dgm:t>
        <a:bodyPr/>
        <a:lstStyle/>
        <a:p>
          <a:r>
            <a:rPr kumimoji="1" lang="ja-JP" altLang="en-US" sz="1400"/>
            <a:t>４　訓練後にすること</a:t>
          </a:r>
        </a:p>
      </dgm:t>
    </dgm:pt>
    <dgm:pt modelId="{EC774674-0044-BD41-A8E2-EFEB9CF04A46}" type="parTrans" cxnId="{E8D4730B-CD29-4144-AF9E-CE65F4E7220A}">
      <dgm:prSet/>
      <dgm:spPr/>
      <dgm:t>
        <a:bodyPr/>
        <a:lstStyle/>
        <a:p>
          <a:endParaRPr kumimoji="1" lang="ja-JP" altLang="en-US" sz="1600"/>
        </a:p>
      </dgm:t>
    </dgm:pt>
    <dgm:pt modelId="{3C86E5C4-7BC6-524A-A561-D3BD5AA7E404}" type="sibTrans" cxnId="{E8D4730B-CD29-4144-AF9E-CE65F4E7220A}">
      <dgm:prSet/>
      <dgm:spPr/>
      <dgm:t>
        <a:bodyPr/>
        <a:lstStyle/>
        <a:p>
          <a:endParaRPr kumimoji="1" lang="ja-JP" altLang="en-US" sz="1600"/>
        </a:p>
      </dgm:t>
    </dgm:pt>
    <dgm:pt modelId="{409C7EBD-1116-934C-B05A-DBECA01520D4}" type="pres">
      <dgm:prSet presAssocID="{BC5786AB-F034-9D45-A78E-766DEA53FF3C}" presName="Name0" presStyleCnt="0">
        <dgm:presLayoutVars>
          <dgm:dir/>
          <dgm:resizeHandles val="exact"/>
        </dgm:presLayoutVars>
      </dgm:prSet>
      <dgm:spPr/>
    </dgm:pt>
    <dgm:pt modelId="{140CD966-211D-3C45-9E2A-CBA063BA7BF8}" type="pres">
      <dgm:prSet presAssocID="{1D1B2563-C4A3-2340-BAA5-21524845174B}" presName="parTxOnly" presStyleLbl="node1" presStyleIdx="0" presStyleCnt="4" custScaleX="78799" custLinFactY="100000" custLinFactNeighborX="-10031" custLinFactNeighborY="158580">
        <dgm:presLayoutVars>
          <dgm:bulletEnabled val="1"/>
        </dgm:presLayoutVars>
      </dgm:prSet>
      <dgm:spPr/>
      <dgm:t>
        <a:bodyPr/>
        <a:lstStyle/>
        <a:p>
          <a:endParaRPr kumimoji="1" lang="ja-JP" altLang="en-US"/>
        </a:p>
      </dgm:t>
    </dgm:pt>
    <dgm:pt modelId="{C9063757-5613-FC4D-B831-1AA1E9D04E12}" type="pres">
      <dgm:prSet presAssocID="{56F5A2AF-FCB3-1B4E-92E9-5B950BB3F3DA}" presName="parSpace" presStyleCnt="0"/>
      <dgm:spPr/>
    </dgm:pt>
    <dgm:pt modelId="{3AD1F791-F28F-8247-9D63-0C9C5EBF38DB}" type="pres">
      <dgm:prSet presAssocID="{47FD72A0-B4C9-AD4F-9C28-47319F40518D}" presName="parTxOnly" presStyleLbl="node1" presStyleIdx="1" presStyleCnt="4" custScaleX="110173" custLinFactNeighborX="10186" custLinFactNeighborY="24069">
        <dgm:presLayoutVars>
          <dgm:bulletEnabled val="1"/>
        </dgm:presLayoutVars>
      </dgm:prSet>
      <dgm:spPr/>
      <dgm:t>
        <a:bodyPr/>
        <a:lstStyle/>
        <a:p>
          <a:endParaRPr kumimoji="1" lang="ja-JP" altLang="en-US"/>
        </a:p>
      </dgm:t>
    </dgm:pt>
    <dgm:pt modelId="{3138ADD9-D58D-4E40-A77D-4453A1917006}" type="pres">
      <dgm:prSet presAssocID="{A0AB43EB-FB4E-2A4E-97C2-E2FCD29FAE17}" presName="parSpace" presStyleCnt="0"/>
      <dgm:spPr/>
    </dgm:pt>
    <dgm:pt modelId="{614A8F52-0DA6-014A-BC30-C9BCF49A78CE}" type="pres">
      <dgm:prSet presAssocID="{89B55B7E-3E90-7146-80A5-39F1A67225D4}" presName="parTxOnly" presStyleLbl="node1" presStyleIdx="2" presStyleCnt="4" custScaleX="109258">
        <dgm:presLayoutVars>
          <dgm:bulletEnabled val="1"/>
        </dgm:presLayoutVars>
      </dgm:prSet>
      <dgm:spPr/>
      <dgm:t>
        <a:bodyPr/>
        <a:lstStyle/>
        <a:p>
          <a:endParaRPr kumimoji="1" lang="ja-JP" altLang="en-US"/>
        </a:p>
      </dgm:t>
    </dgm:pt>
    <dgm:pt modelId="{199B7AC7-C85E-D24A-B4D2-35A3AE33131C}" type="pres">
      <dgm:prSet presAssocID="{245B0A29-4DEE-9D41-9C0E-894E119B383B}" presName="parSpace" presStyleCnt="0"/>
      <dgm:spPr/>
    </dgm:pt>
    <dgm:pt modelId="{A3F57748-1929-3048-9C9A-EAC1E843CA13}" type="pres">
      <dgm:prSet presAssocID="{9CB6F6B4-BEB0-8B48-B68F-FBAB65D7B77A}" presName="parTxOnly" presStyleLbl="node1" presStyleIdx="3" presStyleCnt="4">
        <dgm:presLayoutVars>
          <dgm:bulletEnabled val="1"/>
        </dgm:presLayoutVars>
      </dgm:prSet>
      <dgm:spPr/>
      <dgm:t>
        <a:bodyPr/>
        <a:lstStyle/>
        <a:p>
          <a:endParaRPr kumimoji="1" lang="ja-JP" altLang="en-US"/>
        </a:p>
      </dgm:t>
    </dgm:pt>
  </dgm:ptLst>
  <dgm:cxnLst>
    <dgm:cxn modelId="{46C8E1F1-36F1-484C-A70F-49A42DD03600}" srcId="{BC5786AB-F034-9D45-A78E-766DEA53FF3C}" destId="{89B55B7E-3E90-7146-80A5-39F1A67225D4}" srcOrd="2" destOrd="0" parTransId="{3E051D94-840E-D84C-8597-4BBE0C3CAB52}" sibTransId="{245B0A29-4DEE-9D41-9C0E-894E119B383B}"/>
    <dgm:cxn modelId="{E8D4730B-CD29-4144-AF9E-CE65F4E7220A}" srcId="{BC5786AB-F034-9D45-A78E-766DEA53FF3C}" destId="{9CB6F6B4-BEB0-8B48-B68F-FBAB65D7B77A}" srcOrd="3" destOrd="0" parTransId="{EC774674-0044-BD41-A8E2-EFEB9CF04A46}" sibTransId="{3C86E5C4-7BC6-524A-A561-D3BD5AA7E404}"/>
    <dgm:cxn modelId="{4320DE00-4E4B-5F44-9077-2F025A20A34A}" srcId="{BC5786AB-F034-9D45-A78E-766DEA53FF3C}" destId="{1D1B2563-C4A3-2340-BAA5-21524845174B}" srcOrd="0" destOrd="0" parTransId="{944FE32B-6240-814F-B488-6A9CF19B659C}" sibTransId="{56F5A2AF-FCB3-1B4E-92E9-5B950BB3F3DA}"/>
    <dgm:cxn modelId="{54A6BFD8-5F51-7944-B0A4-28499EA1C5D0}" type="presOf" srcId="{BC5786AB-F034-9D45-A78E-766DEA53FF3C}" destId="{409C7EBD-1116-934C-B05A-DBECA01520D4}" srcOrd="0" destOrd="0" presId="urn:microsoft.com/office/officeart/2005/8/layout/hChevron3"/>
    <dgm:cxn modelId="{96D2A770-7000-2C43-95CB-92EB1C45235A}" srcId="{BC5786AB-F034-9D45-A78E-766DEA53FF3C}" destId="{47FD72A0-B4C9-AD4F-9C28-47319F40518D}" srcOrd="1" destOrd="0" parTransId="{A1C46BAC-F1E0-9641-8484-FC17D905B991}" sibTransId="{A0AB43EB-FB4E-2A4E-97C2-E2FCD29FAE17}"/>
    <dgm:cxn modelId="{769709FD-95C8-B745-A6A3-35B54F09436A}" type="presOf" srcId="{1D1B2563-C4A3-2340-BAA5-21524845174B}" destId="{140CD966-211D-3C45-9E2A-CBA063BA7BF8}" srcOrd="0" destOrd="0" presId="urn:microsoft.com/office/officeart/2005/8/layout/hChevron3"/>
    <dgm:cxn modelId="{C2196EBC-D071-8343-892A-F6CD3C30DA87}" type="presOf" srcId="{89B55B7E-3E90-7146-80A5-39F1A67225D4}" destId="{614A8F52-0DA6-014A-BC30-C9BCF49A78CE}" srcOrd="0" destOrd="0" presId="urn:microsoft.com/office/officeart/2005/8/layout/hChevron3"/>
    <dgm:cxn modelId="{6DDA0BA7-F77D-8647-8D27-E0311111B772}" type="presOf" srcId="{47FD72A0-B4C9-AD4F-9C28-47319F40518D}" destId="{3AD1F791-F28F-8247-9D63-0C9C5EBF38DB}" srcOrd="0" destOrd="0" presId="urn:microsoft.com/office/officeart/2005/8/layout/hChevron3"/>
    <dgm:cxn modelId="{D028EB67-B528-D54B-840B-F780D09768A4}" type="presOf" srcId="{9CB6F6B4-BEB0-8B48-B68F-FBAB65D7B77A}" destId="{A3F57748-1929-3048-9C9A-EAC1E843CA13}" srcOrd="0" destOrd="0" presId="urn:microsoft.com/office/officeart/2005/8/layout/hChevron3"/>
    <dgm:cxn modelId="{8F2BDBF3-90DA-9741-9F42-561C47D499C8}" type="presParOf" srcId="{409C7EBD-1116-934C-B05A-DBECA01520D4}" destId="{140CD966-211D-3C45-9E2A-CBA063BA7BF8}" srcOrd="0" destOrd="0" presId="urn:microsoft.com/office/officeart/2005/8/layout/hChevron3"/>
    <dgm:cxn modelId="{65D05DF1-FC3A-C647-AAEA-E4F237A1667D}" type="presParOf" srcId="{409C7EBD-1116-934C-B05A-DBECA01520D4}" destId="{C9063757-5613-FC4D-B831-1AA1E9D04E12}" srcOrd="1" destOrd="0" presId="urn:microsoft.com/office/officeart/2005/8/layout/hChevron3"/>
    <dgm:cxn modelId="{D9D51510-FED4-1740-94EB-BB7FA0F67590}" type="presParOf" srcId="{409C7EBD-1116-934C-B05A-DBECA01520D4}" destId="{3AD1F791-F28F-8247-9D63-0C9C5EBF38DB}" srcOrd="2" destOrd="0" presId="urn:microsoft.com/office/officeart/2005/8/layout/hChevron3"/>
    <dgm:cxn modelId="{78155BD6-DFD3-2C47-8DDF-33972DD8854D}" type="presParOf" srcId="{409C7EBD-1116-934C-B05A-DBECA01520D4}" destId="{3138ADD9-D58D-4E40-A77D-4453A1917006}" srcOrd="3" destOrd="0" presId="urn:microsoft.com/office/officeart/2005/8/layout/hChevron3"/>
    <dgm:cxn modelId="{EEC931BD-43C3-074E-855E-5E0239EDAFF4}" type="presParOf" srcId="{409C7EBD-1116-934C-B05A-DBECA01520D4}" destId="{614A8F52-0DA6-014A-BC30-C9BCF49A78CE}" srcOrd="4" destOrd="0" presId="urn:microsoft.com/office/officeart/2005/8/layout/hChevron3"/>
    <dgm:cxn modelId="{7C7510C3-F587-5D4C-B53A-C464D1D66247}" type="presParOf" srcId="{409C7EBD-1116-934C-B05A-DBECA01520D4}" destId="{199B7AC7-C85E-D24A-B4D2-35A3AE33131C}" srcOrd="5" destOrd="0" presId="urn:microsoft.com/office/officeart/2005/8/layout/hChevron3"/>
    <dgm:cxn modelId="{A090BBAA-8174-E54B-9513-8F699B62CD9C}" type="presParOf" srcId="{409C7EBD-1116-934C-B05A-DBECA01520D4}" destId="{A3F57748-1929-3048-9C9A-EAC1E843CA13}" srcOrd="6"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C5786AB-F034-9D45-A78E-766DEA53FF3C}" type="doc">
      <dgm:prSet loTypeId="urn:microsoft.com/office/officeart/2005/8/layout/hChevron3" loCatId="" qsTypeId="urn:microsoft.com/office/officeart/2005/8/quickstyle/simple1" qsCatId="simple" csTypeId="urn:microsoft.com/office/officeart/2005/8/colors/accent1_2" csCatId="accent1" phldr="1"/>
      <dgm:spPr/>
    </dgm:pt>
    <dgm:pt modelId="{1D1B2563-C4A3-2340-BAA5-21524845174B}">
      <dgm:prSet phldrT="[テキスト]" custT="1"/>
      <dgm:spPr>
        <a:solidFill>
          <a:srgbClr val="8C8C85"/>
        </a:solidFill>
      </dgm:spPr>
      <dgm:t>
        <a:bodyPr/>
        <a:lstStyle/>
        <a:p>
          <a:r>
            <a:rPr kumimoji="1" lang="ja-JP" altLang="en-US" sz="1400"/>
            <a:t>１　訓練の目的</a:t>
          </a:r>
        </a:p>
      </dgm:t>
    </dgm:pt>
    <dgm:pt modelId="{944FE32B-6240-814F-B488-6A9CF19B659C}" type="parTrans" cxnId="{4320DE00-4E4B-5F44-9077-2F025A20A34A}">
      <dgm:prSet/>
      <dgm:spPr/>
      <dgm:t>
        <a:bodyPr/>
        <a:lstStyle/>
        <a:p>
          <a:endParaRPr kumimoji="1" lang="ja-JP" altLang="en-US" sz="1600"/>
        </a:p>
      </dgm:t>
    </dgm:pt>
    <dgm:pt modelId="{56F5A2AF-FCB3-1B4E-92E9-5B950BB3F3DA}" type="sibTrans" cxnId="{4320DE00-4E4B-5F44-9077-2F025A20A34A}">
      <dgm:prSet/>
      <dgm:spPr/>
      <dgm:t>
        <a:bodyPr/>
        <a:lstStyle/>
        <a:p>
          <a:endParaRPr kumimoji="1" lang="ja-JP" altLang="en-US" sz="1600"/>
        </a:p>
      </dgm:t>
    </dgm:pt>
    <dgm:pt modelId="{47FD72A0-B4C9-AD4F-9C28-47319F40518D}">
      <dgm:prSet phldrT="[テキスト]" custT="1"/>
      <dgm:spPr>
        <a:solidFill>
          <a:srgbClr val="8C8C85"/>
        </a:solidFill>
      </dgm:spPr>
      <dgm:t>
        <a:bodyPr/>
        <a:lstStyle/>
        <a:p>
          <a:r>
            <a:rPr kumimoji="1" lang="ja-JP" altLang="en-US" sz="1400"/>
            <a:t>２　訓練前にすること</a:t>
          </a:r>
        </a:p>
      </dgm:t>
    </dgm:pt>
    <dgm:pt modelId="{A1C46BAC-F1E0-9641-8484-FC17D905B991}" type="parTrans" cxnId="{96D2A770-7000-2C43-95CB-92EB1C45235A}">
      <dgm:prSet/>
      <dgm:spPr/>
      <dgm:t>
        <a:bodyPr/>
        <a:lstStyle/>
        <a:p>
          <a:endParaRPr kumimoji="1" lang="ja-JP" altLang="en-US" sz="1600"/>
        </a:p>
      </dgm:t>
    </dgm:pt>
    <dgm:pt modelId="{A0AB43EB-FB4E-2A4E-97C2-E2FCD29FAE17}" type="sibTrans" cxnId="{96D2A770-7000-2C43-95CB-92EB1C45235A}">
      <dgm:prSet/>
      <dgm:spPr/>
      <dgm:t>
        <a:bodyPr/>
        <a:lstStyle/>
        <a:p>
          <a:endParaRPr kumimoji="1" lang="ja-JP" altLang="en-US" sz="1600"/>
        </a:p>
      </dgm:t>
    </dgm:pt>
    <dgm:pt modelId="{89B55B7E-3E90-7146-80A5-39F1A67225D4}">
      <dgm:prSet phldrT="[テキスト]" custT="1"/>
      <dgm:spPr>
        <a:solidFill>
          <a:schemeClr val="tx1"/>
        </a:solidFill>
      </dgm:spPr>
      <dgm:t>
        <a:bodyPr/>
        <a:lstStyle/>
        <a:p>
          <a:r>
            <a:rPr kumimoji="1" lang="ja-JP" altLang="en-US" sz="1800" dirty="0"/>
            <a:t>３　訓練</a:t>
          </a:r>
          <a:r>
            <a:rPr kumimoji="1" lang="ja-JP" altLang="en-US" sz="1800" dirty="0" smtClean="0"/>
            <a:t>の選択</a:t>
          </a:r>
          <a:endParaRPr kumimoji="1" lang="ja-JP" altLang="en-US" sz="1800" dirty="0"/>
        </a:p>
      </dgm:t>
    </dgm:pt>
    <dgm:pt modelId="{3E051D94-840E-D84C-8597-4BBE0C3CAB52}" type="parTrans" cxnId="{46C8E1F1-36F1-484C-A70F-49A42DD03600}">
      <dgm:prSet/>
      <dgm:spPr/>
      <dgm:t>
        <a:bodyPr/>
        <a:lstStyle/>
        <a:p>
          <a:endParaRPr kumimoji="1" lang="ja-JP" altLang="en-US" sz="1600"/>
        </a:p>
      </dgm:t>
    </dgm:pt>
    <dgm:pt modelId="{245B0A29-4DEE-9D41-9C0E-894E119B383B}" type="sibTrans" cxnId="{46C8E1F1-36F1-484C-A70F-49A42DD03600}">
      <dgm:prSet/>
      <dgm:spPr/>
      <dgm:t>
        <a:bodyPr/>
        <a:lstStyle/>
        <a:p>
          <a:endParaRPr kumimoji="1" lang="ja-JP" altLang="en-US" sz="1600"/>
        </a:p>
      </dgm:t>
    </dgm:pt>
    <dgm:pt modelId="{9CB6F6B4-BEB0-8B48-B68F-FBAB65D7B77A}">
      <dgm:prSet phldrT="[テキスト]" custT="1"/>
      <dgm:spPr/>
      <dgm:t>
        <a:bodyPr/>
        <a:lstStyle/>
        <a:p>
          <a:r>
            <a:rPr kumimoji="1" lang="ja-JP" altLang="en-US" sz="1400"/>
            <a:t>４　訓練後にすること</a:t>
          </a:r>
        </a:p>
      </dgm:t>
    </dgm:pt>
    <dgm:pt modelId="{EC774674-0044-BD41-A8E2-EFEB9CF04A46}" type="parTrans" cxnId="{E8D4730B-CD29-4144-AF9E-CE65F4E7220A}">
      <dgm:prSet/>
      <dgm:spPr/>
      <dgm:t>
        <a:bodyPr/>
        <a:lstStyle/>
        <a:p>
          <a:endParaRPr kumimoji="1" lang="ja-JP" altLang="en-US" sz="1600"/>
        </a:p>
      </dgm:t>
    </dgm:pt>
    <dgm:pt modelId="{3C86E5C4-7BC6-524A-A561-D3BD5AA7E404}" type="sibTrans" cxnId="{E8D4730B-CD29-4144-AF9E-CE65F4E7220A}">
      <dgm:prSet/>
      <dgm:spPr/>
      <dgm:t>
        <a:bodyPr/>
        <a:lstStyle/>
        <a:p>
          <a:endParaRPr kumimoji="1" lang="ja-JP" altLang="en-US" sz="1600"/>
        </a:p>
      </dgm:t>
    </dgm:pt>
    <dgm:pt modelId="{409C7EBD-1116-934C-B05A-DBECA01520D4}" type="pres">
      <dgm:prSet presAssocID="{BC5786AB-F034-9D45-A78E-766DEA53FF3C}" presName="Name0" presStyleCnt="0">
        <dgm:presLayoutVars>
          <dgm:dir/>
          <dgm:resizeHandles val="exact"/>
        </dgm:presLayoutVars>
      </dgm:prSet>
      <dgm:spPr/>
    </dgm:pt>
    <dgm:pt modelId="{140CD966-211D-3C45-9E2A-CBA063BA7BF8}" type="pres">
      <dgm:prSet presAssocID="{1D1B2563-C4A3-2340-BAA5-21524845174B}" presName="parTxOnly" presStyleLbl="node1" presStyleIdx="0" presStyleCnt="4" custScaleX="78799" custLinFactY="100000" custLinFactNeighborX="-10031" custLinFactNeighborY="158580">
        <dgm:presLayoutVars>
          <dgm:bulletEnabled val="1"/>
        </dgm:presLayoutVars>
      </dgm:prSet>
      <dgm:spPr/>
      <dgm:t>
        <a:bodyPr/>
        <a:lstStyle/>
        <a:p>
          <a:endParaRPr kumimoji="1" lang="ja-JP" altLang="en-US"/>
        </a:p>
      </dgm:t>
    </dgm:pt>
    <dgm:pt modelId="{C9063757-5613-FC4D-B831-1AA1E9D04E12}" type="pres">
      <dgm:prSet presAssocID="{56F5A2AF-FCB3-1B4E-92E9-5B950BB3F3DA}" presName="parSpace" presStyleCnt="0"/>
      <dgm:spPr/>
    </dgm:pt>
    <dgm:pt modelId="{3AD1F791-F28F-8247-9D63-0C9C5EBF38DB}" type="pres">
      <dgm:prSet presAssocID="{47FD72A0-B4C9-AD4F-9C28-47319F40518D}" presName="parTxOnly" presStyleLbl="node1" presStyleIdx="1" presStyleCnt="4" custScaleX="110173" custLinFactNeighborX="10186" custLinFactNeighborY="24069">
        <dgm:presLayoutVars>
          <dgm:bulletEnabled val="1"/>
        </dgm:presLayoutVars>
      </dgm:prSet>
      <dgm:spPr/>
      <dgm:t>
        <a:bodyPr/>
        <a:lstStyle/>
        <a:p>
          <a:endParaRPr kumimoji="1" lang="ja-JP" altLang="en-US"/>
        </a:p>
      </dgm:t>
    </dgm:pt>
    <dgm:pt modelId="{3138ADD9-D58D-4E40-A77D-4453A1917006}" type="pres">
      <dgm:prSet presAssocID="{A0AB43EB-FB4E-2A4E-97C2-E2FCD29FAE17}" presName="parSpace" presStyleCnt="0"/>
      <dgm:spPr/>
    </dgm:pt>
    <dgm:pt modelId="{614A8F52-0DA6-014A-BC30-C9BCF49A78CE}" type="pres">
      <dgm:prSet presAssocID="{89B55B7E-3E90-7146-80A5-39F1A67225D4}" presName="parTxOnly" presStyleLbl="node1" presStyleIdx="2" presStyleCnt="4" custScaleX="109258">
        <dgm:presLayoutVars>
          <dgm:bulletEnabled val="1"/>
        </dgm:presLayoutVars>
      </dgm:prSet>
      <dgm:spPr/>
      <dgm:t>
        <a:bodyPr/>
        <a:lstStyle/>
        <a:p>
          <a:endParaRPr kumimoji="1" lang="ja-JP" altLang="en-US"/>
        </a:p>
      </dgm:t>
    </dgm:pt>
    <dgm:pt modelId="{199B7AC7-C85E-D24A-B4D2-35A3AE33131C}" type="pres">
      <dgm:prSet presAssocID="{245B0A29-4DEE-9D41-9C0E-894E119B383B}" presName="parSpace" presStyleCnt="0"/>
      <dgm:spPr/>
    </dgm:pt>
    <dgm:pt modelId="{A3F57748-1929-3048-9C9A-EAC1E843CA13}" type="pres">
      <dgm:prSet presAssocID="{9CB6F6B4-BEB0-8B48-B68F-FBAB65D7B77A}" presName="parTxOnly" presStyleLbl="node1" presStyleIdx="3" presStyleCnt="4">
        <dgm:presLayoutVars>
          <dgm:bulletEnabled val="1"/>
        </dgm:presLayoutVars>
      </dgm:prSet>
      <dgm:spPr/>
      <dgm:t>
        <a:bodyPr/>
        <a:lstStyle/>
        <a:p>
          <a:endParaRPr kumimoji="1" lang="ja-JP" altLang="en-US"/>
        </a:p>
      </dgm:t>
    </dgm:pt>
  </dgm:ptLst>
  <dgm:cxnLst>
    <dgm:cxn modelId="{46C8E1F1-36F1-484C-A70F-49A42DD03600}" srcId="{BC5786AB-F034-9D45-A78E-766DEA53FF3C}" destId="{89B55B7E-3E90-7146-80A5-39F1A67225D4}" srcOrd="2" destOrd="0" parTransId="{3E051D94-840E-D84C-8597-4BBE0C3CAB52}" sibTransId="{245B0A29-4DEE-9D41-9C0E-894E119B383B}"/>
    <dgm:cxn modelId="{E8D4730B-CD29-4144-AF9E-CE65F4E7220A}" srcId="{BC5786AB-F034-9D45-A78E-766DEA53FF3C}" destId="{9CB6F6B4-BEB0-8B48-B68F-FBAB65D7B77A}" srcOrd="3" destOrd="0" parTransId="{EC774674-0044-BD41-A8E2-EFEB9CF04A46}" sibTransId="{3C86E5C4-7BC6-524A-A561-D3BD5AA7E404}"/>
    <dgm:cxn modelId="{4320DE00-4E4B-5F44-9077-2F025A20A34A}" srcId="{BC5786AB-F034-9D45-A78E-766DEA53FF3C}" destId="{1D1B2563-C4A3-2340-BAA5-21524845174B}" srcOrd="0" destOrd="0" parTransId="{944FE32B-6240-814F-B488-6A9CF19B659C}" sibTransId="{56F5A2AF-FCB3-1B4E-92E9-5B950BB3F3DA}"/>
    <dgm:cxn modelId="{54A6BFD8-5F51-7944-B0A4-28499EA1C5D0}" type="presOf" srcId="{BC5786AB-F034-9D45-A78E-766DEA53FF3C}" destId="{409C7EBD-1116-934C-B05A-DBECA01520D4}" srcOrd="0" destOrd="0" presId="urn:microsoft.com/office/officeart/2005/8/layout/hChevron3"/>
    <dgm:cxn modelId="{96D2A770-7000-2C43-95CB-92EB1C45235A}" srcId="{BC5786AB-F034-9D45-A78E-766DEA53FF3C}" destId="{47FD72A0-B4C9-AD4F-9C28-47319F40518D}" srcOrd="1" destOrd="0" parTransId="{A1C46BAC-F1E0-9641-8484-FC17D905B991}" sibTransId="{A0AB43EB-FB4E-2A4E-97C2-E2FCD29FAE17}"/>
    <dgm:cxn modelId="{769709FD-95C8-B745-A6A3-35B54F09436A}" type="presOf" srcId="{1D1B2563-C4A3-2340-BAA5-21524845174B}" destId="{140CD966-211D-3C45-9E2A-CBA063BA7BF8}" srcOrd="0" destOrd="0" presId="urn:microsoft.com/office/officeart/2005/8/layout/hChevron3"/>
    <dgm:cxn modelId="{C2196EBC-D071-8343-892A-F6CD3C30DA87}" type="presOf" srcId="{89B55B7E-3E90-7146-80A5-39F1A67225D4}" destId="{614A8F52-0DA6-014A-BC30-C9BCF49A78CE}" srcOrd="0" destOrd="0" presId="urn:microsoft.com/office/officeart/2005/8/layout/hChevron3"/>
    <dgm:cxn modelId="{6DDA0BA7-F77D-8647-8D27-E0311111B772}" type="presOf" srcId="{47FD72A0-B4C9-AD4F-9C28-47319F40518D}" destId="{3AD1F791-F28F-8247-9D63-0C9C5EBF38DB}" srcOrd="0" destOrd="0" presId="urn:microsoft.com/office/officeart/2005/8/layout/hChevron3"/>
    <dgm:cxn modelId="{D028EB67-B528-D54B-840B-F780D09768A4}" type="presOf" srcId="{9CB6F6B4-BEB0-8B48-B68F-FBAB65D7B77A}" destId="{A3F57748-1929-3048-9C9A-EAC1E843CA13}" srcOrd="0" destOrd="0" presId="urn:microsoft.com/office/officeart/2005/8/layout/hChevron3"/>
    <dgm:cxn modelId="{8F2BDBF3-90DA-9741-9F42-561C47D499C8}" type="presParOf" srcId="{409C7EBD-1116-934C-B05A-DBECA01520D4}" destId="{140CD966-211D-3C45-9E2A-CBA063BA7BF8}" srcOrd="0" destOrd="0" presId="urn:microsoft.com/office/officeart/2005/8/layout/hChevron3"/>
    <dgm:cxn modelId="{65D05DF1-FC3A-C647-AAEA-E4F237A1667D}" type="presParOf" srcId="{409C7EBD-1116-934C-B05A-DBECA01520D4}" destId="{C9063757-5613-FC4D-B831-1AA1E9D04E12}" srcOrd="1" destOrd="0" presId="urn:microsoft.com/office/officeart/2005/8/layout/hChevron3"/>
    <dgm:cxn modelId="{D9D51510-FED4-1740-94EB-BB7FA0F67590}" type="presParOf" srcId="{409C7EBD-1116-934C-B05A-DBECA01520D4}" destId="{3AD1F791-F28F-8247-9D63-0C9C5EBF38DB}" srcOrd="2" destOrd="0" presId="urn:microsoft.com/office/officeart/2005/8/layout/hChevron3"/>
    <dgm:cxn modelId="{78155BD6-DFD3-2C47-8DDF-33972DD8854D}" type="presParOf" srcId="{409C7EBD-1116-934C-B05A-DBECA01520D4}" destId="{3138ADD9-D58D-4E40-A77D-4453A1917006}" srcOrd="3" destOrd="0" presId="urn:microsoft.com/office/officeart/2005/8/layout/hChevron3"/>
    <dgm:cxn modelId="{EEC931BD-43C3-074E-855E-5E0239EDAFF4}" type="presParOf" srcId="{409C7EBD-1116-934C-B05A-DBECA01520D4}" destId="{614A8F52-0DA6-014A-BC30-C9BCF49A78CE}" srcOrd="4" destOrd="0" presId="urn:microsoft.com/office/officeart/2005/8/layout/hChevron3"/>
    <dgm:cxn modelId="{7C7510C3-F587-5D4C-B53A-C464D1D66247}" type="presParOf" srcId="{409C7EBD-1116-934C-B05A-DBECA01520D4}" destId="{199B7AC7-C85E-D24A-B4D2-35A3AE33131C}" srcOrd="5" destOrd="0" presId="urn:microsoft.com/office/officeart/2005/8/layout/hChevron3"/>
    <dgm:cxn modelId="{A090BBAA-8174-E54B-9513-8F699B62CD9C}" type="presParOf" srcId="{409C7EBD-1116-934C-B05A-DBECA01520D4}" destId="{A3F57748-1929-3048-9C9A-EAC1E843CA13}" srcOrd="6"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C5786AB-F034-9D45-A78E-766DEA53FF3C}" type="doc">
      <dgm:prSet loTypeId="urn:microsoft.com/office/officeart/2005/8/layout/hChevron3" loCatId="" qsTypeId="urn:microsoft.com/office/officeart/2005/8/quickstyle/simple1" qsCatId="simple" csTypeId="urn:microsoft.com/office/officeart/2005/8/colors/accent1_2" csCatId="accent1" phldr="1"/>
      <dgm:spPr/>
    </dgm:pt>
    <dgm:pt modelId="{1D1B2563-C4A3-2340-BAA5-21524845174B}">
      <dgm:prSet phldrT="[テキスト]" custT="1"/>
      <dgm:spPr>
        <a:solidFill>
          <a:srgbClr val="8C8C85"/>
        </a:solidFill>
      </dgm:spPr>
      <dgm:t>
        <a:bodyPr/>
        <a:lstStyle/>
        <a:p>
          <a:r>
            <a:rPr kumimoji="1" lang="ja-JP" altLang="en-US" sz="1400"/>
            <a:t>１　訓練の目的</a:t>
          </a:r>
        </a:p>
      </dgm:t>
    </dgm:pt>
    <dgm:pt modelId="{944FE32B-6240-814F-B488-6A9CF19B659C}" type="parTrans" cxnId="{4320DE00-4E4B-5F44-9077-2F025A20A34A}">
      <dgm:prSet/>
      <dgm:spPr/>
      <dgm:t>
        <a:bodyPr/>
        <a:lstStyle/>
        <a:p>
          <a:endParaRPr kumimoji="1" lang="ja-JP" altLang="en-US" sz="1600"/>
        </a:p>
      </dgm:t>
    </dgm:pt>
    <dgm:pt modelId="{56F5A2AF-FCB3-1B4E-92E9-5B950BB3F3DA}" type="sibTrans" cxnId="{4320DE00-4E4B-5F44-9077-2F025A20A34A}">
      <dgm:prSet/>
      <dgm:spPr/>
      <dgm:t>
        <a:bodyPr/>
        <a:lstStyle/>
        <a:p>
          <a:endParaRPr kumimoji="1" lang="ja-JP" altLang="en-US" sz="1600"/>
        </a:p>
      </dgm:t>
    </dgm:pt>
    <dgm:pt modelId="{47FD72A0-B4C9-AD4F-9C28-47319F40518D}">
      <dgm:prSet phldrT="[テキスト]" custT="1"/>
      <dgm:spPr>
        <a:solidFill>
          <a:srgbClr val="8C8C85"/>
        </a:solidFill>
      </dgm:spPr>
      <dgm:t>
        <a:bodyPr/>
        <a:lstStyle/>
        <a:p>
          <a:r>
            <a:rPr kumimoji="1" lang="ja-JP" altLang="en-US" sz="1400"/>
            <a:t>２　訓練前にすること</a:t>
          </a:r>
        </a:p>
      </dgm:t>
    </dgm:pt>
    <dgm:pt modelId="{A1C46BAC-F1E0-9641-8484-FC17D905B991}" type="parTrans" cxnId="{96D2A770-7000-2C43-95CB-92EB1C45235A}">
      <dgm:prSet/>
      <dgm:spPr/>
      <dgm:t>
        <a:bodyPr/>
        <a:lstStyle/>
        <a:p>
          <a:endParaRPr kumimoji="1" lang="ja-JP" altLang="en-US" sz="1600"/>
        </a:p>
      </dgm:t>
    </dgm:pt>
    <dgm:pt modelId="{A0AB43EB-FB4E-2A4E-97C2-E2FCD29FAE17}" type="sibTrans" cxnId="{96D2A770-7000-2C43-95CB-92EB1C45235A}">
      <dgm:prSet/>
      <dgm:spPr/>
      <dgm:t>
        <a:bodyPr/>
        <a:lstStyle/>
        <a:p>
          <a:endParaRPr kumimoji="1" lang="ja-JP" altLang="en-US" sz="1600"/>
        </a:p>
      </dgm:t>
    </dgm:pt>
    <dgm:pt modelId="{89B55B7E-3E90-7146-80A5-39F1A67225D4}">
      <dgm:prSet phldrT="[テキスト]" custT="1"/>
      <dgm:spPr>
        <a:solidFill>
          <a:schemeClr val="tx1"/>
        </a:solidFill>
      </dgm:spPr>
      <dgm:t>
        <a:bodyPr/>
        <a:lstStyle/>
        <a:p>
          <a:r>
            <a:rPr kumimoji="1" lang="ja-JP" altLang="en-US" sz="1800" dirty="0"/>
            <a:t>３　訓練</a:t>
          </a:r>
          <a:r>
            <a:rPr kumimoji="1" lang="ja-JP" altLang="en-US" sz="1800" dirty="0" smtClean="0"/>
            <a:t>の選択</a:t>
          </a:r>
          <a:endParaRPr kumimoji="1" lang="ja-JP" altLang="en-US" sz="1800" dirty="0"/>
        </a:p>
      </dgm:t>
    </dgm:pt>
    <dgm:pt modelId="{3E051D94-840E-D84C-8597-4BBE0C3CAB52}" type="parTrans" cxnId="{46C8E1F1-36F1-484C-A70F-49A42DD03600}">
      <dgm:prSet/>
      <dgm:spPr/>
      <dgm:t>
        <a:bodyPr/>
        <a:lstStyle/>
        <a:p>
          <a:endParaRPr kumimoji="1" lang="ja-JP" altLang="en-US" sz="1600"/>
        </a:p>
      </dgm:t>
    </dgm:pt>
    <dgm:pt modelId="{245B0A29-4DEE-9D41-9C0E-894E119B383B}" type="sibTrans" cxnId="{46C8E1F1-36F1-484C-A70F-49A42DD03600}">
      <dgm:prSet/>
      <dgm:spPr/>
      <dgm:t>
        <a:bodyPr/>
        <a:lstStyle/>
        <a:p>
          <a:endParaRPr kumimoji="1" lang="ja-JP" altLang="en-US" sz="1600"/>
        </a:p>
      </dgm:t>
    </dgm:pt>
    <dgm:pt modelId="{9CB6F6B4-BEB0-8B48-B68F-FBAB65D7B77A}">
      <dgm:prSet phldrT="[テキスト]" custT="1"/>
      <dgm:spPr/>
      <dgm:t>
        <a:bodyPr/>
        <a:lstStyle/>
        <a:p>
          <a:r>
            <a:rPr kumimoji="1" lang="ja-JP" altLang="en-US" sz="1400"/>
            <a:t>４　訓練後にすること</a:t>
          </a:r>
        </a:p>
      </dgm:t>
    </dgm:pt>
    <dgm:pt modelId="{EC774674-0044-BD41-A8E2-EFEB9CF04A46}" type="parTrans" cxnId="{E8D4730B-CD29-4144-AF9E-CE65F4E7220A}">
      <dgm:prSet/>
      <dgm:spPr/>
      <dgm:t>
        <a:bodyPr/>
        <a:lstStyle/>
        <a:p>
          <a:endParaRPr kumimoji="1" lang="ja-JP" altLang="en-US" sz="1600"/>
        </a:p>
      </dgm:t>
    </dgm:pt>
    <dgm:pt modelId="{3C86E5C4-7BC6-524A-A561-D3BD5AA7E404}" type="sibTrans" cxnId="{E8D4730B-CD29-4144-AF9E-CE65F4E7220A}">
      <dgm:prSet/>
      <dgm:spPr/>
      <dgm:t>
        <a:bodyPr/>
        <a:lstStyle/>
        <a:p>
          <a:endParaRPr kumimoji="1" lang="ja-JP" altLang="en-US" sz="1600"/>
        </a:p>
      </dgm:t>
    </dgm:pt>
    <dgm:pt modelId="{409C7EBD-1116-934C-B05A-DBECA01520D4}" type="pres">
      <dgm:prSet presAssocID="{BC5786AB-F034-9D45-A78E-766DEA53FF3C}" presName="Name0" presStyleCnt="0">
        <dgm:presLayoutVars>
          <dgm:dir/>
          <dgm:resizeHandles val="exact"/>
        </dgm:presLayoutVars>
      </dgm:prSet>
      <dgm:spPr/>
    </dgm:pt>
    <dgm:pt modelId="{140CD966-211D-3C45-9E2A-CBA063BA7BF8}" type="pres">
      <dgm:prSet presAssocID="{1D1B2563-C4A3-2340-BAA5-21524845174B}" presName="parTxOnly" presStyleLbl="node1" presStyleIdx="0" presStyleCnt="4" custScaleX="78799" custLinFactY="100000" custLinFactNeighborX="-10031" custLinFactNeighborY="158580">
        <dgm:presLayoutVars>
          <dgm:bulletEnabled val="1"/>
        </dgm:presLayoutVars>
      </dgm:prSet>
      <dgm:spPr/>
      <dgm:t>
        <a:bodyPr/>
        <a:lstStyle/>
        <a:p>
          <a:endParaRPr kumimoji="1" lang="ja-JP" altLang="en-US"/>
        </a:p>
      </dgm:t>
    </dgm:pt>
    <dgm:pt modelId="{C9063757-5613-FC4D-B831-1AA1E9D04E12}" type="pres">
      <dgm:prSet presAssocID="{56F5A2AF-FCB3-1B4E-92E9-5B950BB3F3DA}" presName="parSpace" presStyleCnt="0"/>
      <dgm:spPr/>
    </dgm:pt>
    <dgm:pt modelId="{3AD1F791-F28F-8247-9D63-0C9C5EBF38DB}" type="pres">
      <dgm:prSet presAssocID="{47FD72A0-B4C9-AD4F-9C28-47319F40518D}" presName="parTxOnly" presStyleLbl="node1" presStyleIdx="1" presStyleCnt="4" custScaleX="110173" custLinFactNeighborX="10186" custLinFactNeighborY="24069">
        <dgm:presLayoutVars>
          <dgm:bulletEnabled val="1"/>
        </dgm:presLayoutVars>
      </dgm:prSet>
      <dgm:spPr/>
      <dgm:t>
        <a:bodyPr/>
        <a:lstStyle/>
        <a:p>
          <a:endParaRPr kumimoji="1" lang="ja-JP" altLang="en-US"/>
        </a:p>
      </dgm:t>
    </dgm:pt>
    <dgm:pt modelId="{3138ADD9-D58D-4E40-A77D-4453A1917006}" type="pres">
      <dgm:prSet presAssocID="{A0AB43EB-FB4E-2A4E-97C2-E2FCD29FAE17}" presName="parSpace" presStyleCnt="0"/>
      <dgm:spPr/>
    </dgm:pt>
    <dgm:pt modelId="{614A8F52-0DA6-014A-BC30-C9BCF49A78CE}" type="pres">
      <dgm:prSet presAssocID="{89B55B7E-3E90-7146-80A5-39F1A67225D4}" presName="parTxOnly" presStyleLbl="node1" presStyleIdx="2" presStyleCnt="4" custScaleX="109258">
        <dgm:presLayoutVars>
          <dgm:bulletEnabled val="1"/>
        </dgm:presLayoutVars>
      </dgm:prSet>
      <dgm:spPr/>
      <dgm:t>
        <a:bodyPr/>
        <a:lstStyle/>
        <a:p>
          <a:endParaRPr kumimoji="1" lang="ja-JP" altLang="en-US"/>
        </a:p>
      </dgm:t>
    </dgm:pt>
    <dgm:pt modelId="{199B7AC7-C85E-D24A-B4D2-35A3AE33131C}" type="pres">
      <dgm:prSet presAssocID="{245B0A29-4DEE-9D41-9C0E-894E119B383B}" presName="parSpace" presStyleCnt="0"/>
      <dgm:spPr/>
    </dgm:pt>
    <dgm:pt modelId="{A3F57748-1929-3048-9C9A-EAC1E843CA13}" type="pres">
      <dgm:prSet presAssocID="{9CB6F6B4-BEB0-8B48-B68F-FBAB65D7B77A}" presName="parTxOnly" presStyleLbl="node1" presStyleIdx="3" presStyleCnt="4">
        <dgm:presLayoutVars>
          <dgm:bulletEnabled val="1"/>
        </dgm:presLayoutVars>
      </dgm:prSet>
      <dgm:spPr/>
      <dgm:t>
        <a:bodyPr/>
        <a:lstStyle/>
        <a:p>
          <a:endParaRPr kumimoji="1" lang="ja-JP" altLang="en-US"/>
        </a:p>
      </dgm:t>
    </dgm:pt>
  </dgm:ptLst>
  <dgm:cxnLst>
    <dgm:cxn modelId="{46C8E1F1-36F1-484C-A70F-49A42DD03600}" srcId="{BC5786AB-F034-9D45-A78E-766DEA53FF3C}" destId="{89B55B7E-3E90-7146-80A5-39F1A67225D4}" srcOrd="2" destOrd="0" parTransId="{3E051D94-840E-D84C-8597-4BBE0C3CAB52}" sibTransId="{245B0A29-4DEE-9D41-9C0E-894E119B383B}"/>
    <dgm:cxn modelId="{E8D4730B-CD29-4144-AF9E-CE65F4E7220A}" srcId="{BC5786AB-F034-9D45-A78E-766DEA53FF3C}" destId="{9CB6F6B4-BEB0-8B48-B68F-FBAB65D7B77A}" srcOrd="3" destOrd="0" parTransId="{EC774674-0044-BD41-A8E2-EFEB9CF04A46}" sibTransId="{3C86E5C4-7BC6-524A-A561-D3BD5AA7E404}"/>
    <dgm:cxn modelId="{4320DE00-4E4B-5F44-9077-2F025A20A34A}" srcId="{BC5786AB-F034-9D45-A78E-766DEA53FF3C}" destId="{1D1B2563-C4A3-2340-BAA5-21524845174B}" srcOrd="0" destOrd="0" parTransId="{944FE32B-6240-814F-B488-6A9CF19B659C}" sibTransId="{56F5A2AF-FCB3-1B4E-92E9-5B950BB3F3DA}"/>
    <dgm:cxn modelId="{54A6BFD8-5F51-7944-B0A4-28499EA1C5D0}" type="presOf" srcId="{BC5786AB-F034-9D45-A78E-766DEA53FF3C}" destId="{409C7EBD-1116-934C-B05A-DBECA01520D4}" srcOrd="0" destOrd="0" presId="urn:microsoft.com/office/officeart/2005/8/layout/hChevron3"/>
    <dgm:cxn modelId="{96D2A770-7000-2C43-95CB-92EB1C45235A}" srcId="{BC5786AB-F034-9D45-A78E-766DEA53FF3C}" destId="{47FD72A0-B4C9-AD4F-9C28-47319F40518D}" srcOrd="1" destOrd="0" parTransId="{A1C46BAC-F1E0-9641-8484-FC17D905B991}" sibTransId="{A0AB43EB-FB4E-2A4E-97C2-E2FCD29FAE17}"/>
    <dgm:cxn modelId="{769709FD-95C8-B745-A6A3-35B54F09436A}" type="presOf" srcId="{1D1B2563-C4A3-2340-BAA5-21524845174B}" destId="{140CD966-211D-3C45-9E2A-CBA063BA7BF8}" srcOrd="0" destOrd="0" presId="urn:microsoft.com/office/officeart/2005/8/layout/hChevron3"/>
    <dgm:cxn modelId="{C2196EBC-D071-8343-892A-F6CD3C30DA87}" type="presOf" srcId="{89B55B7E-3E90-7146-80A5-39F1A67225D4}" destId="{614A8F52-0DA6-014A-BC30-C9BCF49A78CE}" srcOrd="0" destOrd="0" presId="urn:microsoft.com/office/officeart/2005/8/layout/hChevron3"/>
    <dgm:cxn modelId="{6DDA0BA7-F77D-8647-8D27-E0311111B772}" type="presOf" srcId="{47FD72A0-B4C9-AD4F-9C28-47319F40518D}" destId="{3AD1F791-F28F-8247-9D63-0C9C5EBF38DB}" srcOrd="0" destOrd="0" presId="urn:microsoft.com/office/officeart/2005/8/layout/hChevron3"/>
    <dgm:cxn modelId="{D028EB67-B528-D54B-840B-F780D09768A4}" type="presOf" srcId="{9CB6F6B4-BEB0-8B48-B68F-FBAB65D7B77A}" destId="{A3F57748-1929-3048-9C9A-EAC1E843CA13}" srcOrd="0" destOrd="0" presId="urn:microsoft.com/office/officeart/2005/8/layout/hChevron3"/>
    <dgm:cxn modelId="{8F2BDBF3-90DA-9741-9F42-561C47D499C8}" type="presParOf" srcId="{409C7EBD-1116-934C-B05A-DBECA01520D4}" destId="{140CD966-211D-3C45-9E2A-CBA063BA7BF8}" srcOrd="0" destOrd="0" presId="urn:microsoft.com/office/officeart/2005/8/layout/hChevron3"/>
    <dgm:cxn modelId="{65D05DF1-FC3A-C647-AAEA-E4F237A1667D}" type="presParOf" srcId="{409C7EBD-1116-934C-B05A-DBECA01520D4}" destId="{C9063757-5613-FC4D-B831-1AA1E9D04E12}" srcOrd="1" destOrd="0" presId="urn:microsoft.com/office/officeart/2005/8/layout/hChevron3"/>
    <dgm:cxn modelId="{D9D51510-FED4-1740-94EB-BB7FA0F67590}" type="presParOf" srcId="{409C7EBD-1116-934C-B05A-DBECA01520D4}" destId="{3AD1F791-F28F-8247-9D63-0C9C5EBF38DB}" srcOrd="2" destOrd="0" presId="urn:microsoft.com/office/officeart/2005/8/layout/hChevron3"/>
    <dgm:cxn modelId="{78155BD6-DFD3-2C47-8DDF-33972DD8854D}" type="presParOf" srcId="{409C7EBD-1116-934C-B05A-DBECA01520D4}" destId="{3138ADD9-D58D-4E40-A77D-4453A1917006}" srcOrd="3" destOrd="0" presId="urn:microsoft.com/office/officeart/2005/8/layout/hChevron3"/>
    <dgm:cxn modelId="{EEC931BD-43C3-074E-855E-5E0239EDAFF4}" type="presParOf" srcId="{409C7EBD-1116-934C-B05A-DBECA01520D4}" destId="{614A8F52-0DA6-014A-BC30-C9BCF49A78CE}" srcOrd="4" destOrd="0" presId="urn:microsoft.com/office/officeart/2005/8/layout/hChevron3"/>
    <dgm:cxn modelId="{7C7510C3-F587-5D4C-B53A-C464D1D66247}" type="presParOf" srcId="{409C7EBD-1116-934C-B05A-DBECA01520D4}" destId="{199B7AC7-C85E-D24A-B4D2-35A3AE33131C}" srcOrd="5" destOrd="0" presId="urn:microsoft.com/office/officeart/2005/8/layout/hChevron3"/>
    <dgm:cxn modelId="{A090BBAA-8174-E54B-9513-8F699B62CD9C}" type="presParOf" srcId="{409C7EBD-1116-934C-B05A-DBECA01520D4}" destId="{A3F57748-1929-3048-9C9A-EAC1E843CA13}" srcOrd="6"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BC5786AB-F034-9D45-A78E-766DEA53FF3C}" type="doc">
      <dgm:prSet loTypeId="urn:microsoft.com/office/officeart/2005/8/layout/hChevron3" loCatId="" qsTypeId="urn:microsoft.com/office/officeart/2005/8/quickstyle/simple1" qsCatId="simple" csTypeId="urn:microsoft.com/office/officeart/2005/8/colors/accent1_2" csCatId="accent1" phldr="1"/>
      <dgm:spPr/>
    </dgm:pt>
    <dgm:pt modelId="{1D1B2563-C4A3-2340-BAA5-21524845174B}">
      <dgm:prSet phldrT="[テキスト]" custT="1"/>
      <dgm:spPr>
        <a:solidFill>
          <a:srgbClr val="8C8C85"/>
        </a:solidFill>
      </dgm:spPr>
      <dgm:t>
        <a:bodyPr/>
        <a:lstStyle/>
        <a:p>
          <a:r>
            <a:rPr kumimoji="1" lang="ja-JP" altLang="en-US" sz="1400"/>
            <a:t>１　訓練の目的</a:t>
          </a:r>
        </a:p>
      </dgm:t>
    </dgm:pt>
    <dgm:pt modelId="{944FE32B-6240-814F-B488-6A9CF19B659C}" type="parTrans" cxnId="{4320DE00-4E4B-5F44-9077-2F025A20A34A}">
      <dgm:prSet/>
      <dgm:spPr/>
      <dgm:t>
        <a:bodyPr/>
        <a:lstStyle/>
        <a:p>
          <a:endParaRPr kumimoji="1" lang="ja-JP" altLang="en-US" sz="1600"/>
        </a:p>
      </dgm:t>
    </dgm:pt>
    <dgm:pt modelId="{56F5A2AF-FCB3-1B4E-92E9-5B950BB3F3DA}" type="sibTrans" cxnId="{4320DE00-4E4B-5F44-9077-2F025A20A34A}">
      <dgm:prSet/>
      <dgm:spPr/>
      <dgm:t>
        <a:bodyPr/>
        <a:lstStyle/>
        <a:p>
          <a:endParaRPr kumimoji="1" lang="ja-JP" altLang="en-US" sz="1600"/>
        </a:p>
      </dgm:t>
    </dgm:pt>
    <dgm:pt modelId="{47FD72A0-B4C9-AD4F-9C28-47319F40518D}">
      <dgm:prSet phldrT="[テキスト]" custT="1"/>
      <dgm:spPr>
        <a:solidFill>
          <a:srgbClr val="8C8C85"/>
        </a:solidFill>
      </dgm:spPr>
      <dgm:t>
        <a:bodyPr/>
        <a:lstStyle/>
        <a:p>
          <a:r>
            <a:rPr kumimoji="1" lang="ja-JP" altLang="en-US" sz="1400"/>
            <a:t>２　訓練前にすること</a:t>
          </a:r>
        </a:p>
      </dgm:t>
    </dgm:pt>
    <dgm:pt modelId="{A1C46BAC-F1E0-9641-8484-FC17D905B991}" type="parTrans" cxnId="{96D2A770-7000-2C43-95CB-92EB1C45235A}">
      <dgm:prSet/>
      <dgm:spPr/>
      <dgm:t>
        <a:bodyPr/>
        <a:lstStyle/>
        <a:p>
          <a:endParaRPr kumimoji="1" lang="ja-JP" altLang="en-US" sz="1600"/>
        </a:p>
      </dgm:t>
    </dgm:pt>
    <dgm:pt modelId="{A0AB43EB-FB4E-2A4E-97C2-E2FCD29FAE17}" type="sibTrans" cxnId="{96D2A770-7000-2C43-95CB-92EB1C45235A}">
      <dgm:prSet/>
      <dgm:spPr/>
      <dgm:t>
        <a:bodyPr/>
        <a:lstStyle/>
        <a:p>
          <a:endParaRPr kumimoji="1" lang="ja-JP" altLang="en-US" sz="1600"/>
        </a:p>
      </dgm:t>
    </dgm:pt>
    <dgm:pt modelId="{89B55B7E-3E90-7146-80A5-39F1A67225D4}">
      <dgm:prSet phldrT="[テキスト]" custT="1"/>
      <dgm:spPr>
        <a:solidFill>
          <a:schemeClr val="tx1"/>
        </a:solidFill>
      </dgm:spPr>
      <dgm:t>
        <a:bodyPr/>
        <a:lstStyle/>
        <a:p>
          <a:r>
            <a:rPr kumimoji="1" lang="ja-JP" altLang="en-US" sz="1800" dirty="0"/>
            <a:t>３　訓練</a:t>
          </a:r>
          <a:r>
            <a:rPr kumimoji="1" lang="ja-JP" altLang="en-US" sz="1800" dirty="0" smtClean="0"/>
            <a:t>の選択</a:t>
          </a:r>
          <a:endParaRPr kumimoji="1" lang="ja-JP" altLang="en-US" sz="1800" dirty="0"/>
        </a:p>
      </dgm:t>
    </dgm:pt>
    <dgm:pt modelId="{3E051D94-840E-D84C-8597-4BBE0C3CAB52}" type="parTrans" cxnId="{46C8E1F1-36F1-484C-A70F-49A42DD03600}">
      <dgm:prSet/>
      <dgm:spPr/>
      <dgm:t>
        <a:bodyPr/>
        <a:lstStyle/>
        <a:p>
          <a:endParaRPr kumimoji="1" lang="ja-JP" altLang="en-US" sz="1600"/>
        </a:p>
      </dgm:t>
    </dgm:pt>
    <dgm:pt modelId="{245B0A29-4DEE-9D41-9C0E-894E119B383B}" type="sibTrans" cxnId="{46C8E1F1-36F1-484C-A70F-49A42DD03600}">
      <dgm:prSet/>
      <dgm:spPr/>
      <dgm:t>
        <a:bodyPr/>
        <a:lstStyle/>
        <a:p>
          <a:endParaRPr kumimoji="1" lang="ja-JP" altLang="en-US" sz="1600"/>
        </a:p>
      </dgm:t>
    </dgm:pt>
    <dgm:pt modelId="{9CB6F6B4-BEB0-8B48-B68F-FBAB65D7B77A}">
      <dgm:prSet phldrT="[テキスト]" custT="1"/>
      <dgm:spPr/>
      <dgm:t>
        <a:bodyPr/>
        <a:lstStyle/>
        <a:p>
          <a:r>
            <a:rPr kumimoji="1" lang="ja-JP" altLang="en-US" sz="1400"/>
            <a:t>４　訓練後にすること</a:t>
          </a:r>
        </a:p>
      </dgm:t>
    </dgm:pt>
    <dgm:pt modelId="{EC774674-0044-BD41-A8E2-EFEB9CF04A46}" type="parTrans" cxnId="{E8D4730B-CD29-4144-AF9E-CE65F4E7220A}">
      <dgm:prSet/>
      <dgm:spPr/>
      <dgm:t>
        <a:bodyPr/>
        <a:lstStyle/>
        <a:p>
          <a:endParaRPr kumimoji="1" lang="ja-JP" altLang="en-US" sz="1600"/>
        </a:p>
      </dgm:t>
    </dgm:pt>
    <dgm:pt modelId="{3C86E5C4-7BC6-524A-A561-D3BD5AA7E404}" type="sibTrans" cxnId="{E8D4730B-CD29-4144-AF9E-CE65F4E7220A}">
      <dgm:prSet/>
      <dgm:spPr/>
      <dgm:t>
        <a:bodyPr/>
        <a:lstStyle/>
        <a:p>
          <a:endParaRPr kumimoji="1" lang="ja-JP" altLang="en-US" sz="1600"/>
        </a:p>
      </dgm:t>
    </dgm:pt>
    <dgm:pt modelId="{409C7EBD-1116-934C-B05A-DBECA01520D4}" type="pres">
      <dgm:prSet presAssocID="{BC5786AB-F034-9D45-A78E-766DEA53FF3C}" presName="Name0" presStyleCnt="0">
        <dgm:presLayoutVars>
          <dgm:dir/>
          <dgm:resizeHandles val="exact"/>
        </dgm:presLayoutVars>
      </dgm:prSet>
      <dgm:spPr/>
    </dgm:pt>
    <dgm:pt modelId="{140CD966-211D-3C45-9E2A-CBA063BA7BF8}" type="pres">
      <dgm:prSet presAssocID="{1D1B2563-C4A3-2340-BAA5-21524845174B}" presName="parTxOnly" presStyleLbl="node1" presStyleIdx="0" presStyleCnt="4" custScaleX="78799" custLinFactY="100000" custLinFactNeighborX="-10031" custLinFactNeighborY="158580">
        <dgm:presLayoutVars>
          <dgm:bulletEnabled val="1"/>
        </dgm:presLayoutVars>
      </dgm:prSet>
      <dgm:spPr/>
      <dgm:t>
        <a:bodyPr/>
        <a:lstStyle/>
        <a:p>
          <a:endParaRPr kumimoji="1" lang="ja-JP" altLang="en-US"/>
        </a:p>
      </dgm:t>
    </dgm:pt>
    <dgm:pt modelId="{C9063757-5613-FC4D-B831-1AA1E9D04E12}" type="pres">
      <dgm:prSet presAssocID="{56F5A2AF-FCB3-1B4E-92E9-5B950BB3F3DA}" presName="parSpace" presStyleCnt="0"/>
      <dgm:spPr/>
    </dgm:pt>
    <dgm:pt modelId="{3AD1F791-F28F-8247-9D63-0C9C5EBF38DB}" type="pres">
      <dgm:prSet presAssocID="{47FD72A0-B4C9-AD4F-9C28-47319F40518D}" presName="parTxOnly" presStyleLbl="node1" presStyleIdx="1" presStyleCnt="4" custScaleX="110173" custLinFactNeighborX="10186" custLinFactNeighborY="24069">
        <dgm:presLayoutVars>
          <dgm:bulletEnabled val="1"/>
        </dgm:presLayoutVars>
      </dgm:prSet>
      <dgm:spPr/>
      <dgm:t>
        <a:bodyPr/>
        <a:lstStyle/>
        <a:p>
          <a:endParaRPr kumimoji="1" lang="ja-JP" altLang="en-US"/>
        </a:p>
      </dgm:t>
    </dgm:pt>
    <dgm:pt modelId="{3138ADD9-D58D-4E40-A77D-4453A1917006}" type="pres">
      <dgm:prSet presAssocID="{A0AB43EB-FB4E-2A4E-97C2-E2FCD29FAE17}" presName="parSpace" presStyleCnt="0"/>
      <dgm:spPr/>
    </dgm:pt>
    <dgm:pt modelId="{614A8F52-0DA6-014A-BC30-C9BCF49A78CE}" type="pres">
      <dgm:prSet presAssocID="{89B55B7E-3E90-7146-80A5-39F1A67225D4}" presName="parTxOnly" presStyleLbl="node1" presStyleIdx="2" presStyleCnt="4" custScaleX="109258">
        <dgm:presLayoutVars>
          <dgm:bulletEnabled val="1"/>
        </dgm:presLayoutVars>
      </dgm:prSet>
      <dgm:spPr/>
      <dgm:t>
        <a:bodyPr/>
        <a:lstStyle/>
        <a:p>
          <a:endParaRPr kumimoji="1" lang="ja-JP" altLang="en-US"/>
        </a:p>
      </dgm:t>
    </dgm:pt>
    <dgm:pt modelId="{199B7AC7-C85E-D24A-B4D2-35A3AE33131C}" type="pres">
      <dgm:prSet presAssocID="{245B0A29-4DEE-9D41-9C0E-894E119B383B}" presName="parSpace" presStyleCnt="0"/>
      <dgm:spPr/>
    </dgm:pt>
    <dgm:pt modelId="{A3F57748-1929-3048-9C9A-EAC1E843CA13}" type="pres">
      <dgm:prSet presAssocID="{9CB6F6B4-BEB0-8B48-B68F-FBAB65D7B77A}" presName="parTxOnly" presStyleLbl="node1" presStyleIdx="3" presStyleCnt="4">
        <dgm:presLayoutVars>
          <dgm:bulletEnabled val="1"/>
        </dgm:presLayoutVars>
      </dgm:prSet>
      <dgm:spPr/>
      <dgm:t>
        <a:bodyPr/>
        <a:lstStyle/>
        <a:p>
          <a:endParaRPr kumimoji="1" lang="ja-JP" altLang="en-US"/>
        </a:p>
      </dgm:t>
    </dgm:pt>
  </dgm:ptLst>
  <dgm:cxnLst>
    <dgm:cxn modelId="{46C8E1F1-36F1-484C-A70F-49A42DD03600}" srcId="{BC5786AB-F034-9D45-A78E-766DEA53FF3C}" destId="{89B55B7E-3E90-7146-80A5-39F1A67225D4}" srcOrd="2" destOrd="0" parTransId="{3E051D94-840E-D84C-8597-4BBE0C3CAB52}" sibTransId="{245B0A29-4DEE-9D41-9C0E-894E119B383B}"/>
    <dgm:cxn modelId="{E8D4730B-CD29-4144-AF9E-CE65F4E7220A}" srcId="{BC5786AB-F034-9D45-A78E-766DEA53FF3C}" destId="{9CB6F6B4-BEB0-8B48-B68F-FBAB65D7B77A}" srcOrd="3" destOrd="0" parTransId="{EC774674-0044-BD41-A8E2-EFEB9CF04A46}" sibTransId="{3C86E5C4-7BC6-524A-A561-D3BD5AA7E404}"/>
    <dgm:cxn modelId="{4320DE00-4E4B-5F44-9077-2F025A20A34A}" srcId="{BC5786AB-F034-9D45-A78E-766DEA53FF3C}" destId="{1D1B2563-C4A3-2340-BAA5-21524845174B}" srcOrd="0" destOrd="0" parTransId="{944FE32B-6240-814F-B488-6A9CF19B659C}" sibTransId="{56F5A2AF-FCB3-1B4E-92E9-5B950BB3F3DA}"/>
    <dgm:cxn modelId="{54A6BFD8-5F51-7944-B0A4-28499EA1C5D0}" type="presOf" srcId="{BC5786AB-F034-9D45-A78E-766DEA53FF3C}" destId="{409C7EBD-1116-934C-B05A-DBECA01520D4}" srcOrd="0" destOrd="0" presId="urn:microsoft.com/office/officeart/2005/8/layout/hChevron3"/>
    <dgm:cxn modelId="{96D2A770-7000-2C43-95CB-92EB1C45235A}" srcId="{BC5786AB-F034-9D45-A78E-766DEA53FF3C}" destId="{47FD72A0-B4C9-AD4F-9C28-47319F40518D}" srcOrd="1" destOrd="0" parTransId="{A1C46BAC-F1E0-9641-8484-FC17D905B991}" sibTransId="{A0AB43EB-FB4E-2A4E-97C2-E2FCD29FAE17}"/>
    <dgm:cxn modelId="{769709FD-95C8-B745-A6A3-35B54F09436A}" type="presOf" srcId="{1D1B2563-C4A3-2340-BAA5-21524845174B}" destId="{140CD966-211D-3C45-9E2A-CBA063BA7BF8}" srcOrd="0" destOrd="0" presId="urn:microsoft.com/office/officeart/2005/8/layout/hChevron3"/>
    <dgm:cxn modelId="{C2196EBC-D071-8343-892A-F6CD3C30DA87}" type="presOf" srcId="{89B55B7E-3E90-7146-80A5-39F1A67225D4}" destId="{614A8F52-0DA6-014A-BC30-C9BCF49A78CE}" srcOrd="0" destOrd="0" presId="urn:microsoft.com/office/officeart/2005/8/layout/hChevron3"/>
    <dgm:cxn modelId="{6DDA0BA7-F77D-8647-8D27-E0311111B772}" type="presOf" srcId="{47FD72A0-B4C9-AD4F-9C28-47319F40518D}" destId="{3AD1F791-F28F-8247-9D63-0C9C5EBF38DB}" srcOrd="0" destOrd="0" presId="urn:microsoft.com/office/officeart/2005/8/layout/hChevron3"/>
    <dgm:cxn modelId="{D028EB67-B528-D54B-840B-F780D09768A4}" type="presOf" srcId="{9CB6F6B4-BEB0-8B48-B68F-FBAB65D7B77A}" destId="{A3F57748-1929-3048-9C9A-EAC1E843CA13}" srcOrd="0" destOrd="0" presId="urn:microsoft.com/office/officeart/2005/8/layout/hChevron3"/>
    <dgm:cxn modelId="{8F2BDBF3-90DA-9741-9F42-561C47D499C8}" type="presParOf" srcId="{409C7EBD-1116-934C-B05A-DBECA01520D4}" destId="{140CD966-211D-3C45-9E2A-CBA063BA7BF8}" srcOrd="0" destOrd="0" presId="urn:microsoft.com/office/officeart/2005/8/layout/hChevron3"/>
    <dgm:cxn modelId="{65D05DF1-FC3A-C647-AAEA-E4F237A1667D}" type="presParOf" srcId="{409C7EBD-1116-934C-B05A-DBECA01520D4}" destId="{C9063757-5613-FC4D-B831-1AA1E9D04E12}" srcOrd="1" destOrd="0" presId="urn:microsoft.com/office/officeart/2005/8/layout/hChevron3"/>
    <dgm:cxn modelId="{D9D51510-FED4-1740-94EB-BB7FA0F67590}" type="presParOf" srcId="{409C7EBD-1116-934C-B05A-DBECA01520D4}" destId="{3AD1F791-F28F-8247-9D63-0C9C5EBF38DB}" srcOrd="2" destOrd="0" presId="urn:microsoft.com/office/officeart/2005/8/layout/hChevron3"/>
    <dgm:cxn modelId="{78155BD6-DFD3-2C47-8DDF-33972DD8854D}" type="presParOf" srcId="{409C7EBD-1116-934C-B05A-DBECA01520D4}" destId="{3138ADD9-D58D-4E40-A77D-4453A1917006}" srcOrd="3" destOrd="0" presId="urn:microsoft.com/office/officeart/2005/8/layout/hChevron3"/>
    <dgm:cxn modelId="{EEC931BD-43C3-074E-855E-5E0239EDAFF4}" type="presParOf" srcId="{409C7EBD-1116-934C-B05A-DBECA01520D4}" destId="{614A8F52-0DA6-014A-BC30-C9BCF49A78CE}" srcOrd="4" destOrd="0" presId="urn:microsoft.com/office/officeart/2005/8/layout/hChevron3"/>
    <dgm:cxn modelId="{7C7510C3-F587-5D4C-B53A-C464D1D66247}" type="presParOf" srcId="{409C7EBD-1116-934C-B05A-DBECA01520D4}" destId="{199B7AC7-C85E-D24A-B4D2-35A3AE33131C}" srcOrd="5" destOrd="0" presId="urn:microsoft.com/office/officeart/2005/8/layout/hChevron3"/>
    <dgm:cxn modelId="{A090BBAA-8174-E54B-9513-8F699B62CD9C}" type="presParOf" srcId="{409C7EBD-1116-934C-B05A-DBECA01520D4}" destId="{A3F57748-1929-3048-9C9A-EAC1E843CA13}" srcOrd="6"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BC5786AB-F034-9D45-A78E-766DEA53FF3C}" type="doc">
      <dgm:prSet loTypeId="urn:microsoft.com/office/officeart/2005/8/layout/hChevron3" loCatId="" qsTypeId="urn:microsoft.com/office/officeart/2005/8/quickstyle/simple1" qsCatId="simple" csTypeId="urn:microsoft.com/office/officeart/2005/8/colors/accent1_2" csCatId="accent1" phldr="1"/>
      <dgm:spPr/>
    </dgm:pt>
    <dgm:pt modelId="{1D1B2563-C4A3-2340-BAA5-21524845174B}">
      <dgm:prSet phldrT="[テキスト]" custT="1"/>
      <dgm:spPr>
        <a:solidFill>
          <a:srgbClr val="8C8C85"/>
        </a:solidFill>
      </dgm:spPr>
      <dgm:t>
        <a:bodyPr/>
        <a:lstStyle/>
        <a:p>
          <a:r>
            <a:rPr kumimoji="1" lang="ja-JP" altLang="en-US" sz="1400"/>
            <a:t>１　訓練の目的</a:t>
          </a:r>
        </a:p>
      </dgm:t>
    </dgm:pt>
    <dgm:pt modelId="{944FE32B-6240-814F-B488-6A9CF19B659C}" type="parTrans" cxnId="{4320DE00-4E4B-5F44-9077-2F025A20A34A}">
      <dgm:prSet/>
      <dgm:spPr/>
      <dgm:t>
        <a:bodyPr/>
        <a:lstStyle/>
        <a:p>
          <a:endParaRPr kumimoji="1" lang="ja-JP" altLang="en-US" sz="1600"/>
        </a:p>
      </dgm:t>
    </dgm:pt>
    <dgm:pt modelId="{56F5A2AF-FCB3-1B4E-92E9-5B950BB3F3DA}" type="sibTrans" cxnId="{4320DE00-4E4B-5F44-9077-2F025A20A34A}">
      <dgm:prSet/>
      <dgm:spPr/>
      <dgm:t>
        <a:bodyPr/>
        <a:lstStyle/>
        <a:p>
          <a:endParaRPr kumimoji="1" lang="ja-JP" altLang="en-US" sz="1600"/>
        </a:p>
      </dgm:t>
    </dgm:pt>
    <dgm:pt modelId="{47FD72A0-B4C9-AD4F-9C28-47319F40518D}">
      <dgm:prSet phldrT="[テキスト]" custT="1"/>
      <dgm:spPr>
        <a:solidFill>
          <a:srgbClr val="8C8C85"/>
        </a:solidFill>
      </dgm:spPr>
      <dgm:t>
        <a:bodyPr/>
        <a:lstStyle/>
        <a:p>
          <a:r>
            <a:rPr kumimoji="1" lang="ja-JP" altLang="en-US" sz="1400"/>
            <a:t>２　訓練前にすること</a:t>
          </a:r>
        </a:p>
      </dgm:t>
    </dgm:pt>
    <dgm:pt modelId="{A1C46BAC-F1E0-9641-8484-FC17D905B991}" type="parTrans" cxnId="{96D2A770-7000-2C43-95CB-92EB1C45235A}">
      <dgm:prSet/>
      <dgm:spPr/>
      <dgm:t>
        <a:bodyPr/>
        <a:lstStyle/>
        <a:p>
          <a:endParaRPr kumimoji="1" lang="ja-JP" altLang="en-US" sz="1600"/>
        </a:p>
      </dgm:t>
    </dgm:pt>
    <dgm:pt modelId="{A0AB43EB-FB4E-2A4E-97C2-E2FCD29FAE17}" type="sibTrans" cxnId="{96D2A770-7000-2C43-95CB-92EB1C45235A}">
      <dgm:prSet/>
      <dgm:spPr/>
      <dgm:t>
        <a:bodyPr/>
        <a:lstStyle/>
        <a:p>
          <a:endParaRPr kumimoji="1" lang="ja-JP" altLang="en-US" sz="1600"/>
        </a:p>
      </dgm:t>
    </dgm:pt>
    <dgm:pt modelId="{89B55B7E-3E90-7146-80A5-39F1A67225D4}">
      <dgm:prSet phldrT="[テキスト]" custT="1"/>
      <dgm:spPr>
        <a:solidFill>
          <a:schemeClr val="tx1"/>
        </a:solidFill>
      </dgm:spPr>
      <dgm:t>
        <a:bodyPr/>
        <a:lstStyle/>
        <a:p>
          <a:r>
            <a:rPr kumimoji="1" lang="ja-JP" altLang="en-US" sz="1800" dirty="0"/>
            <a:t>３　訓練</a:t>
          </a:r>
          <a:r>
            <a:rPr kumimoji="1" lang="ja-JP" altLang="en-US" sz="1800" dirty="0" smtClean="0"/>
            <a:t>の選択</a:t>
          </a:r>
          <a:endParaRPr kumimoji="1" lang="ja-JP" altLang="en-US" sz="1800" dirty="0"/>
        </a:p>
      </dgm:t>
    </dgm:pt>
    <dgm:pt modelId="{3E051D94-840E-D84C-8597-4BBE0C3CAB52}" type="parTrans" cxnId="{46C8E1F1-36F1-484C-A70F-49A42DD03600}">
      <dgm:prSet/>
      <dgm:spPr/>
      <dgm:t>
        <a:bodyPr/>
        <a:lstStyle/>
        <a:p>
          <a:endParaRPr kumimoji="1" lang="ja-JP" altLang="en-US" sz="1600"/>
        </a:p>
      </dgm:t>
    </dgm:pt>
    <dgm:pt modelId="{245B0A29-4DEE-9D41-9C0E-894E119B383B}" type="sibTrans" cxnId="{46C8E1F1-36F1-484C-A70F-49A42DD03600}">
      <dgm:prSet/>
      <dgm:spPr/>
      <dgm:t>
        <a:bodyPr/>
        <a:lstStyle/>
        <a:p>
          <a:endParaRPr kumimoji="1" lang="ja-JP" altLang="en-US" sz="1600"/>
        </a:p>
      </dgm:t>
    </dgm:pt>
    <dgm:pt modelId="{9CB6F6B4-BEB0-8B48-B68F-FBAB65D7B77A}">
      <dgm:prSet phldrT="[テキスト]" custT="1"/>
      <dgm:spPr/>
      <dgm:t>
        <a:bodyPr/>
        <a:lstStyle/>
        <a:p>
          <a:r>
            <a:rPr kumimoji="1" lang="ja-JP" altLang="en-US" sz="1400"/>
            <a:t>４　訓練後にすること</a:t>
          </a:r>
        </a:p>
      </dgm:t>
    </dgm:pt>
    <dgm:pt modelId="{EC774674-0044-BD41-A8E2-EFEB9CF04A46}" type="parTrans" cxnId="{E8D4730B-CD29-4144-AF9E-CE65F4E7220A}">
      <dgm:prSet/>
      <dgm:spPr/>
      <dgm:t>
        <a:bodyPr/>
        <a:lstStyle/>
        <a:p>
          <a:endParaRPr kumimoji="1" lang="ja-JP" altLang="en-US" sz="1600"/>
        </a:p>
      </dgm:t>
    </dgm:pt>
    <dgm:pt modelId="{3C86E5C4-7BC6-524A-A561-D3BD5AA7E404}" type="sibTrans" cxnId="{E8D4730B-CD29-4144-AF9E-CE65F4E7220A}">
      <dgm:prSet/>
      <dgm:spPr/>
      <dgm:t>
        <a:bodyPr/>
        <a:lstStyle/>
        <a:p>
          <a:endParaRPr kumimoji="1" lang="ja-JP" altLang="en-US" sz="1600"/>
        </a:p>
      </dgm:t>
    </dgm:pt>
    <dgm:pt modelId="{409C7EBD-1116-934C-B05A-DBECA01520D4}" type="pres">
      <dgm:prSet presAssocID="{BC5786AB-F034-9D45-A78E-766DEA53FF3C}" presName="Name0" presStyleCnt="0">
        <dgm:presLayoutVars>
          <dgm:dir/>
          <dgm:resizeHandles val="exact"/>
        </dgm:presLayoutVars>
      </dgm:prSet>
      <dgm:spPr/>
    </dgm:pt>
    <dgm:pt modelId="{140CD966-211D-3C45-9E2A-CBA063BA7BF8}" type="pres">
      <dgm:prSet presAssocID="{1D1B2563-C4A3-2340-BAA5-21524845174B}" presName="parTxOnly" presStyleLbl="node1" presStyleIdx="0" presStyleCnt="4" custScaleX="78799" custLinFactY="100000" custLinFactNeighborX="-10031" custLinFactNeighborY="158580">
        <dgm:presLayoutVars>
          <dgm:bulletEnabled val="1"/>
        </dgm:presLayoutVars>
      </dgm:prSet>
      <dgm:spPr/>
      <dgm:t>
        <a:bodyPr/>
        <a:lstStyle/>
        <a:p>
          <a:endParaRPr kumimoji="1" lang="ja-JP" altLang="en-US"/>
        </a:p>
      </dgm:t>
    </dgm:pt>
    <dgm:pt modelId="{C9063757-5613-FC4D-B831-1AA1E9D04E12}" type="pres">
      <dgm:prSet presAssocID="{56F5A2AF-FCB3-1B4E-92E9-5B950BB3F3DA}" presName="parSpace" presStyleCnt="0"/>
      <dgm:spPr/>
    </dgm:pt>
    <dgm:pt modelId="{3AD1F791-F28F-8247-9D63-0C9C5EBF38DB}" type="pres">
      <dgm:prSet presAssocID="{47FD72A0-B4C9-AD4F-9C28-47319F40518D}" presName="parTxOnly" presStyleLbl="node1" presStyleIdx="1" presStyleCnt="4" custScaleX="110173" custLinFactNeighborX="10186" custLinFactNeighborY="24069">
        <dgm:presLayoutVars>
          <dgm:bulletEnabled val="1"/>
        </dgm:presLayoutVars>
      </dgm:prSet>
      <dgm:spPr/>
      <dgm:t>
        <a:bodyPr/>
        <a:lstStyle/>
        <a:p>
          <a:endParaRPr kumimoji="1" lang="ja-JP" altLang="en-US"/>
        </a:p>
      </dgm:t>
    </dgm:pt>
    <dgm:pt modelId="{3138ADD9-D58D-4E40-A77D-4453A1917006}" type="pres">
      <dgm:prSet presAssocID="{A0AB43EB-FB4E-2A4E-97C2-E2FCD29FAE17}" presName="parSpace" presStyleCnt="0"/>
      <dgm:spPr/>
    </dgm:pt>
    <dgm:pt modelId="{614A8F52-0DA6-014A-BC30-C9BCF49A78CE}" type="pres">
      <dgm:prSet presAssocID="{89B55B7E-3E90-7146-80A5-39F1A67225D4}" presName="parTxOnly" presStyleLbl="node1" presStyleIdx="2" presStyleCnt="4" custScaleX="109258">
        <dgm:presLayoutVars>
          <dgm:bulletEnabled val="1"/>
        </dgm:presLayoutVars>
      </dgm:prSet>
      <dgm:spPr/>
      <dgm:t>
        <a:bodyPr/>
        <a:lstStyle/>
        <a:p>
          <a:endParaRPr kumimoji="1" lang="ja-JP" altLang="en-US"/>
        </a:p>
      </dgm:t>
    </dgm:pt>
    <dgm:pt modelId="{199B7AC7-C85E-D24A-B4D2-35A3AE33131C}" type="pres">
      <dgm:prSet presAssocID="{245B0A29-4DEE-9D41-9C0E-894E119B383B}" presName="parSpace" presStyleCnt="0"/>
      <dgm:spPr/>
    </dgm:pt>
    <dgm:pt modelId="{A3F57748-1929-3048-9C9A-EAC1E843CA13}" type="pres">
      <dgm:prSet presAssocID="{9CB6F6B4-BEB0-8B48-B68F-FBAB65D7B77A}" presName="parTxOnly" presStyleLbl="node1" presStyleIdx="3" presStyleCnt="4">
        <dgm:presLayoutVars>
          <dgm:bulletEnabled val="1"/>
        </dgm:presLayoutVars>
      </dgm:prSet>
      <dgm:spPr/>
      <dgm:t>
        <a:bodyPr/>
        <a:lstStyle/>
        <a:p>
          <a:endParaRPr kumimoji="1" lang="ja-JP" altLang="en-US"/>
        </a:p>
      </dgm:t>
    </dgm:pt>
  </dgm:ptLst>
  <dgm:cxnLst>
    <dgm:cxn modelId="{46C8E1F1-36F1-484C-A70F-49A42DD03600}" srcId="{BC5786AB-F034-9D45-A78E-766DEA53FF3C}" destId="{89B55B7E-3E90-7146-80A5-39F1A67225D4}" srcOrd="2" destOrd="0" parTransId="{3E051D94-840E-D84C-8597-4BBE0C3CAB52}" sibTransId="{245B0A29-4DEE-9D41-9C0E-894E119B383B}"/>
    <dgm:cxn modelId="{E8D4730B-CD29-4144-AF9E-CE65F4E7220A}" srcId="{BC5786AB-F034-9D45-A78E-766DEA53FF3C}" destId="{9CB6F6B4-BEB0-8B48-B68F-FBAB65D7B77A}" srcOrd="3" destOrd="0" parTransId="{EC774674-0044-BD41-A8E2-EFEB9CF04A46}" sibTransId="{3C86E5C4-7BC6-524A-A561-D3BD5AA7E404}"/>
    <dgm:cxn modelId="{4320DE00-4E4B-5F44-9077-2F025A20A34A}" srcId="{BC5786AB-F034-9D45-A78E-766DEA53FF3C}" destId="{1D1B2563-C4A3-2340-BAA5-21524845174B}" srcOrd="0" destOrd="0" parTransId="{944FE32B-6240-814F-B488-6A9CF19B659C}" sibTransId="{56F5A2AF-FCB3-1B4E-92E9-5B950BB3F3DA}"/>
    <dgm:cxn modelId="{54A6BFD8-5F51-7944-B0A4-28499EA1C5D0}" type="presOf" srcId="{BC5786AB-F034-9D45-A78E-766DEA53FF3C}" destId="{409C7EBD-1116-934C-B05A-DBECA01520D4}" srcOrd="0" destOrd="0" presId="urn:microsoft.com/office/officeart/2005/8/layout/hChevron3"/>
    <dgm:cxn modelId="{96D2A770-7000-2C43-95CB-92EB1C45235A}" srcId="{BC5786AB-F034-9D45-A78E-766DEA53FF3C}" destId="{47FD72A0-B4C9-AD4F-9C28-47319F40518D}" srcOrd="1" destOrd="0" parTransId="{A1C46BAC-F1E0-9641-8484-FC17D905B991}" sibTransId="{A0AB43EB-FB4E-2A4E-97C2-E2FCD29FAE17}"/>
    <dgm:cxn modelId="{769709FD-95C8-B745-A6A3-35B54F09436A}" type="presOf" srcId="{1D1B2563-C4A3-2340-BAA5-21524845174B}" destId="{140CD966-211D-3C45-9E2A-CBA063BA7BF8}" srcOrd="0" destOrd="0" presId="urn:microsoft.com/office/officeart/2005/8/layout/hChevron3"/>
    <dgm:cxn modelId="{C2196EBC-D071-8343-892A-F6CD3C30DA87}" type="presOf" srcId="{89B55B7E-3E90-7146-80A5-39F1A67225D4}" destId="{614A8F52-0DA6-014A-BC30-C9BCF49A78CE}" srcOrd="0" destOrd="0" presId="urn:microsoft.com/office/officeart/2005/8/layout/hChevron3"/>
    <dgm:cxn modelId="{6DDA0BA7-F77D-8647-8D27-E0311111B772}" type="presOf" srcId="{47FD72A0-B4C9-AD4F-9C28-47319F40518D}" destId="{3AD1F791-F28F-8247-9D63-0C9C5EBF38DB}" srcOrd="0" destOrd="0" presId="urn:microsoft.com/office/officeart/2005/8/layout/hChevron3"/>
    <dgm:cxn modelId="{D028EB67-B528-D54B-840B-F780D09768A4}" type="presOf" srcId="{9CB6F6B4-BEB0-8B48-B68F-FBAB65D7B77A}" destId="{A3F57748-1929-3048-9C9A-EAC1E843CA13}" srcOrd="0" destOrd="0" presId="urn:microsoft.com/office/officeart/2005/8/layout/hChevron3"/>
    <dgm:cxn modelId="{8F2BDBF3-90DA-9741-9F42-561C47D499C8}" type="presParOf" srcId="{409C7EBD-1116-934C-B05A-DBECA01520D4}" destId="{140CD966-211D-3C45-9E2A-CBA063BA7BF8}" srcOrd="0" destOrd="0" presId="urn:microsoft.com/office/officeart/2005/8/layout/hChevron3"/>
    <dgm:cxn modelId="{65D05DF1-FC3A-C647-AAEA-E4F237A1667D}" type="presParOf" srcId="{409C7EBD-1116-934C-B05A-DBECA01520D4}" destId="{C9063757-5613-FC4D-B831-1AA1E9D04E12}" srcOrd="1" destOrd="0" presId="urn:microsoft.com/office/officeart/2005/8/layout/hChevron3"/>
    <dgm:cxn modelId="{D9D51510-FED4-1740-94EB-BB7FA0F67590}" type="presParOf" srcId="{409C7EBD-1116-934C-B05A-DBECA01520D4}" destId="{3AD1F791-F28F-8247-9D63-0C9C5EBF38DB}" srcOrd="2" destOrd="0" presId="urn:microsoft.com/office/officeart/2005/8/layout/hChevron3"/>
    <dgm:cxn modelId="{78155BD6-DFD3-2C47-8DDF-33972DD8854D}" type="presParOf" srcId="{409C7EBD-1116-934C-B05A-DBECA01520D4}" destId="{3138ADD9-D58D-4E40-A77D-4453A1917006}" srcOrd="3" destOrd="0" presId="urn:microsoft.com/office/officeart/2005/8/layout/hChevron3"/>
    <dgm:cxn modelId="{EEC931BD-43C3-074E-855E-5E0239EDAFF4}" type="presParOf" srcId="{409C7EBD-1116-934C-B05A-DBECA01520D4}" destId="{614A8F52-0DA6-014A-BC30-C9BCF49A78CE}" srcOrd="4" destOrd="0" presId="urn:microsoft.com/office/officeart/2005/8/layout/hChevron3"/>
    <dgm:cxn modelId="{7C7510C3-F587-5D4C-B53A-C464D1D66247}" type="presParOf" srcId="{409C7EBD-1116-934C-B05A-DBECA01520D4}" destId="{199B7AC7-C85E-D24A-B4D2-35A3AE33131C}" srcOrd="5" destOrd="0" presId="urn:microsoft.com/office/officeart/2005/8/layout/hChevron3"/>
    <dgm:cxn modelId="{A090BBAA-8174-E54B-9513-8F699B62CD9C}" type="presParOf" srcId="{409C7EBD-1116-934C-B05A-DBECA01520D4}" destId="{A3F57748-1929-3048-9C9A-EAC1E843CA13}" srcOrd="6"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BC5786AB-F034-9D45-A78E-766DEA53FF3C}" type="doc">
      <dgm:prSet loTypeId="urn:microsoft.com/office/officeart/2005/8/layout/hChevron3" loCatId="" qsTypeId="urn:microsoft.com/office/officeart/2005/8/quickstyle/simple1" qsCatId="simple" csTypeId="urn:microsoft.com/office/officeart/2005/8/colors/accent1_2" csCatId="accent1" phldr="1"/>
      <dgm:spPr/>
    </dgm:pt>
    <dgm:pt modelId="{1D1B2563-C4A3-2340-BAA5-21524845174B}">
      <dgm:prSet phldrT="[テキスト]" custT="1"/>
      <dgm:spPr>
        <a:solidFill>
          <a:srgbClr val="8C8C85"/>
        </a:solidFill>
      </dgm:spPr>
      <dgm:t>
        <a:bodyPr/>
        <a:lstStyle/>
        <a:p>
          <a:r>
            <a:rPr kumimoji="1" lang="ja-JP" altLang="en-US" sz="1400"/>
            <a:t>１　訓練の目的</a:t>
          </a:r>
        </a:p>
      </dgm:t>
    </dgm:pt>
    <dgm:pt modelId="{944FE32B-6240-814F-B488-6A9CF19B659C}" type="parTrans" cxnId="{4320DE00-4E4B-5F44-9077-2F025A20A34A}">
      <dgm:prSet/>
      <dgm:spPr/>
      <dgm:t>
        <a:bodyPr/>
        <a:lstStyle/>
        <a:p>
          <a:endParaRPr kumimoji="1" lang="ja-JP" altLang="en-US" sz="1600"/>
        </a:p>
      </dgm:t>
    </dgm:pt>
    <dgm:pt modelId="{56F5A2AF-FCB3-1B4E-92E9-5B950BB3F3DA}" type="sibTrans" cxnId="{4320DE00-4E4B-5F44-9077-2F025A20A34A}">
      <dgm:prSet/>
      <dgm:spPr/>
      <dgm:t>
        <a:bodyPr/>
        <a:lstStyle/>
        <a:p>
          <a:endParaRPr kumimoji="1" lang="ja-JP" altLang="en-US" sz="1600"/>
        </a:p>
      </dgm:t>
    </dgm:pt>
    <dgm:pt modelId="{47FD72A0-B4C9-AD4F-9C28-47319F40518D}">
      <dgm:prSet phldrT="[テキスト]" custT="1"/>
      <dgm:spPr>
        <a:solidFill>
          <a:srgbClr val="8C8C85"/>
        </a:solidFill>
      </dgm:spPr>
      <dgm:t>
        <a:bodyPr/>
        <a:lstStyle/>
        <a:p>
          <a:r>
            <a:rPr kumimoji="1" lang="ja-JP" altLang="en-US" sz="1400"/>
            <a:t>２　訓練前にすること</a:t>
          </a:r>
        </a:p>
      </dgm:t>
    </dgm:pt>
    <dgm:pt modelId="{A1C46BAC-F1E0-9641-8484-FC17D905B991}" type="parTrans" cxnId="{96D2A770-7000-2C43-95CB-92EB1C45235A}">
      <dgm:prSet/>
      <dgm:spPr/>
      <dgm:t>
        <a:bodyPr/>
        <a:lstStyle/>
        <a:p>
          <a:endParaRPr kumimoji="1" lang="ja-JP" altLang="en-US" sz="1600"/>
        </a:p>
      </dgm:t>
    </dgm:pt>
    <dgm:pt modelId="{A0AB43EB-FB4E-2A4E-97C2-E2FCD29FAE17}" type="sibTrans" cxnId="{96D2A770-7000-2C43-95CB-92EB1C45235A}">
      <dgm:prSet/>
      <dgm:spPr/>
      <dgm:t>
        <a:bodyPr/>
        <a:lstStyle/>
        <a:p>
          <a:endParaRPr kumimoji="1" lang="ja-JP" altLang="en-US" sz="1600"/>
        </a:p>
      </dgm:t>
    </dgm:pt>
    <dgm:pt modelId="{89B55B7E-3E90-7146-80A5-39F1A67225D4}">
      <dgm:prSet phldrT="[テキスト]" custT="1"/>
      <dgm:spPr>
        <a:solidFill>
          <a:schemeClr val="tx1"/>
        </a:solidFill>
      </dgm:spPr>
      <dgm:t>
        <a:bodyPr/>
        <a:lstStyle/>
        <a:p>
          <a:r>
            <a:rPr kumimoji="1" lang="ja-JP" altLang="en-US" sz="1800" dirty="0"/>
            <a:t>３　訓練</a:t>
          </a:r>
          <a:r>
            <a:rPr kumimoji="1" lang="ja-JP" altLang="en-US" sz="1800" dirty="0" smtClean="0"/>
            <a:t>の選択</a:t>
          </a:r>
          <a:endParaRPr kumimoji="1" lang="ja-JP" altLang="en-US" sz="1800" dirty="0"/>
        </a:p>
      </dgm:t>
    </dgm:pt>
    <dgm:pt modelId="{3E051D94-840E-D84C-8597-4BBE0C3CAB52}" type="parTrans" cxnId="{46C8E1F1-36F1-484C-A70F-49A42DD03600}">
      <dgm:prSet/>
      <dgm:spPr/>
      <dgm:t>
        <a:bodyPr/>
        <a:lstStyle/>
        <a:p>
          <a:endParaRPr kumimoji="1" lang="ja-JP" altLang="en-US" sz="1600"/>
        </a:p>
      </dgm:t>
    </dgm:pt>
    <dgm:pt modelId="{245B0A29-4DEE-9D41-9C0E-894E119B383B}" type="sibTrans" cxnId="{46C8E1F1-36F1-484C-A70F-49A42DD03600}">
      <dgm:prSet/>
      <dgm:spPr/>
      <dgm:t>
        <a:bodyPr/>
        <a:lstStyle/>
        <a:p>
          <a:endParaRPr kumimoji="1" lang="ja-JP" altLang="en-US" sz="1600"/>
        </a:p>
      </dgm:t>
    </dgm:pt>
    <dgm:pt modelId="{9CB6F6B4-BEB0-8B48-B68F-FBAB65D7B77A}">
      <dgm:prSet phldrT="[テキスト]" custT="1"/>
      <dgm:spPr/>
      <dgm:t>
        <a:bodyPr/>
        <a:lstStyle/>
        <a:p>
          <a:r>
            <a:rPr kumimoji="1" lang="ja-JP" altLang="en-US" sz="1400"/>
            <a:t>４　訓練後にすること</a:t>
          </a:r>
        </a:p>
      </dgm:t>
    </dgm:pt>
    <dgm:pt modelId="{EC774674-0044-BD41-A8E2-EFEB9CF04A46}" type="parTrans" cxnId="{E8D4730B-CD29-4144-AF9E-CE65F4E7220A}">
      <dgm:prSet/>
      <dgm:spPr/>
      <dgm:t>
        <a:bodyPr/>
        <a:lstStyle/>
        <a:p>
          <a:endParaRPr kumimoji="1" lang="ja-JP" altLang="en-US" sz="1600"/>
        </a:p>
      </dgm:t>
    </dgm:pt>
    <dgm:pt modelId="{3C86E5C4-7BC6-524A-A561-D3BD5AA7E404}" type="sibTrans" cxnId="{E8D4730B-CD29-4144-AF9E-CE65F4E7220A}">
      <dgm:prSet/>
      <dgm:spPr/>
      <dgm:t>
        <a:bodyPr/>
        <a:lstStyle/>
        <a:p>
          <a:endParaRPr kumimoji="1" lang="ja-JP" altLang="en-US" sz="1600"/>
        </a:p>
      </dgm:t>
    </dgm:pt>
    <dgm:pt modelId="{409C7EBD-1116-934C-B05A-DBECA01520D4}" type="pres">
      <dgm:prSet presAssocID="{BC5786AB-F034-9D45-A78E-766DEA53FF3C}" presName="Name0" presStyleCnt="0">
        <dgm:presLayoutVars>
          <dgm:dir/>
          <dgm:resizeHandles val="exact"/>
        </dgm:presLayoutVars>
      </dgm:prSet>
      <dgm:spPr/>
    </dgm:pt>
    <dgm:pt modelId="{140CD966-211D-3C45-9E2A-CBA063BA7BF8}" type="pres">
      <dgm:prSet presAssocID="{1D1B2563-C4A3-2340-BAA5-21524845174B}" presName="parTxOnly" presStyleLbl="node1" presStyleIdx="0" presStyleCnt="4" custScaleX="78799" custLinFactY="100000" custLinFactNeighborX="-10031" custLinFactNeighborY="158580">
        <dgm:presLayoutVars>
          <dgm:bulletEnabled val="1"/>
        </dgm:presLayoutVars>
      </dgm:prSet>
      <dgm:spPr/>
      <dgm:t>
        <a:bodyPr/>
        <a:lstStyle/>
        <a:p>
          <a:endParaRPr kumimoji="1" lang="ja-JP" altLang="en-US"/>
        </a:p>
      </dgm:t>
    </dgm:pt>
    <dgm:pt modelId="{C9063757-5613-FC4D-B831-1AA1E9D04E12}" type="pres">
      <dgm:prSet presAssocID="{56F5A2AF-FCB3-1B4E-92E9-5B950BB3F3DA}" presName="parSpace" presStyleCnt="0"/>
      <dgm:spPr/>
    </dgm:pt>
    <dgm:pt modelId="{3AD1F791-F28F-8247-9D63-0C9C5EBF38DB}" type="pres">
      <dgm:prSet presAssocID="{47FD72A0-B4C9-AD4F-9C28-47319F40518D}" presName="parTxOnly" presStyleLbl="node1" presStyleIdx="1" presStyleCnt="4" custScaleX="110173" custLinFactNeighborX="10186" custLinFactNeighborY="24069">
        <dgm:presLayoutVars>
          <dgm:bulletEnabled val="1"/>
        </dgm:presLayoutVars>
      </dgm:prSet>
      <dgm:spPr/>
      <dgm:t>
        <a:bodyPr/>
        <a:lstStyle/>
        <a:p>
          <a:endParaRPr kumimoji="1" lang="ja-JP" altLang="en-US"/>
        </a:p>
      </dgm:t>
    </dgm:pt>
    <dgm:pt modelId="{3138ADD9-D58D-4E40-A77D-4453A1917006}" type="pres">
      <dgm:prSet presAssocID="{A0AB43EB-FB4E-2A4E-97C2-E2FCD29FAE17}" presName="parSpace" presStyleCnt="0"/>
      <dgm:spPr/>
    </dgm:pt>
    <dgm:pt modelId="{614A8F52-0DA6-014A-BC30-C9BCF49A78CE}" type="pres">
      <dgm:prSet presAssocID="{89B55B7E-3E90-7146-80A5-39F1A67225D4}" presName="parTxOnly" presStyleLbl="node1" presStyleIdx="2" presStyleCnt="4" custScaleX="109258">
        <dgm:presLayoutVars>
          <dgm:bulletEnabled val="1"/>
        </dgm:presLayoutVars>
      </dgm:prSet>
      <dgm:spPr/>
      <dgm:t>
        <a:bodyPr/>
        <a:lstStyle/>
        <a:p>
          <a:endParaRPr kumimoji="1" lang="ja-JP" altLang="en-US"/>
        </a:p>
      </dgm:t>
    </dgm:pt>
    <dgm:pt modelId="{199B7AC7-C85E-D24A-B4D2-35A3AE33131C}" type="pres">
      <dgm:prSet presAssocID="{245B0A29-4DEE-9D41-9C0E-894E119B383B}" presName="parSpace" presStyleCnt="0"/>
      <dgm:spPr/>
    </dgm:pt>
    <dgm:pt modelId="{A3F57748-1929-3048-9C9A-EAC1E843CA13}" type="pres">
      <dgm:prSet presAssocID="{9CB6F6B4-BEB0-8B48-B68F-FBAB65D7B77A}" presName="parTxOnly" presStyleLbl="node1" presStyleIdx="3" presStyleCnt="4">
        <dgm:presLayoutVars>
          <dgm:bulletEnabled val="1"/>
        </dgm:presLayoutVars>
      </dgm:prSet>
      <dgm:spPr/>
      <dgm:t>
        <a:bodyPr/>
        <a:lstStyle/>
        <a:p>
          <a:endParaRPr kumimoji="1" lang="ja-JP" altLang="en-US"/>
        </a:p>
      </dgm:t>
    </dgm:pt>
  </dgm:ptLst>
  <dgm:cxnLst>
    <dgm:cxn modelId="{46C8E1F1-36F1-484C-A70F-49A42DD03600}" srcId="{BC5786AB-F034-9D45-A78E-766DEA53FF3C}" destId="{89B55B7E-3E90-7146-80A5-39F1A67225D4}" srcOrd="2" destOrd="0" parTransId="{3E051D94-840E-D84C-8597-4BBE0C3CAB52}" sibTransId="{245B0A29-4DEE-9D41-9C0E-894E119B383B}"/>
    <dgm:cxn modelId="{E8D4730B-CD29-4144-AF9E-CE65F4E7220A}" srcId="{BC5786AB-F034-9D45-A78E-766DEA53FF3C}" destId="{9CB6F6B4-BEB0-8B48-B68F-FBAB65D7B77A}" srcOrd="3" destOrd="0" parTransId="{EC774674-0044-BD41-A8E2-EFEB9CF04A46}" sibTransId="{3C86E5C4-7BC6-524A-A561-D3BD5AA7E404}"/>
    <dgm:cxn modelId="{4320DE00-4E4B-5F44-9077-2F025A20A34A}" srcId="{BC5786AB-F034-9D45-A78E-766DEA53FF3C}" destId="{1D1B2563-C4A3-2340-BAA5-21524845174B}" srcOrd="0" destOrd="0" parTransId="{944FE32B-6240-814F-B488-6A9CF19B659C}" sibTransId="{56F5A2AF-FCB3-1B4E-92E9-5B950BB3F3DA}"/>
    <dgm:cxn modelId="{54A6BFD8-5F51-7944-B0A4-28499EA1C5D0}" type="presOf" srcId="{BC5786AB-F034-9D45-A78E-766DEA53FF3C}" destId="{409C7EBD-1116-934C-B05A-DBECA01520D4}" srcOrd="0" destOrd="0" presId="urn:microsoft.com/office/officeart/2005/8/layout/hChevron3"/>
    <dgm:cxn modelId="{96D2A770-7000-2C43-95CB-92EB1C45235A}" srcId="{BC5786AB-F034-9D45-A78E-766DEA53FF3C}" destId="{47FD72A0-B4C9-AD4F-9C28-47319F40518D}" srcOrd="1" destOrd="0" parTransId="{A1C46BAC-F1E0-9641-8484-FC17D905B991}" sibTransId="{A0AB43EB-FB4E-2A4E-97C2-E2FCD29FAE17}"/>
    <dgm:cxn modelId="{769709FD-95C8-B745-A6A3-35B54F09436A}" type="presOf" srcId="{1D1B2563-C4A3-2340-BAA5-21524845174B}" destId="{140CD966-211D-3C45-9E2A-CBA063BA7BF8}" srcOrd="0" destOrd="0" presId="urn:microsoft.com/office/officeart/2005/8/layout/hChevron3"/>
    <dgm:cxn modelId="{C2196EBC-D071-8343-892A-F6CD3C30DA87}" type="presOf" srcId="{89B55B7E-3E90-7146-80A5-39F1A67225D4}" destId="{614A8F52-0DA6-014A-BC30-C9BCF49A78CE}" srcOrd="0" destOrd="0" presId="urn:microsoft.com/office/officeart/2005/8/layout/hChevron3"/>
    <dgm:cxn modelId="{6DDA0BA7-F77D-8647-8D27-E0311111B772}" type="presOf" srcId="{47FD72A0-B4C9-AD4F-9C28-47319F40518D}" destId="{3AD1F791-F28F-8247-9D63-0C9C5EBF38DB}" srcOrd="0" destOrd="0" presId="urn:microsoft.com/office/officeart/2005/8/layout/hChevron3"/>
    <dgm:cxn modelId="{D028EB67-B528-D54B-840B-F780D09768A4}" type="presOf" srcId="{9CB6F6B4-BEB0-8B48-B68F-FBAB65D7B77A}" destId="{A3F57748-1929-3048-9C9A-EAC1E843CA13}" srcOrd="0" destOrd="0" presId="urn:microsoft.com/office/officeart/2005/8/layout/hChevron3"/>
    <dgm:cxn modelId="{8F2BDBF3-90DA-9741-9F42-561C47D499C8}" type="presParOf" srcId="{409C7EBD-1116-934C-B05A-DBECA01520D4}" destId="{140CD966-211D-3C45-9E2A-CBA063BA7BF8}" srcOrd="0" destOrd="0" presId="urn:microsoft.com/office/officeart/2005/8/layout/hChevron3"/>
    <dgm:cxn modelId="{65D05DF1-FC3A-C647-AAEA-E4F237A1667D}" type="presParOf" srcId="{409C7EBD-1116-934C-B05A-DBECA01520D4}" destId="{C9063757-5613-FC4D-B831-1AA1E9D04E12}" srcOrd="1" destOrd="0" presId="urn:microsoft.com/office/officeart/2005/8/layout/hChevron3"/>
    <dgm:cxn modelId="{D9D51510-FED4-1740-94EB-BB7FA0F67590}" type="presParOf" srcId="{409C7EBD-1116-934C-B05A-DBECA01520D4}" destId="{3AD1F791-F28F-8247-9D63-0C9C5EBF38DB}" srcOrd="2" destOrd="0" presId="urn:microsoft.com/office/officeart/2005/8/layout/hChevron3"/>
    <dgm:cxn modelId="{78155BD6-DFD3-2C47-8DDF-33972DD8854D}" type="presParOf" srcId="{409C7EBD-1116-934C-B05A-DBECA01520D4}" destId="{3138ADD9-D58D-4E40-A77D-4453A1917006}" srcOrd="3" destOrd="0" presId="urn:microsoft.com/office/officeart/2005/8/layout/hChevron3"/>
    <dgm:cxn modelId="{EEC931BD-43C3-074E-855E-5E0239EDAFF4}" type="presParOf" srcId="{409C7EBD-1116-934C-B05A-DBECA01520D4}" destId="{614A8F52-0DA6-014A-BC30-C9BCF49A78CE}" srcOrd="4" destOrd="0" presId="urn:microsoft.com/office/officeart/2005/8/layout/hChevron3"/>
    <dgm:cxn modelId="{7C7510C3-F587-5D4C-B53A-C464D1D66247}" type="presParOf" srcId="{409C7EBD-1116-934C-B05A-DBECA01520D4}" destId="{199B7AC7-C85E-D24A-B4D2-35A3AE33131C}" srcOrd="5" destOrd="0" presId="urn:microsoft.com/office/officeart/2005/8/layout/hChevron3"/>
    <dgm:cxn modelId="{A090BBAA-8174-E54B-9513-8F699B62CD9C}" type="presParOf" srcId="{409C7EBD-1116-934C-B05A-DBECA01520D4}" destId="{A3F57748-1929-3048-9C9A-EAC1E843CA13}" srcOrd="6"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BC5786AB-F034-9D45-A78E-766DEA53FF3C}" type="doc">
      <dgm:prSet loTypeId="urn:microsoft.com/office/officeart/2005/8/layout/hChevron3" loCatId="" qsTypeId="urn:microsoft.com/office/officeart/2005/8/quickstyle/simple1" qsCatId="simple" csTypeId="urn:microsoft.com/office/officeart/2005/8/colors/accent1_2" csCatId="accent1" phldr="1"/>
      <dgm:spPr/>
    </dgm:pt>
    <dgm:pt modelId="{1D1B2563-C4A3-2340-BAA5-21524845174B}">
      <dgm:prSet phldrT="[テキスト]" custT="1"/>
      <dgm:spPr>
        <a:solidFill>
          <a:srgbClr val="8C8C85"/>
        </a:solidFill>
      </dgm:spPr>
      <dgm:t>
        <a:bodyPr/>
        <a:lstStyle/>
        <a:p>
          <a:r>
            <a:rPr kumimoji="1" lang="ja-JP" altLang="en-US" sz="1400"/>
            <a:t>１　訓練の目的</a:t>
          </a:r>
        </a:p>
      </dgm:t>
    </dgm:pt>
    <dgm:pt modelId="{944FE32B-6240-814F-B488-6A9CF19B659C}" type="parTrans" cxnId="{4320DE00-4E4B-5F44-9077-2F025A20A34A}">
      <dgm:prSet/>
      <dgm:spPr/>
      <dgm:t>
        <a:bodyPr/>
        <a:lstStyle/>
        <a:p>
          <a:endParaRPr kumimoji="1" lang="ja-JP" altLang="en-US" sz="1600"/>
        </a:p>
      </dgm:t>
    </dgm:pt>
    <dgm:pt modelId="{56F5A2AF-FCB3-1B4E-92E9-5B950BB3F3DA}" type="sibTrans" cxnId="{4320DE00-4E4B-5F44-9077-2F025A20A34A}">
      <dgm:prSet/>
      <dgm:spPr/>
      <dgm:t>
        <a:bodyPr/>
        <a:lstStyle/>
        <a:p>
          <a:endParaRPr kumimoji="1" lang="ja-JP" altLang="en-US" sz="1600"/>
        </a:p>
      </dgm:t>
    </dgm:pt>
    <dgm:pt modelId="{47FD72A0-B4C9-AD4F-9C28-47319F40518D}">
      <dgm:prSet phldrT="[テキスト]" custT="1"/>
      <dgm:spPr>
        <a:solidFill>
          <a:srgbClr val="8C8C85"/>
        </a:solidFill>
      </dgm:spPr>
      <dgm:t>
        <a:bodyPr/>
        <a:lstStyle/>
        <a:p>
          <a:r>
            <a:rPr kumimoji="1" lang="ja-JP" altLang="en-US" sz="1400"/>
            <a:t>２　訓練前にすること</a:t>
          </a:r>
        </a:p>
      </dgm:t>
    </dgm:pt>
    <dgm:pt modelId="{A1C46BAC-F1E0-9641-8484-FC17D905B991}" type="parTrans" cxnId="{96D2A770-7000-2C43-95CB-92EB1C45235A}">
      <dgm:prSet/>
      <dgm:spPr/>
      <dgm:t>
        <a:bodyPr/>
        <a:lstStyle/>
        <a:p>
          <a:endParaRPr kumimoji="1" lang="ja-JP" altLang="en-US" sz="1600"/>
        </a:p>
      </dgm:t>
    </dgm:pt>
    <dgm:pt modelId="{A0AB43EB-FB4E-2A4E-97C2-E2FCD29FAE17}" type="sibTrans" cxnId="{96D2A770-7000-2C43-95CB-92EB1C45235A}">
      <dgm:prSet/>
      <dgm:spPr/>
      <dgm:t>
        <a:bodyPr/>
        <a:lstStyle/>
        <a:p>
          <a:endParaRPr kumimoji="1" lang="ja-JP" altLang="en-US" sz="1600"/>
        </a:p>
      </dgm:t>
    </dgm:pt>
    <dgm:pt modelId="{89B55B7E-3E90-7146-80A5-39F1A67225D4}">
      <dgm:prSet phldrT="[テキスト]" custT="1"/>
      <dgm:spPr>
        <a:solidFill>
          <a:schemeClr val="tx1"/>
        </a:solidFill>
      </dgm:spPr>
      <dgm:t>
        <a:bodyPr/>
        <a:lstStyle/>
        <a:p>
          <a:r>
            <a:rPr kumimoji="1" lang="ja-JP" altLang="en-US" sz="1800" dirty="0"/>
            <a:t>３　訓練</a:t>
          </a:r>
          <a:r>
            <a:rPr kumimoji="1" lang="ja-JP" altLang="en-US" sz="1800" dirty="0" smtClean="0"/>
            <a:t>の選択</a:t>
          </a:r>
          <a:endParaRPr kumimoji="1" lang="ja-JP" altLang="en-US" sz="1800" dirty="0"/>
        </a:p>
      </dgm:t>
    </dgm:pt>
    <dgm:pt modelId="{3E051D94-840E-D84C-8597-4BBE0C3CAB52}" type="parTrans" cxnId="{46C8E1F1-36F1-484C-A70F-49A42DD03600}">
      <dgm:prSet/>
      <dgm:spPr/>
      <dgm:t>
        <a:bodyPr/>
        <a:lstStyle/>
        <a:p>
          <a:endParaRPr kumimoji="1" lang="ja-JP" altLang="en-US" sz="1600"/>
        </a:p>
      </dgm:t>
    </dgm:pt>
    <dgm:pt modelId="{245B0A29-4DEE-9D41-9C0E-894E119B383B}" type="sibTrans" cxnId="{46C8E1F1-36F1-484C-A70F-49A42DD03600}">
      <dgm:prSet/>
      <dgm:spPr/>
      <dgm:t>
        <a:bodyPr/>
        <a:lstStyle/>
        <a:p>
          <a:endParaRPr kumimoji="1" lang="ja-JP" altLang="en-US" sz="1600"/>
        </a:p>
      </dgm:t>
    </dgm:pt>
    <dgm:pt modelId="{9CB6F6B4-BEB0-8B48-B68F-FBAB65D7B77A}">
      <dgm:prSet phldrT="[テキスト]" custT="1"/>
      <dgm:spPr/>
      <dgm:t>
        <a:bodyPr/>
        <a:lstStyle/>
        <a:p>
          <a:r>
            <a:rPr kumimoji="1" lang="ja-JP" altLang="en-US" sz="1400"/>
            <a:t>４　訓練後にすること</a:t>
          </a:r>
        </a:p>
      </dgm:t>
    </dgm:pt>
    <dgm:pt modelId="{EC774674-0044-BD41-A8E2-EFEB9CF04A46}" type="parTrans" cxnId="{E8D4730B-CD29-4144-AF9E-CE65F4E7220A}">
      <dgm:prSet/>
      <dgm:spPr/>
      <dgm:t>
        <a:bodyPr/>
        <a:lstStyle/>
        <a:p>
          <a:endParaRPr kumimoji="1" lang="ja-JP" altLang="en-US" sz="1600"/>
        </a:p>
      </dgm:t>
    </dgm:pt>
    <dgm:pt modelId="{3C86E5C4-7BC6-524A-A561-D3BD5AA7E404}" type="sibTrans" cxnId="{E8D4730B-CD29-4144-AF9E-CE65F4E7220A}">
      <dgm:prSet/>
      <dgm:spPr/>
      <dgm:t>
        <a:bodyPr/>
        <a:lstStyle/>
        <a:p>
          <a:endParaRPr kumimoji="1" lang="ja-JP" altLang="en-US" sz="1600"/>
        </a:p>
      </dgm:t>
    </dgm:pt>
    <dgm:pt modelId="{409C7EBD-1116-934C-B05A-DBECA01520D4}" type="pres">
      <dgm:prSet presAssocID="{BC5786AB-F034-9D45-A78E-766DEA53FF3C}" presName="Name0" presStyleCnt="0">
        <dgm:presLayoutVars>
          <dgm:dir/>
          <dgm:resizeHandles val="exact"/>
        </dgm:presLayoutVars>
      </dgm:prSet>
      <dgm:spPr/>
    </dgm:pt>
    <dgm:pt modelId="{140CD966-211D-3C45-9E2A-CBA063BA7BF8}" type="pres">
      <dgm:prSet presAssocID="{1D1B2563-C4A3-2340-BAA5-21524845174B}" presName="parTxOnly" presStyleLbl="node1" presStyleIdx="0" presStyleCnt="4" custScaleX="78799" custLinFactY="100000" custLinFactNeighborX="-10031" custLinFactNeighborY="158580">
        <dgm:presLayoutVars>
          <dgm:bulletEnabled val="1"/>
        </dgm:presLayoutVars>
      </dgm:prSet>
      <dgm:spPr/>
      <dgm:t>
        <a:bodyPr/>
        <a:lstStyle/>
        <a:p>
          <a:endParaRPr kumimoji="1" lang="ja-JP" altLang="en-US"/>
        </a:p>
      </dgm:t>
    </dgm:pt>
    <dgm:pt modelId="{C9063757-5613-FC4D-B831-1AA1E9D04E12}" type="pres">
      <dgm:prSet presAssocID="{56F5A2AF-FCB3-1B4E-92E9-5B950BB3F3DA}" presName="parSpace" presStyleCnt="0"/>
      <dgm:spPr/>
    </dgm:pt>
    <dgm:pt modelId="{3AD1F791-F28F-8247-9D63-0C9C5EBF38DB}" type="pres">
      <dgm:prSet presAssocID="{47FD72A0-B4C9-AD4F-9C28-47319F40518D}" presName="parTxOnly" presStyleLbl="node1" presStyleIdx="1" presStyleCnt="4" custScaleX="110173" custLinFactNeighborX="10186" custLinFactNeighborY="24069">
        <dgm:presLayoutVars>
          <dgm:bulletEnabled val="1"/>
        </dgm:presLayoutVars>
      </dgm:prSet>
      <dgm:spPr/>
      <dgm:t>
        <a:bodyPr/>
        <a:lstStyle/>
        <a:p>
          <a:endParaRPr kumimoji="1" lang="ja-JP" altLang="en-US"/>
        </a:p>
      </dgm:t>
    </dgm:pt>
    <dgm:pt modelId="{3138ADD9-D58D-4E40-A77D-4453A1917006}" type="pres">
      <dgm:prSet presAssocID="{A0AB43EB-FB4E-2A4E-97C2-E2FCD29FAE17}" presName="parSpace" presStyleCnt="0"/>
      <dgm:spPr/>
    </dgm:pt>
    <dgm:pt modelId="{614A8F52-0DA6-014A-BC30-C9BCF49A78CE}" type="pres">
      <dgm:prSet presAssocID="{89B55B7E-3E90-7146-80A5-39F1A67225D4}" presName="parTxOnly" presStyleLbl="node1" presStyleIdx="2" presStyleCnt="4" custScaleX="109258">
        <dgm:presLayoutVars>
          <dgm:bulletEnabled val="1"/>
        </dgm:presLayoutVars>
      </dgm:prSet>
      <dgm:spPr/>
      <dgm:t>
        <a:bodyPr/>
        <a:lstStyle/>
        <a:p>
          <a:endParaRPr kumimoji="1" lang="ja-JP" altLang="en-US"/>
        </a:p>
      </dgm:t>
    </dgm:pt>
    <dgm:pt modelId="{199B7AC7-C85E-D24A-B4D2-35A3AE33131C}" type="pres">
      <dgm:prSet presAssocID="{245B0A29-4DEE-9D41-9C0E-894E119B383B}" presName="parSpace" presStyleCnt="0"/>
      <dgm:spPr/>
    </dgm:pt>
    <dgm:pt modelId="{A3F57748-1929-3048-9C9A-EAC1E843CA13}" type="pres">
      <dgm:prSet presAssocID="{9CB6F6B4-BEB0-8B48-B68F-FBAB65D7B77A}" presName="parTxOnly" presStyleLbl="node1" presStyleIdx="3" presStyleCnt="4">
        <dgm:presLayoutVars>
          <dgm:bulletEnabled val="1"/>
        </dgm:presLayoutVars>
      </dgm:prSet>
      <dgm:spPr/>
      <dgm:t>
        <a:bodyPr/>
        <a:lstStyle/>
        <a:p>
          <a:endParaRPr kumimoji="1" lang="ja-JP" altLang="en-US"/>
        </a:p>
      </dgm:t>
    </dgm:pt>
  </dgm:ptLst>
  <dgm:cxnLst>
    <dgm:cxn modelId="{46C8E1F1-36F1-484C-A70F-49A42DD03600}" srcId="{BC5786AB-F034-9D45-A78E-766DEA53FF3C}" destId="{89B55B7E-3E90-7146-80A5-39F1A67225D4}" srcOrd="2" destOrd="0" parTransId="{3E051D94-840E-D84C-8597-4BBE0C3CAB52}" sibTransId="{245B0A29-4DEE-9D41-9C0E-894E119B383B}"/>
    <dgm:cxn modelId="{E8D4730B-CD29-4144-AF9E-CE65F4E7220A}" srcId="{BC5786AB-F034-9D45-A78E-766DEA53FF3C}" destId="{9CB6F6B4-BEB0-8B48-B68F-FBAB65D7B77A}" srcOrd="3" destOrd="0" parTransId="{EC774674-0044-BD41-A8E2-EFEB9CF04A46}" sibTransId="{3C86E5C4-7BC6-524A-A561-D3BD5AA7E404}"/>
    <dgm:cxn modelId="{4320DE00-4E4B-5F44-9077-2F025A20A34A}" srcId="{BC5786AB-F034-9D45-A78E-766DEA53FF3C}" destId="{1D1B2563-C4A3-2340-BAA5-21524845174B}" srcOrd="0" destOrd="0" parTransId="{944FE32B-6240-814F-B488-6A9CF19B659C}" sibTransId="{56F5A2AF-FCB3-1B4E-92E9-5B950BB3F3DA}"/>
    <dgm:cxn modelId="{54A6BFD8-5F51-7944-B0A4-28499EA1C5D0}" type="presOf" srcId="{BC5786AB-F034-9D45-A78E-766DEA53FF3C}" destId="{409C7EBD-1116-934C-B05A-DBECA01520D4}" srcOrd="0" destOrd="0" presId="urn:microsoft.com/office/officeart/2005/8/layout/hChevron3"/>
    <dgm:cxn modelId="{96D2A770-7000-2C43-95CB-92EB1C45235A}" srcId="{BC5786AB-F034-9D45-A78E-766DEA53FF3C}" destId="{47FD72A0-B4C9-AD4F-9C28-47319F40518D}" srcOrd="1" destOrd="0" parTransId="{A1C46BAC-F1E0-9641-8484-FC17D905B991}" sibTransId="{A0AB43EB-FB4E-2A4E-97C2-E2FCD29FAE17}"/>
    <dgm:cxn modelId="{769709FD-95C8-B745-A6A3-35B54F09436A}" type="presOf" srcId="{1D1B2563-C4A3-2340-BAA5-21524845174B}" destId="{140CD966-211D-3C45-9E2A-CBA063BA7BF8}" srcOrd="0" destOrd="0" presId="urn:microsoft.com/office/officeart/2005/8/layout/hChevron3"/>
    <dgm:cxn modelId="{C2196EBC-D071-8343-892A-F6CD3C30DA87}" type="presOf" srcId="{89B55B7E-3E90-7146-80A5-39F1A67225D4}" destId="{614A8F52-0DA6-014A-BC30-C9BCF49A78CE}" srcOrd="0" destOrd="0" presId="urn:microsoft.com/office/officeart/2005/8/layout/hChevron3"/>
    <dgm:cxn modelId="{6DDA0BA7-F77D-8647-8D27-E0311111B772}" type="presOf" srcId="{47FD72A0-B4C9-AD4F-9C28-47319F40518D}" destId="{3AD1F791-F28F-8247-9D63-0C9C5EBF38DB}" srcOrd="0" destOrd="0" presId="urn:microsoft.com/office/officeart/2005/8/layout/hChevron3"/>
    <dgm:cxn modelId="{D028EB67-B528-D54B-840B-F780D09768A4}" type="presOf" srcId="{9CB6F6B4-BEB0-8B48-B68F-FBAB65D7B77A}" destId="{A3F57748-1929-3048-9C9A-EAC1E843CA13}" srcOrd="0" destOrd="0" presId="urn:microsoft.com/office/officeart/2005/8/layout/hChevron3"/>
    <dgm:cxn modelId="{8F2BDBF3-90DA-9741-9F42-561C47D499C8}" type="presParOf" srcId="{409C7EBD-1116-934C-B05A-DBECA01520D4}" destId="{140CD966-211D-3C45-9E2A-CBA063BA7BF8}" srcOrd="0" destOrd="0" presId="urn:microsoft.com/office/officeart/2005/8/layout/hChevron3"/>
    <dgm:cxn modelId="{65D05DF1-FC3A-C647-AAEA-E4F237A1667D}" type="presParOf" srcId="{409C7EBD-1116-934C-B05A-DBECA01520D4}" destId="{C9063757-5613-FC4D-B831-1AA1E9D04E12}" srcOrd="1" destOrd="0" presId="urn:microsoft.com/office/officeart/2005/8/layout/hChevron3"/>
    <dgm:cxn modelId="{D9D51510-FED4-1740-94EB-BB7FA0F67590}" type="presParOf" srcId="{409C7EBD-1116-934C-B05A-DBECA01520D4}" destId="{3AD1F791-F28F-8247-9D63-0C9C5EBF38DB}" srcOrd="2" destOrd="0" presId="urn:microsoft.com/office/officeart/2005/8/layout/hChevron3"/>
    <dgm:cxn modelId="{78155BD6-DFD3-2C47-8DDF-33972DD8854D}" type="presParOf" srcId="{409C7EBD-1116-934C-B05A-DBECA01520D4}" destId="{3138ADD9-D58D-4E40-A77D-4453A1917006}" srcOrd="3" destOrd="0" presId="urn:microsoft.com/office/officeart/2005/8/layout/hChevron3"/>
    <dgm:cxn modelId="{EEC931BD-43C3-074E-855E-5E0239EDAFF4}" type="presParOf" srcId="{409C7EBD-1116-934C-B05A-DBECA01520D4}" destId="{614A8F52-0DA6-014A-BC30-C9BCF49A78CE}" srcOrd="4" destOrd="0" presId="urn:microsoft.com/office/officeart/2005/8/layout/hChevron3"/>
    <dgm:cxn modelId="{7C7510C3-F587-5D4C-B53A-C464D1D66247}" type="presParOf" srcId="{409C7EBD-1116-934C-B05A-DBECA01520D4}" destId="{199B7AC7-C85E-D24A-B4D2-35A3AE33131C}" srcOrd="5" destOrd="0" presId="urn:microsoft.com/office/officeart/2005/8/layout/hChevron3"/>
    <dgm:cxn modelId="{A090BBAA-8174-E54B-9513-8F699B62CD9C}" type="presParOf" srcId="{409C7EBD-1116-934C-B05A-DBECA01520D4}" destId="{A3F57748-1929-3048-9C9A-EAC1E843CA13}" srcOrd="6"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DB2DF0F2-158A-7540-AD25-78613094C58F}"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kumimoji="1" lang="ja-JP" altLang="en-US"/>
        </a:p>
      </dgm:t>
    </dgm:pt>
    <dgm:pt modelId="{EB46975D-B28C-074A-91D7-FFEC273DD9A4}">
      <dgm:prSet custT="1"/>
      <dgm:spPr>
        <a:solidFill>
          <a:schemeClr val="tx1"/>
        </a:solidFill>
      </dgm:spPr>
      <dgm:t>
        <a:bodyPr/>
        <a:lstStyle/>
        <a:p>
          <a:r>
            <a:rPr lang="ja-JP" altLang="en-US" sz="2800"/>
            <a:t>４</a:t>
          </a:r>
          <a:r>
            <a:rPr kumimoji="1" lang="ja-JP" altLang="en-US" sz="2800"/>
            <a:t>　訓練後に</a:t>
          </a:r>
          <a:r>
            <a:rPr kumimoji="1" lang="en-US" altLang="ja-JP" sz="2800" dirty="0"/>
            <a:t/>
          </a:r>
          <a:br>
            <a:rPr kumimoji="1" lang="en-US" altLang="ja-JP" sz="2800" dirty="0"/>
          </a:br>
          <a:r>
            <a:rPr kumimoji="1" lang="ja-JP" altLang="en-US" sz="2800"/>
            <a:t>すること</a:t>
          </a:r>
          <a:endParaRPr lang="ja-JP" sz="2800"/>
        </a:p>
      </dgm:t>
    </dgm:pt>
    <dgm:pt modelId="{202AB11D-636F-5541-A07D-51EFCA4D0DBF}" type="parTrans" cxnId="{D10F4062-A702-FE46-BBA4-E674476C30C7}">
      <dgm:prSet/>
      <dgm:spPr/>
      <dgm:t>
        <a:bodyPr/>
        <a:lstStyle/>
        <a:p>
          <a:endParaRPr kumimoji="1" lang="ja-JP" altLang="en-US" sz="1600"/>
        </a:p>
      </dgm:t>
    </dgm:pt>
    <dgm:pt modelId="{1B0D49E4-CD6B-7242-AB5C-BECA68BD1A12}" type="sibTrans" cxnId="{D10F4062-A702-FE46-BBA4-E674476C30C7}">
      <dgm:prSet/>
      <dgm:spPr/>
      <dgm:t>
        <a:bodyPr/>
        <a:lstStyle/>
        <a:p>
          <a:endParaRPr kumimoji="1" lang="ja-JP" altLang="en-US" sz="1600"/>
        </a:p>
      </dgm:t>
    </dgm:pt>
    <dgm:pt modelId="{D348C749-8E3F-4B40-AC00-12AC44B28413}" type="pres">
      <dgm:prSet presAssocID="{DB2DF0F2-158A-7540-AD25-78613094C58F}" presName="Name0" presStyleCnt="0">
        <dgm:presLayoutVars>
          <dgm:chPref val="3"/>
          <dgm:dir/>
          <dgm:animLvl val="lvl"/>
          <dgm:resizeHandles/>
        </dgm:presLayoutVars>
      </dgm:prSet>
      <dgm:spPr/>
      <dgm:t>
        <a:bodyPr/>
        <a:lstStyle/>
        <a:p>
          <a:endParaRPr kumimoji="1" lang="ja-JP" altLang="en-US"/>
        </a:p>
      </dgm:t>
    </dgm:pt>
    <dgm:pt modelId="{CD44DF93-7DCE-9C43-8227-502E3A4726EB}" type="pres">
      <dgm:prSet presAssocID="{EB46975D-B28C-074A-91D7-FFEC273DD9A4}" presName="horFlow" presStyleCnt="0"/>
      <dgm:spPr/>
    </dgm:pt>
    <dgm:pt modelId="{8FF1FF40-8FFA-3D49-9704-B37EB0BB08F6}" type="pres">
      <dgm:prSet presAssocID="{EB46975D-B28C-074A-91D7-FFEC273DD9A4}" presName="bigChev" presStyleLbl="node1" presStyleIdx="0" presStyleCnt="1"/>
      <dgm:spPr/>
      <dgm:t>
        <a:bodyPr/>
        <a:lstStyle/>
        <a:p>
          <a:endParaRPr kumimoji="1" lang="ja-JP" altLang="en-US"/>
        </a:p>
      </dgm:t>
    </dgm:pt>
  </dgm:ptLst>
  <dgm:cxnLst>
    <dgm:cxn modelId="{4F60AEF0-B37D-5B44-A60C-FE3B4F970F6B}" type="presOf" srcId="{DB2DF0F2-158A-7540-AD25-78613094C58F}" destId="{D348C749-8E3F-4B40-AC00-12AC44B28413}" srcOrd="0" destOrd="0" presId="urn:microsoft.com/office/officeart/2005/8/layout/lProcess3"/>
    <dgm:cxn modelId="{D10F4062-A702-FE46-BBA4-E674476C30C7}" srcId="{DB2DF0F2-158A-7540-AD25-78613094C58F}" destId="{EB46975D-B28C-074A-91D7-FFEC273DD9A4}" srcOrd="0" destOrd="0" parTransId="{202AB11D-636F-5541-A07D-51EFCA4D0DBF}" sibTransId="{1B0D49E4-CD6B-7242-AB5C-BECA68BD1A12}"/>
    <dgm:cxn modelId="{85C1FF85-E9DB-8D42-BE35-7472FA477882}" type="presOf" srcId="{EB46975D-B28C-074A-91D7-FFEC273DD9A4}" destId="{8FF1FF40-8FFA-3D49-9704-B37EB0BB08F6}" srcOrd="0" destOrd="0" presId="urn:microsoft.com/office/officeart/2005/8/layout/lProcess3"/>
    <dgm:cxn modelId="{6234B30D-AE66-F446-AA6F-28D1B89CE3EF}" type="presParOf" srcId="{D348C749-8E3F-4B40-AC00-12AC44B28413}" destId="{CD44DF93-7DCE-9C43-8227-502E3A4726EB}" srcOrd="0" destOrd="0" presId="urn:microsoft.com/office/officeart/2005/8/layout/lProcess3"/>
    <dgm:cxn modelId="{67D4323C-3C19-574C-A094-DD4667140E4C}" type="presParOf" srcId="{CD44DF93-7DCE-9C43-8227-502E3A4726EB}" destId="{8FF1FF40-8FFA-3D49-9704-B37EB0BB08F6}"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BC5786AB-F034-9D45-A78E-766DEA53FF3C}" type="doc">
      <dgm:prSet loTypeId="urn:microsoft.com/office/officeart/2005/8/layout/hChevron3" loCatId="" qsTypeId="urn:microsoft.com/office/officeart/2005/8/quickstyle/simple1" qsCatId="simple" csTypeId="urn:microsoft.com/office/officeart/2005/8/colors/accent1_2" csCatId="accent1" phldr="1"/>
      <dgm:spPr/>
    </dgm:pt>
    <dgm:pt modelId="{1D1B2563-C4A3-2340-BAA5-21524845174B}">
      <dgm:prSet phldrT="[テキスト]" custT="1"/>
      <dgm:spPr>
        <a:solidFill>
          <a:srgbClr val="8C8C85"/>
        </a:solidFill>
      </dgm:spPr>
      <dgm:t>
        <a:bodyPr/>
        <a:lstStyle/>
        <a:p>
          <a:r>
            <a:rPr kumimoji="1" lang="ja-JP" altLang="en-US" sz="1400"/>
            <a:t>１　訓練の目的</a:t>
          </a:r>
        </a:p>
      </dgm:t>
    </dgm:pt>
    <dgm:pt modelId="{944FE32B-6240-814F-B488-6A9CF19B659C}" type="parTrans" cxnId="{4320DE00-4E4B-5F44-9077-2F025A20A34A}">
      <dgm:prSet/>
      <dgm:spPr/>
      <dgm:t>
        <a:bodyPr/>
        <a:lstStyle/>
        <a:p>
          <a:endParaRPr kumimoji="1" lang="ja-JP" altLang="en-US" sz="1600"/>
        </a:p>
      </dgm:t>
    </dgm:pt>
    <dgm:pt modelId="{56F5A2AF-FCB3-1B4E-92E9-5B950BB3F3DA}" type="sibTrans" cxnId="{4320DE00-4E4B-5F44-9077-2F025A20A34A}">
      <dgm:prSet/>
      <dgm:spPr/>
      <dgm:t>
        <a:bodyPr/>
        <a:lstStyle/>
        <a:p>
          <a:endParaRPr kumimoji="1" lang="ja-JP" altLang="en-US" sz="1600"/>
        </a:p>
      </dgm:t>
    </dgm:pt>
    <dgm:pt modelId="{47FD72A0-B4C9-AD4F-9C28-47319F40518D}">
      <dgm:prSet phldrT="[テキスト]" custT="1"/>
      <dgm:spPr>
        <a:solidFill>
          <a:srgbClr val="8C8C85"/>
        </a:solidFill>
      </dgm:spPr>
      <dgm:t>
        <a:bodyPr/>
        <a:lstStyle/>
        <a:p>
          <a:r>
            <a:rPr kumimoji="1" lang="ja-JP" altLang="en-US" sz="1400"/>
            <a:t>２　訓練前にすること</a:t>
          </a:r>
        </a:p>
      </dgm:t>
    </dgm:pt>
    <dgm:pt modelId="{A1C46BAC-F1E0-9641-8484-FC17D905B991}" type="parTrans" cxnId="{96D2A770-7000-2C43-95CB-92EB1C45235A}">
      <dgm:prSet/>
      <dgm:spPr/>
      <dgm:t>
        <a:bodyPr/>
        <a:lstStyle/>
        <a:p>
          <a:endParaRPr kumimoji="1" lang="ja-JP" altLang="en-US" sz="1600"/>
        </a:p>
      </dgm:t>
    </dgm:pt>
    <dgm:pt modelId="{A0AB43EB-FB4E-2A4E-97C2-E2FCD29FAE17}" type="sibTrans" cxnId="{96D2A770-7000-2C43-95CB-92EB1C45235A}">
      <dgm:prSet/>
      <dgm:spPr/>
      <dgm:t>
        <a:bodyPr/>
        <a:lstStyle/>
        <a:p>
          <a:endParaRPr kumimoji="1" lang="ja-JP" altLang="en-US" sz="1600"/>
        </a:p>
      </dgm:t>
    </dgm:pt>
    <dgm:pt modelId="{89B55B7E-3E90-7146-80A5-39F1A67225D4}">
      <dgm:prSet phldrT="[テキスト]" custT="1"/>
      <dgm:spPr>
        <a:solidFill>
          <a:srgbClr val="8C8C85"/>
        </a:solidFill>
      </dgm:spPr>
      <dgm:t>
        <a:bodyPr/>
        <a:lstStyle/>
        <a:p>
          <a:r>
            <a:rPr kumimoji="1" lang="ja-JP" altLang="en-US" sz="1400" dirty="0"/>
            <a:t>３　訓練</a:t>
          </a:r>
          <a:r>
            <a:rPr kumimoji="1" lang="ja-JP" altLang="en-US" sz="1400" dirty="0" smtClean="0"/>
            <a:t>の選択</a:t>
          </a:r>
          <a:endParaRPr kumimoji="1" lang="ja-JP" altLang="en-US" sz="1400" dirty="0"/>
        </a:p>
      </dgm:t>
    </dgm:pt>
    <dgm:pt modelId="{3E051D94-840E-D84C-8597-4BBE0C3CAB52}" type="parTrans" cxnId="{46C8E1F1-36F1-484C-A70F-49A42DD03600}">
      <dgm:prSet/>
      <dgm:spPr/>
      <dgm:t>
        <a:bodyPr/>
        <a:lstStyle/>
        <a:p>
          <a:endParaRPr kumimoji="1" lang="ja-JP" altLang="en-US" sz="1600"/>
        </a:p>
      </dgm:t>
    </dgm:pt>
    <dgm:pt modelId="{245B0A29-4DEE-9D41-9C0E-894E119B383B}" type="sibTrans" cxnId="{46C8E1F1-36F1-484C-A70F-49A42DD03600}">
      <dgm:prSet/>
      <dgm:spPr/>
      <dgm:t>
        <a:bodyPr/>
        <a:lstStyle/>
        <a:p>
          <a:endParaRPr kumimoji="1" lang="ja-JP" altLang="en-US" sz="1600"/>
        </a:p>
      </dgm:t>
    </dgm:pt>
    <dgm:pt modelId="{9CB6F6B4-BEB0-8B48-B68F-FBAB65D7B77A}">
      <dgm:prSet phldrT="[テキスト]" custT="1"/>
      <dgm:spPr>
        <a:solidFill>
          <a:schemeClr val="tx1"/>
        </a:solidFill>
      </dgm:spPr>
      <dgm:t>
        <a:bodyPr/>
        <a:lstStyle/>
        <a:p>
          <a:r>
            <a:rPr kumimoji="1" lang="ja-JP" altLang="en-US" sz="1800"/>
            <a:t>４　訓練後にすること</a:t>
          </a:r>
        </a:p>
      </dgm:t>
    </dgm:pt>
    <dgm:pt modelId="{EC774674-0044-BD41-A8E2-EFEB9CF04A46}" type="parTrans" cxnId="{E8D4730B-CD29-4144-AF9E-CE65F4E7220A}">
      <dgm:prSet/>
      <dgm:spPr/>
      <dgm:t>
        <a:bodyPr/>
        <a:lstStyle/>
        <a:p>
          <a:endParaRPr kumimoji="1" lang="ja-JP" altLang="en-US" sz="1600"/>
        </a:p>
      </dgm:t>
    </dgm:pt>
    <dgm:pt modelId="{3C86E5C4-7BC6-524A-A561-D3BD5AA7E404}" type="sibTrans" cxnId="{E8D4730B-CD29-4144-AF9E-CE65F4E7220A}">
      <dgm:prSet/>
      <dgm:spPr/>
      <dgm:t>
        <a:bodyPr/>
        <a:lstStyle/>
        <a:p>
          <a:endParaRPr kumimoji="1" lang="ja-JP" altLang="en-US" sz="1600"/>
        </a:p>
      </dgm:t>
    </dgm:pt>
    <dgm:pt modelId="{409C7EBD-1116-934C-B05A-DBECA01520D4}" type="pres">
      <dgm:prSet presAssocID="{BC5786AB-F034-9D45-A78E-766DEA53FF3C}" presName="Name0" presStyleCnt="0">
        <dgm:presLayoutVars>
          <dgm:dir/>
          <dgm:resizeHandles val="exact"/>
        </dgm:presLayoutVars>
      </dgm:prSet>
      <dgm:spPr/>
    </dgm:pt>
    <dgm:pt modelId="{140CD966-211D-3C45-9E2A-CBA063BA7BF8}" type="pres">
      <dgm:prSet presAssocID="{1D1B2563-C4A3-2340-BAA5-21524845174B}" presName="parTxOnly" presStyleLbl="node1" presStyleIdx="0" presStyleCnt="4" custScaleX="78799" custLinFactY="100000" custLinFactNeighborX="-10031" custLinFactNeighborY="158580">
        <dgm:presLayoutVars>
          <dgm:bulletEnabled val="1"/>
        </dgm:presLayoutVars>
      </dgm:prSet>
      <dgm:spPr/>
      <dgm:t>
        <a:bodyPr/>
        <a:lstStyle/>
        <a:p>
          <a:endParaRPr kumimoji="1" lang="ja-JP" altLang="en-US"/>
        </a:p>
      </dgm:t>
    </dgm:pt>
    <dgm:pt modelId="{C9063757-5613-FC4D-B831-1AA1E9D04E12}" type="pres">
      <dgm:prSet presAssocID="{56F5A2AF-FCB3-1B4E-92E9-5B950BB3F3DA}" presName="parSpace" presStyleCnt="0"/>
      <dgm:spPr/>
    </dgm:pt>
    <dgm:pt modelId="{3AD1F791-F28F-8247-9D63-0C9C5EBF38DB}" type="pres">
      <dgm:prSet presAssocID="{47FD72A0-B4C9-AD4F-9C28-47319F40518D}" presName="parTxOnly" presStyleLbl="node1" presStyleIdx="1" presStyleCnt="4" custScaleX="110173" custLinFactNeighborX="10186" custLinFactNeighborY="24069">
        <dgm:presLayoutVars>
          <dgm:bulletEnabled val="1"/>
        </dgm:presLayoutVars>
      </dgm:prSet>
      <dgm:spPr/>
      <dgm:t>
        <a:bodyPr/>
        <a:lstStyle/>
        <a:p>
          <a:endParaRPr kumimoji="1" lang="ja-JP" altLang="en-US"/>
        </a:p>
      </dgm:t>
    </dgm:pt>
    <dgm:pt modelId="{3138ADD9-D58D-4E40-A77D-4453A1917006}" type="pres">
      <dgm:prSet presAssocID="{A0AB43EB-FB4E-2A4E-97C2-E2FCD29FAE17}" presName="parSpace" presStyleCnt="0"/>
      <dgm:spPr/>
    </dgm:pt>
    <dgm:pt modelId="{614A8F52-0DA6-014A-BC30-C9BCF49A78CE}" type="pres">
      <dgm:prSet presAssocID="{89B55B7E-3E90-7146-80A5-39F1A67225D4}" presName="parTxOnly" presStyleLbl="node1" presStyleIdx="2" presStyleCnt="4" custScaleX="109258">
        <dgm:presLayoutVars>
          <dgm:bulletEnabled val="1"/>
        </dgm:presLayoutVars>
      </dgm:prSet>
      <dgm:spPr/>
      <dgm:t>
        <a:bodyPr/>
        <a:lstStyle/>
        <a:p>
          <a:endParaRPr kumimoji="1" lang="ja-JP" altLang="en-US"/>
        </a:p>
      </dgm:t>
    </dgm:pt>
    <dgm:pt modelId="{199B7AC7-C85E-D24A-B4D2-35A3AE33131C}" type="pres">
      <dgm:prSet presAssocID="{245B0A29-4DEE-9D41-9C0E-894E119B383B}" presName="parSpace" presStyleCnt="0"/>
      <dgm:spPr/>
    </dgm:pt>
    <dgm:pt modelId="{A3F57748-1929-3048-9C9A-EAC1E843CA13}" type="pres">
      <dgm:prSet presAssocID="{9CB6F6B4-BEB0-8B48-B68F-FBAB65D7B77A}" presName="parTxOnly" presStyleLbl="node1" presStyleIdx="3" presStyleCnt="4" custScaleX="119014">
        <dgm:presLayoutVars>
          <dgm:bulletEnabled val="1"/>
        </dgm:presLayoutVars>
      </dgm:prSet>
      <dgm:spPr/>
      <dgm:t>
        <a:bodyPr/>
        <a:lstStyle/>
        <a:p>
          <a:endParaRPr kumimoji="1" lang="ja-JP" altLang="en-US"/>
        </a:p>
      </dgm:t>
    </dgm:pt>
  </dgm:ptLst>
  <dgm:cxnLst>
    <dgm:cxn modelId="{46C8E1F1-36F1-484C-A70F-49A42DD03600}" srcId="{BC5786AB-F034-9D45-A78E-766DEA53FF3C}" destId="{89B55B7E-3E90-7146-80A5-39F1A67225D4}" srcOrd="2" destOrd="0" parTransId="{3E051D94-840E-D84C-8597-4BBE0C3CAB52}" sibTransId="{245B0A29-4DEE-9D41-9C0E-894E119B383B}"/>
    <dgm:cxn modelId="{E8D4730B-CD29-4144-AF9E-CE65F4E7220A}" srcId="{BC5786AB-F034-9D45-A78E-766DEA53FF3C}" destId="{9CB6F6B4-BEB0-8B48-B68F-FBAB65D7B77A}" srcOrd="3" destOrd="0" parTransId="{EC774674-0044-BD41-A8E2-EFEB9CF04A46}" sibTransId="{3C86E5C4-7BC6-524A-A561-D3BD5AA7E404}"/>
    <dgm:cxn modelId="{4320DE00-4E4B-5F44-9077-2F025A20A34A}" srcId="{BC5786AB-F034-9D45-A78E-766DEA53FF3C}" destId="{1D1B2563-C4A3-2340-BAA5-21524845174B}" srcOrd="0" destOrd="0" parTransId="{944FE32B-6240-814F-B488-6A9CF19B659C}" sibTransId="{56F5A2AF-FCB3-1B4E-92E9-5B950BB3F3DA}"/>
    <dgm:cxn modelId="{54A6BFD8-5F51-7944-B0A4-28499EA1C5D0}" type="presOf" srcId="{BC5786AB-F034-9D45-A78E-766DEA53FF3C}" destId="{409C7EBD-1116-934C-B05A-DBECA01520D4}" srcOrd="0" destOrd="0" presId="urn:microsoft.com/office/officeart/2005/8/layout/hChevron3"/>
    <dgm:cxn modelId="{96D2A770-7000-2C43-95CB-92EB1C45235A}" srcId="{BC5786AB-F034-9D45-A78E-766DEA53FF3C}" destId="{47FD72A0-B4C9-AD4F-9C28-47319F40518D}" srcOrd="1" destOrd="0" parTransId="{A1C46BAC-F1E0-9641-8484-FC17D905B991}" sibTransId="{A0AB43EB-FB4E-2A4E-97C2-E2FCD29FAE17}"/>
    <dgm:cxn modelId="{769709FD-95C8-B745-A6A3-35B54F09436A}" type="presOf" srcId="{1D1B2563-C4A3-2340-BAA5-21524845174B}" destId="{140CD966-211D-3C45-9E2A-CBA063BA7BF8}" srcOrd="0" destOrd="0" presId="urn:microsoft.com/office/officeart/2005/8/layout/hChevron3"/>
    <dgm:cxn modelId="{C2196EBC-D071-8343-892A-F6CD3C30DA87}" type="presOf" srcId="{89B55B7E-3E90-7146-80A5-39F1A67225D4}" destId="{614A8F52-0DA6-014A-BC30-C9BCF49A78CE}" srcOrd="0" destOrd="0" presId="urn:microsoft.com/office/officeart/2005/8/layout/hChevron3"/>
    <dgm:cxn modelId="{6DDA0BA7-F77D-8647-8D27-E0311111B772}" type="presOf" srcId="{47FD72A0-B4C9-AD4F-9C28-47319F40518D}" destId="{3AD1F791-F28F-8247-9D63-0C9C5EBF38DB}" srcOrd="0" destOrd="0" presId="urn:microsoft.com/office/officeart/2005/8/layout/hChevron3"/>
    <dgm:cxn modelId="{D028EB67-B528-D54B-840B-F780D09768A4}" type="presOf" srcId="{9CB6F6B4-BEB0-8B48-B68F-FBAB65D7B77A}" destId="{A3F57748-1929-3048-9C9A-EAC1E843CA13}" srcOrd="0" destOrd="0" presId="urn:microsoft.com/office/officeart/2005/8/layout/hChevron3"/>
    <dgm:cxn modelId="{8F2BDBF3-90DA-9741-9F42-561C47D499C8}" type="presParOf" srcId="{409C7EBD-1116-934C-B05A-DBECA01520D4}" destId="{140CD966-211D-3C45-9E2A-CBA063BA7BF8}" srcOrd="0" destOrd="0" presId="urn:microsoft.com/office/officeart/2005/8/layout/hChevron3"/>
    <dgm:cxn modelId="{65D05DF1-FC3A-C647-AAEA-E4F237A1667D}" type="presParOf" srcId="{409C7EBD-1116-934C-B05A-DBECA01520D4}" destId="{C9063757-5613-FC4D-B831-1AA1E9D04E12}" srcOrd="1" destOrd="0" presId="urn:microsoft.com/office/officeart/2005/8/layout/hChevron3"/>
    <dgm:cxn modelId="{D9D51510-FED4-1740-94EB-BB7FA0F67590}" type="presParOf" srcId="{409C7EBD-1116-934C-B05A-DBECA01520D4}" destId="{3AD1F791-F28F-8247-9D63-0C9C5EBF38DB}" srcOrd="2" destOrd="0" presId="urn:microsoft.com/office/officeart/2005/8/layout/hChevron3"/>
    <dgm:cxn modelId="{78155BD6-DFD3-2C47-8DDF-33972DD8854D}" type="presParOf" srcId="{409C7EBD-1116-934C-B05A-DBECA01520D4}" destId="{3138ADD9-D58D-4E40-A77D-4453A1917006}" srcOrd="3" destOrd="0" presId="urn:microsoft.com/office/officeart/2005/8/layout/hChevron3"/>
    <dgm:cxn modelId="{EEC931BD-43C3-074E-855E-5E0239EDAFF4}" type="presParOf" srcId="{409C7EBD-1116-934C-B05A-DBECA01520D4}" destId="{614A8F52-0DA6-014A-BC30-C9BCF49A78CE}" srcOrd="4" destOrd="0" presId="urn:microsoft.com/office/officeart/2005/8/layout/hChevron3"/>
    <dgm:cxn modelId="{7C7510C3-F587-5D4C-B53A-C464D1D66247}" type="presParOf" srcId="{409C7EBD-1116-934C-B05A-DBECA01520D4}" destId="{199B7AC7-C85E-D24A-B4D2-35A3AE33131C}" srcOrd="5" destOrd="0" presId="urn:microsoft.com/office/officeart/2005/8/layout/hChevron3"/>
    <dgm:cxn modelId="{A090BBAA-8174-E54B-9513-8F699B62CD9C}" type="presParOf" srcId="{409C7EBD-1116-934C-B05A-DBECA01520D4}" destId="{A3F57748-1929-3048-9C9A-EAC1E843CA13}" srcOrd="6"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B2DF0F2-158A-7540-AD25-78613094C58F}"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kumimoji="1" lang="ja-JP" altLang="en-US"/>
        </a:p>
      </dgm:t>
    </dgm:pt>
    <dgm:pt modelId="{EB46975D-B28C-074A-91D7-FFEC273DD9A4}">
      <dgm:prSet custT="1"/>
      <dgm:spPr>
        <a:solidFill>
          <a:schemeClr val="tx1"/>
        </a:solidFill>
      </dgm:spPr>
      <dgm:t>
        <a:bodyPr/>
        <a:lstStyle/>
        <a:p>
          <a:r>
            <a:rPr kumimoji="1" lang="ja-JP" altLang="en-US" sz="2800" baseline="0"/>
            <a:t>１</a:t>
          </a:r>
          <a:r>
            <a:rPr kumimoji="1" lang="en-US" altLang="ja-JP" sz="2800" baseline="0" dirty="0"/>
            <a:t> </a:t>
          </a:r>
          <a:r>
            <a:rPr kumimoji="1" lang="ja-JP" sz="2800" baseline="0"/>
            <a:t>訓練</a:t>
          </a:r>
          <a:r>
            <a:rPr kumimoji="1" lang="ja-JP" altLang="en-US" sz="2800" baseline="0"/>
            <a:t>の目的</a:t>
          </a:r>
          <a:endParaRPr lang="ja-JP" sz="2800"/>
        </a:p>
      </dgm:t>
    </dgm:pt>
    <dgm:pt modelId="{202AB11D-636F-5541-A07D-51EFCA4D0DBF}" type="parTrans" cxnId="{D10F4062-A702-FE46-BBA4-E674476C30C7}">
      <dgm:prSet/>
      <dgm:spPr/>
      <dgm:t>
        <a:bodyPr/>
        <a:lstStyle/>
        <a:p>
          <a:endParaRPr kumimoji="1" lang="ja-JP" altLang="en-US" sz="1600"/>
        </a:p>
      </dgm:t>
    </dgm:pt>
    <dgm:pt modelId="{1B0D49E4-CD6B-7242-AB5C-BECA68BD1A12}" type="sibTrans" cxnId="{D10F4062-A702-FE46-BBA4-E674476C30C7}">
      <dgm:prSet/>
      <dgm:spPr/>
      <dgm:t>
        <a:bodyPr/>
        <a:lstStyle/>
        <a:p>
          <a:endParaRPr kumimoji="1" lang="ja-JP" altLang="en-US" sz="1600"/>
        </a:p>
      </dgm:t>
    </dgm:pt>
    <dgm:pt modelId="{D348C749-8E3F-4B40-AC00-12AC44B28413}" type="pres">
      <dgm:prSet presAssocID="{DB2DF0F2-158A-7540-AD25-78613094C58F}" presName="Name0" presStyleCnt="0">
        <dgm:presLayoutVars>
          <dgm:chPref val="3"/>
          <dgm:dir/>
          <dgm:animLvl val="lvl"/>
          <dgm:resizeHandles/>
        </dgm:presLayoutVars>
      </dgm:prSet>
      <dgm:spPr/>
      <dgm:t>
        <a:bodyPr/>
        <a:lstStyle/>
        <a:p>
          <a:endParaRPr kumimoji="1" lang="ja-JP" altLang="en-US"/>
        </a:p>
      </dgm:t>
    </dgm:pt>
    <dgm:pt modelId="{CD44DF93-7DCE-9C43-8227-502E3A4726EB}" type="pres">
      <dgm:prSet presAssocID="{EB46975D-B28C-074A-91D7-FFEC273DD9A4}" presName="horFlow" presStyleCnt="0"/>
      <dgm:spPr/>
    </dgm:pt>
    <dgm:pt modelId="{8FF1FF40-8FFA-3D49-9704-B37EB0BB08F6}" type="pres">
      <dgm:prSet presAssocID="{EB46975D-B28C-074A-91D7-FFEC273DD9A4}" presName="bigChev" presStyleLbl="node1" presStyleIdx="0" presStyleCnt="1"/>
      <dgm:spPr/>
      <dgm:t>
        <a:bodyPr/>
        <a:lstStyle/>
        <a:p>
          <a:endParaRPr kumimoji="1" lang="ja-JP" altLang="en-US"/>
        </a:p>
      </dgm:t>
    </dgm:pt>
  </dgm:ptLst>
  <dgm:cxnLst>
    <dgm:cxn modelId="{4F60AEF0-B37D-5B44-A60C-FE3B4F970F6B}" type="presOf" srcId="{DB2DF0F2-158A-7540-AD25-78613094C58F}" destId="{D348C749-8E3F-4B40-AC00-12AC44B28413}" srcOrd="0" destOrd="0" presId="urn:microsoft.com/office/officeart/2005/8/layout/lProcess3"/>
    <dgm:cxn modelId="{D10F4062-A702-FE46-BBA4-E674476C30C7}" srcId="{DB2DF0F2-158A-7540-AD25-78613094C58F}" destId="{EB46975D-B28C-074A-91D7-FFEC273DD9A4}" srcOrd="0" destOrd="0" parTransId="{202AB11D-636F-5541-A07D-51EFCA4D0DBF}" sibTransId="{1B0D49E4-CD6B-7242-AB5C-BECA68BD1A12}"/>
    <dgm:cxn modelId="{85C1FF85-E9DB-8D42-BE35-7472FA477882}" type="presOf" srcId="{EB46975D-B28C-074A-91D7-FFEC273DD9A4}" destId="{8FF1FF40-8FFA-3D49-9704-B37EB0BB08F6}" srcOrd="0" destOrd="0" presId="urn:microsoft.com/office/officeart/2005/8/layout/lProcess3"/>
    <dgm:cxn modelId="{6234B30D-AE66-F446-AA6F-28D1B89CE3EF}" type="presParOf" srcId="{D348C749-8E3F-4B40-AC00-12AC44B28413}" destId="{CD44DF93-7DCE-9C43-8227-502E3A4726EB}" srcOrd="0" destOrd="0" presId="urn:microsoft.com/office/officeart/2005/8/layout/lProcess3"/>
    <dgm:cxn modelId="{67D4323C-3C19-574C-A094-DD4667140E4C}" type="presParOf" srcId="{CD44DF93-7DCE-9C43-8227-502E3A4726EB}" destId="{8FF1FF40-8FFA-3D49-9704-B37EB0BB08F6}"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BC5786AB-F034-9D45-A78E-766DEA53FF3C}" type="doc">
      <dgm:prSet loTypeId="urn:microsoft.com/office/officeart/2005/8/layout/hChevron3" loCatId="" qsTypeId="urn:microsoft.com/office/officeart/2005/8/quickstyle/simple1" qsCatId="simple" csTypeId="urn:microsoft.com/office/officeart/2005/8/colors/accent1_2" csCatId="accent1" phldr="1"/>
      <dgm:spPr/>
    </dgm:pt>
    <dgm:pt modelId="{1D1B2563-C4A3-2340-BAA5-21524845174B}">
      <dgm:prSet phldrT="[テキスト]" custT="1"/>
      <dgm:spPr>
        <a:solidFill>
          <a:srgbClr val="8C8C85"/>
        </a:solidFill>
      </dgm:spPr>
      <dgm:t>
        <a:bodyPr/>
        <a:lstStyle/>
        <a:p>
          <a:r>
            <a:rPr kumimoji="1" lang="ja-JP" altLang="en-US" sz="1400"/>
            <a:t>１　訓練の目的</a:t>
          </a:r>
        </a:p>
      </dgm:t>
    </dgm:pt>
    <dgm:pt modelId="{944FE32B-6240-814F-B488-6A9CF19B659C}" type="parTrans" cxnId="{4320DE00-4E4B-5F44-9077-2F025A20A34A}">
      <dgm:prSet/>
      <dgm:spPr/>
      <dgm:t>
        <a:bodyPr/>
        <a:lstStyle/>
        <a:p>
          <a:endParaRPr kumimoji="1" lang="ja-JP" altLang="en-US" sz="1600"/>
        </a:p>
      </dgm:t>
    </dgm:pt>
    <dgm:pt modelId="{56F5A2AF-FCB3-1B4E-92E9-5B950BB3F3DA}" type="sibTrans" cxnId="{4320DE00-4E4B-5F44-9077-2F025A20A34A}">
      <dgm:prSet/>
      <dgm:spPr/>
      <dgm:t>
        <a:bodyPr/>
        <a:lstStyle/>
        <a:p>
          <a:endParaRPr kumimoji="1" lang="ja-JP" altLang="en-US" sz="1600"/>
        </a:p>
      </dgm:t>
    </dgm:pt>
    <dgm:pt modelId="{47FD72A0-B4C9-AD4F-9C28-47319F40518D}">
      <dgm:prSet phldrT="[テキスト]" custT="1"/>
      <dgm:spPr>
        <a:solidFill>
          <a:srgbClr val="8C8C85"/>
        </a:solidFill>
      </dgm:spPr>
      <dgm:t>
        <a:bodyPr/>
        <a:lstStyle/>
        <a:p>
          <a:r>
            <a:rPr kumimoji="1" lang="ja-JP" altLang="en-US" sz="1400"/>
            <a:t>２　訓練前にすること</a:t>
          </a:r>
        </a:p>
      </dgm:t>
    </dgm:pt>
    <dgm:pt modelId="{A1C46BAC-F1E0-9641-8484-FC17D905B991}" type="parTrans" cxnId="{96D2A770-7000-2C43-95CB-92EB1C45235A}">
      <dgm:prSet/>
      <dgm:spPr/>
      <dgm:t>
        <a:bodyPr/>
        <a:lstStyle/>
        <a:p>
          <a:endParaRPr kumimoji="1" lang="ja-JP" altLang="en-US" sz="1600"/>
        </a:p>
      </dgm:t>
    </dgm:pt>
    <dgm:pt modelId="{A0AB43EB-FB4E-2A4E-97C2-E2FCD29FAE17}" type="sibTrans" cxnId="{96D2A770-7000-2C43-95CB-92EB1C45235A}">
      <dgm:prSet/>
      <dgm:spPr/>
      <dgm:t>
        <a:bodyPr/>
        <a:lstStyle/>
        <a:p>
          <a:endParaRPr kumimoji="1" lang="ja-JP" altLang="en-US" sz="1600"/>
        </a:p>
      </dgm:t>
    </dgm:pt>
    <dgm:pt modelId="{89B55B7E-3E90-7146-80A5-39F1A67225D4}">
      <dgm:prSet phldrT="[テキスト]" custT="1"/>
      <dgm:spPr>
        <a:solidFill>
          <a:srgbClr val="8C8C85"/>
        </a:solidFill>
      </dgm:spPr>
      <dgm:t>
        <a:bodyPr/>
        <a:lstStyle/>
        <a:p>
          <a:r>
            <a:rPr kumimoji="1" lang="ja-JP" altLang="en-US" sz="1400" dirty="0"/>
            <a:t>３　訓練</a:t>
          </a:r>
          <a:r>
            <a:rPr kumimoji="1" lang="ja-JP" altLang="en-US" sz="1400" dirty="0" smtClean="0"/>
            <a:t>の選択</a:t>
          </a:r>
          <a:endParaRPr kumimoji="1" lang="ja-JP" altLang="en-US" sz="1400" dirty="0"/>
        </a:p>
      </dgm:t>
    </dgm:pt>
    <dgm:pt modelId="{3E051D94-840E-D84C-8597-4BBE0C3CAB52}" type="parTrans" cxnId="{46C8E1F1-36F1-484C-A70F-49A42DD03600}">
      <dgm:prSet/>
      <dgm:spPr/>
      <dgm:t>
        <a:bodyPr/>
        <a:lstStyle/>
        <a:p>
          <a:endParaRPr kumimoji="1" lang="ja-JP" altLang="en-US" sz="1600"/>
        </a:p>
      </dgm:t>
    </dgm:pt>
    <dgm:pt modelId="{245B0A29-4DEE-9D41-9C0E-894E119B383B}" type="sibTrans" cxnId="{46C8E1F1-36F1-484C-A70F-49A42DD03600}">
      <dgm:prSet/>
      <dgm:spPr/>
      <dgm:t>
        <a:bodyPr/>
        <a:lstStyle/>
        <a:p>
          <a:endParaRPr kumimoji="1" lang="ja-JP" altLang="en-US" sz="1600"/>
        </a:p>
      </dgm:t>
    </dgm:pt>
    <dgm:pt modelId="{9CB6F6B4-BEB0-8B48-B68F-FBAB65D7B77A}">
      <dgm:prSet phldrT="[テキスト]" custT="1"/>
      <dgm:spPr>
        <a:solidFill>
          <a:schemeClr val="tx1"/>
        </a:solidFill>
      </dgm:spPr>
      <dgm:t>
        <a:bodyPr/>
        <a:lstStyle/>
        <a:p>
          <a:r>
            <a:rPr kumimoji="1" lang="ja-JP" altLang="en-US" sz="1800"/>
            <a:t>４　訓練後にすること</a:t>
          </a:r>
        </a:p>
      </dgm:t>
    </dgm:pt>
    <dgm:pt modelId="{EC774674-0044-BD41-A8E2-EFEB9CF04A46}" type="parTrans" cxnId="{E8D4730B-CD29-4144-AF9E-CE65F4E7220A}">
      <dgm:prSet/>
      <dgm:spPr/>
      <dgm:t>
        <a:bodyPr/>
        <a:lstStyle/>
        <a:p>
          <a:endParaRPr kumimoji="1" lang="ja-JP" altLang="en-US" sz="1600"/>
        </a:p>
      </dgm:t>
    </dgm:pt>
    <dgm:pt modelId="{3C86E5C4-7BC6-524A-A561-D3BD5AA7E404}" type="sibTrans" cxnId="{E8D4730B-CD29-4144-AF9E-CE65F4E7220A}">
      <dgm:prSet/>
      <dgm:spPr/>
      <dgm:t>
        <a:bodyPr/>
        <a:lstStyle/>
        <a:p>
          <a:endParaRPr kumimoji="1" lang="ja-JP" altLang="en-US" sz="1600"/>
        </a:p>
      </dgm:t>
    </dgm:pt>
    <dgm:pt modelId="{409C7EBD-1116-934C-B05A-DBECA01520D4}" type="pres">
      <dgm:prSet presAssocID="{BC5786AB-F034-9D45-A78E-766DEA53FF3C}" presName="Name0" presStyleCnt="0">
        <dgm:presLayoutVars>
          <dgm:dir/>
          <dgm:resizeHandles val="exact"/>
        </dgm:presLayoutVars>
      </dgm:prSet>
      <dgm:spPr/>
    </dgm:pt>
    <dgm:pt modelId="{140CD966-211D-3C45-9E2A-CBA063BA7BF8}" type="pres">
      <dgm:prSet presAssocID="{1D1B2563-C4A3-2340-BAA5-21524845174B}" presName="parTxOnly" presStyleLbl="node1" presStyleIdx="0" presStyleCnt="4" custScaleX="78799" custLinFactY="100000" custLinFactNeighborX="-10031" custLinFactNeighborY="158580">
        <dgm:presLayoutVars>
          <dgm:bulletEnabled val="1"/>
        </dgm:presLayoutVars>
      </dgm:prSet>
      <dgm:spPr/>
      <dgm:t>
        <a:bodyPr/>
        <a:lstStyle/>
        <a:p>
          <a:endParaRPr kumimoji="1" lang="ja-JP" altLang="en-US"/>
        </a:p>
      </dgm:t>
    </dgm:pt>
    <dgm:pt modelId="{C9063757-5613-FC4D-B831-1AA1E9D04E12}" type="pres">
      <dgm:prSet presAssocID="{56F5A2AF-FCB3-1B4E-92E9-5B950BB3F3DA}" presName="parSpace" presStyleCnt="0"/>
      <dgm:spPr/>
    </dgm:pt>
    <dgm:pt modelId="{3AD1F791-F28F-8247-9D63-0C9C5EBF38DB}" type="pres">
      <dgm:prSet presAssocID="{47FD72A0-B4C9-AD4F-9C28-47319F40518D}" presName="parTxOnly" presStyleLbl="node1" presStyleIdx="1" presStyleCnt="4" custScaleX="110173" custLinFactNeighborX="10186" custLinFactNeighborY="24069">
        <dgm:presLayoutVars>
          <dgm:bulletEnabled val="1"/>
        </dgm:presLayoutVars>
      </dgm:prSet>
      <dgm:spPr/>
      <dgm:t>
        <a:bodyPr/>
        <a:lstStyle/>
        <a:p>
          <a:endParaRPr kumimoji="1" lang="ja-JP" altLang="en-US"/>
        </a:p>
      </dgm:t>
    </dgm:pt>
    <dgm:pt modelId="{3138ADD9-D58D-4E40-A77D-4453A1917006}" type="pres">
      <dgm:prSet presAssocID="{A0AB43EB-FB4E-2A4E-97C2-E2FCD29FAE17}" presName="parSpace" presStyleCnt="0"/>
      <dgm:spPr/>
    </dgm:pt>
    <dgm:pt modelId="{614A8F52-0DA6-014A-BC30-C9BCF49A78CE}" type="pres">
      <dgm:prSet presAssocID="{89B55B7E-3E90-7146-80A5-39F1A67225D4}" presName="parTxOnly" presStyleLbl="node1" presStyleIdx="2" presStyleCnt="4" custScaleX="109258">
        <dgm:presLayoutVars>
          <dgm:bulletEnabled val="1"/>
        </dgm:presLayoutVars>
      </dgm:prSet>
      <dgm:spPr/>
      <dgm:t>
        <a:bodyPr/>
        <a:lstStyle/>
        <a:p>
          <a:endParaRPr kumimoji="1" lang="ja-JP" altLang="en-US"/>
        </a:p>
      </dgm:t>
    </dgm:pt>
    <dgm:pt modelId="{199B7AC7-C85E-D24A-B4D2-35A3AE33131C}" type="pres">
      <dgm:prSet presAssocID="{245B0A29-4DEE-9D41-9C0E-894E119B383B}" presName="parSpace" presStyleCnt="0"/>
      <dgm:spPr/>
    </dgm:pt>
    <dgm:pt modelId="{A3F57748-1929-3048-9C9A-EAC1E843CA13}" type="pres">
      <dgm:prSet presAssocID="{9CB6F6B4-BEB0-8B48-B68F-FBAB65D7B77A}" presName="parTxOnly" presStyleLbl="node1" presStyleIdx="3" presStyleCnt="4" custScaleX="119014">
        <dgm:presLayoutVars>
          <dgm:bulletEnabled val="1"/>
        </dgm:presLayoutVars>
      </dgm:prSet>
      <dgm:spPr/>
      <dgm:t>
        <a:bodyPr/>
        <a:lstStyle/>
        <a:p>
          <a:endParaRPr kumimoji="1" lang="ja-JP" altLang="en-US"/>
        </a:p>
      </dgm:t>
    </dgm:pt>
  </dgm:ptLst>
  <dgm:cxnLst>
    <dgm:cxn modelId="{46C8E1F1-36F1-484C-A70F-49A42DD03600}" srcId="{BC5786AB-F034-9D45-A78E-766DEA53FF3C}" destId="{89B55B7E-3E90-7146-80A5-39F1A67225D4}" srcOrd="2" destOrd="0" parTransId="{3E051D94-840E-D84C-8597-4BBE0C3CAB52}" sibTransId="{245B0A29-4DEE-9D41-9C0E-894E119B383B}"/>
    <dgm:cxn modelId="{E8D4730B-CD29-4144-AF9E-CE65F4E7220A}" srcId="{BC5786AB-F034-9D45-A78E-766DEA53FF3C}" destId="{9CB6F6B4-BEB0-8B48-B68F-FBAB65D7B77A}" srcOrd="3" destOrd="0" parTransId="{EC774674-0044-BD41-A8E2-EFEB9CF04A46}" sibTransId="{3C86E5C4-7BC6-524A-A561-D3BD5AA7E404}"/>
    <dgm:cxn modelId="{4320DE00-4E4B-5F44-9077-2F025A20A34A}" srcId="{BC5786AB-F034-9D45-A78E-766DEA53FF3C}" destId="{1D1B2563-C4A3-2340-BAA5-21524845174B}" srcOrd="0" destOrd="0" parTransId="{944FE32B-6240-814F-B488-6A9CF19B659C}" sibTransId="{56F5A2AF-FCB3-1B4E-92E9-5B950BB3F3DA}"/>
    <dgm:cxn modelId="{54A6BFD8-5F51-7944-B0A4-28499EA1C5D0}" type="presOf" srcId="{BC5786AB-F034-9D45-A78E-766DEA53FF3C}" destId="{409C7EBD-1116-934C-B05A-DBECA01520D4}" srcOrd="0" destOrd="0" presId="urn:microsoft.com/office/officeart/2005/8/layout/hChevron3"/>
    <dgm:cxn modelId="{96D2A770-7000-2C43-95CB-92EB1C45235A}" srcId="{BC5786AB-F034-9D45-A78E-766DEA53FF3C}" destId="{47FD72A0-B4C9-AD4F-9C28-47319F40518D}" srcOrd="1" destOrd="0" parTransId="{A1C46BAC-F1E0-9641-8484-FC17D905B991}" sibTransId="{A0AB43EB-FB4E-2A4E-97C2-E2FCD29FAE17}"/>
    <dgm:cxn modelId="{769709FD-95C8-B745-A6A3-35B54F09436A}" type="presOf" srcId="{1D1B2563-C4A3-2340-BAA5-21524845174B}" destId="{140CD966-211D-3C45-9E2A-CBA063BA7BF8}" srcOrd="0" destOrd="0" presId="urn:microsoft.com/office/officeart/2005/8/layout/hChevron3"/>
    <dgm:cxn modelId="{C2196EBC-D071-8343-892A-F6CD3C30DA87}" type="presOf" srcId="{89B55B7E-3E90-7146-80A5-39F1A67225D4}" destId="{614A8F52-0DA6-014A-BC30-C9BCF49A78CE}" srcOrd="0" destOrd="0" presId="urn:microsoft.com/office/officeart/2005/8/layout/hChevron3"/>
    <dgm:cxn modelId="{6DDA0BA7-F77D-8647-8D27-E0311111B772}" type="presOf" srcId="{47FD72A0-B4C9-AD4F-9C28-47319F40518D}" destId="{3AD1F791-F28F-8247-9D63-0C9C5EBF38DB}" srcOrd="0" destOrd="0" presId="urn:microsoft.com/office/officeart/2005/8/layout/hChevron3"/>
    <dgm:cxn modelId="{D028EB67-B528-D54B-840B-F780D09768A4}" type="presOf" srcId="{9CB6F6B4-BEB0-8B48-B68F-FBAB65D7B77A}" destId="{A3F57748-1929-3048-9C9A-EAC1E843CA13}" srcOrd="0" destOrd="0" presId="urn:microsoft.com/office/officeart/2005/8/layout/hChevron3"/>
    <dgm:cxn modelId="{8F2BDBF3-90DA-9741-9F42-561C47D499C8}" type="presParOf" srcId="{409C7EBD-1116-934C-B05A-DBECA01520D4}" destId="{140CD966-211D-3C45-9E2A-CBA063BA7BF8}" srcOrd="0" destOrd="0" presId="urn:microsoft.com/office/officeart/2005/8/layout/hChevron3"/>
    <dgm:cxn modelId="{65D05DF1-FC3A-C647-AAEA-E4F237A1667D}" type="presParOf" srcId="{409C7EBD-1116-934C-B05A-DBECA01520D4}" destId="{C9063757-5613-FC4D-B831-1AA1E9D04E12}" srcOrd="1" destOrd="0" presId="urn:microsoft.com/office/officeart/2005/8/layout/hChevron3"/>
    <dgm:cxn modelId="{D9D51510-FED4-1740-94EB-BB7FA0F67590}" type="presParOf" srcId="{409C7EBD-1116-934C-B05A-DBECA01520D4}" destId="{3AD1F791-F28F-8247-9D63-0C9C5EBF38DB}" srcOrd="2" destOrd="0" presId="urn:microsoft.com/office/officeart/2005/8/layout/hChevron3"/>
    <dgm:cxn modelId="{78155BD6-DFD3-2C47-8DDF-33972DD8854D}" type="presParOf" srcId="{409C7EBD-1116-934C-B05A-DBECA01520D4}" destId="{3138ADD9-D58D-4E40-A77D-4453A1917006}" srcOrd="3" destOrd="0" presId="urn:microsoft.com/office/officeart/2005/8/layout/hChevron3"/>
    <dgm:cxn modelId="{EEC931BD-43C3-074E-855E-5E0239EDAFF4}" type="presParOf" srcId="{409C7EBD-1116-934C-B05A-DBECA01520D4}" destId="{614A8F52-0DA6-014A-BC30-C9BCF49A78CE}" srcOrd="4" destOrd="0" presId="urn:microsoft.com/office/officeart/2005/8/layout/hChevron3"/>
    <dgm:cxn modelId="{7C7510C3-F587-5D4C-B53A-C464D1D66247}" type="presParOf" srcId="{409C7EBD-1116-934C-B05A-DBECA01520D4}" destId="{199B7AC7-C85E-D24A-B4D2-35A3AE33131C}" srcOrd="5" destOrd="0" presId="urn:microsoft.com/office/officeart/2005/8/layout/hChevron3"/>
    <dgm:cxn modelId="{A090BBAA-8174-E54B-9513-8F699B62CD9C}" type="presParOf" srcId="{409C7EBD-1116-934C-B05A-DBECA01520D4}" destId="{A3F57748-1929-3048-9C9A-EAC1E843CA13}" srcOrd="6"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D7457D4-0109-524F-A93C-B2B6BA726B89}" type="doc">
      <dgm:prSet loTypeId="urn:microsoft.com/office/officeart/2005/8/layout/radial6" loCatId="" qsTypeId="urn:microsoft.com/office/officeart/2005/8/quickstyle/3d1" qsCatId="3D" csTypeId="urn:microsoft.com/office/officeart/2005/8/colors/accent0_3" csCatId="mainScheme" phldr="1"/>
      <dgm:spPr/>
      <dgm:t>
        <a:bodyPr/>
        <a:lstStyle/>
        <a:p>
          <a:endParaRPr kumimoji="1" lang="ja-JP" altLang="en-US"/>
        </a:p>
      </dgm:t>
    </dgm:pt>
    <dgm:pt modelId="{E1801A66-5F2E-4B4A-9F80-E864FADB707C}">
      <dgm:prSet phldrT="[テキスト]"/>
      <dgm:spPr/>
      <dgm:t>
        <a:bodyPr anchor="ctr" anchorCtr="1"/>
        <a:lstStyle/>
        <a:p>
          <a:pPr>
            <a:lnSpc>
              <a:spcPts val="1480"/>
            </a:lnSpc>
          </a:pPr>
          <a:endParaRPr kumimoji="1" lang="en-US" altLang="ja-JP" dirty="0"/>
        </a:p>
        <a:p>
          <a:pPr>
            <a:lnSpc>
              <a:spcPts val="1480"/>
            </a:lnSpc>
          </a:pPr>
          <a:r>
            <a:rPr kumimoji="1" lang="ja-JP" altLang="en-US"/>
            <a:t>避難計画</a:t>
          </a:r>
          <a:endParaRPr kumimoji="1" lang="en-US" altLang="ja-JP" dirty="0"/>
        </a:p>
        <a:p>
          <a:pPr>
            <a:lnSpc>
              <a:spcPts val="1480"/>
            </a:lnSpc>
          </a:pPr>
          <a:r>
            <a:rPr kumimoji="1" lang="ja-JP" altLang="en-US"/>
            <a:t>の</a:t>
          </a:r>
          <a:endParaRPr kumimoji="1" lang="en-US" altLang="ja-JP" dirty="0"/>
        </a:p>
        <a:p>
          <a:pPr>
            <a:lnSpc>
              <a:spcPts val="1480"/>
            </a:lnSpc>
          </a:pPr>
          <a:r>
            <a:rPr kumimoji="1" lang="ja-JP" altLang="en-US"/>
            <a:t>実効性</a:t>
          </a:r>
        </a:p>
      </dgm:t>
    </dgm:pt>
    <dgm:pt modelId="{CD47CA86-0A6D-A64A-AD7B-B7CF8B0D65CD}" type="parTrans" cxnId="{D5C3A4CC-A2FF-0E43-903B-4A7AFD6F3A52}">
      <dgm:prSet/>
      <dgm:spPr/>
      <dgm:t>
        <a:bodyPr/>
        <a:lstStyle/>
        <a:p>
          <a:endParaRPr kumimoji="1" lang="ja-JP" altLang="en-US"/>
        </a:p>
      </dgm:t>
    </dgm:pt>
    <dgm:pt modelId="{7EC143B0-656B-7647-9179-CD06FB64A390}" type="sibTrans" cxnId="{D5C3A4CC-A2FF-0E43-903B-4A7AFD6F3A52}">
      <dgm:prSet/>
      <dgm:spPr/>
      <dgm:t>
        <a:bodyPr/>
        <a:lstStyle/>
        <a:p>
          <a:endParaRPr kumimoji="1" lang="ja-JP" altLang="en-US"/>
        </a:p>
      </dgm:t>
    </dgm:pt>
    <dgm:pt modelId="{569CBE51-F42E-3243-8865-AD8F8F9696DC}">
      <dgm:prSet phldrT="[テキスト]" custT="1"/>
      <dgm:spPr/>
      <dgm:t>
        <a:bodyPr/>
        <a:lstStyle/>
        <a:p>
          <a:pPr>
            <a:lnSpc>
              <a:spcPts val="1680"/>
            </a:lnSpc>
          </a:pPr>
          <a:r>
            <a:rPr kumimoji="1" lang="ja-JP" altLang="en-US" sz="1400"/>
            <a:t>計画の作成</a:t>
          </a:r>
          <a:endParaRPr kumimoji="1" lang="en-US" altLang="ja-JP" sz="1400" dirty="0"/>
        </a:p>
        <a:p>
          <a:pPr>
            <a:lnSpc>
              <a:spcPts val="1680"/>
            </a:lnSpc>
          </a:pPr>
          <a:r>
            <a:rPr kumimoji="1" lang="ja-JP" altLang="en-US" sz="1400"/>
            <a:t>（見直し）</a:t>
          </a:r>
        </a:p>
      </dgm:t>
    </dgm:pt>
    <dgm:pt modelId="{D1B44EB2-EB0A-5D47-ADD5-753FA471AF7F}" type="parTrans" cxnId="{CC7BF72B-1F36-0541-BCF0-17996AECB874}">
      <dgm:prSet/>
      <dgm:spPr/>
      <dgm:t>
        <a:bodyPr/>
        <a:lstStyle/>
        <a:p>
          <a:endParaRPr kumimoji="1" lang="ja-JP" altLang="en-US"/>
        </a:p>
      </dgm:t>
    </dgm:pt>
    <dgm:pt modelId="{FAB951F3-3BD6-F04B-B664-94E846FBF740}" type="sibTrans" cxnId="{CC7BF72B-1F36-0541-BCF0-17996AECB874}">
      <dgm:prSet/>
      <dgm:spPr/>
      <dgm:t>
        <a:bodyPr/>
        <a:lstStyle/>
        <a:p>
          <a:endParaRPr kumimoji="1" lang="ja-JP" altLang="en-US"/>
        </a:p>
      </dgm:t>
    </dgm:pt>
    <dgm:pt modelId="{47007DE5-54E2-6940-AEA7-CC18BC92A387}">
      <dgm:prSet phldrT="[テキスト]" custT="1"/>
      <dgm:spPr/>
      <dgm:t>
        <a:bodyPr/>
        <a:lstStyle/>
        <a:p>
          <a:pPr>
            <a:lnSpc>
              <a:spcPts val="1680"/>
            </a:lnSpc>
          </a:pPr>
          <a:r>
            <a:rPr kumimoji="1" lang="ja-JP" altLang="en-US" sz="1800"/>
            <a:t>避難訓練</a:t>
          </a:r>
          <a:endParaRPr kumimoji="1" lang="en-US" altLang="ja-JP" sz="1800" dirty="0"/>
        </a:p>
        <a:p>
          <a:pPr>
            <a:lnSpc>
              <a:spcPts val="1680"/>
            </a:lnSpc>
          </a:pPr>
          <a:r>
            <a:rPr kumimoji="1" lang="ja-JP" altLang="en-US" sz="1800"/>
            <a:t>の実施</a:t>
          </a:r>
        </a:p>
      </dgm:t>
    </dgm:pt>
    <dgm:pt modelId="{6749EF3E-4AA9-3444-B388-5C2326AA66A2}" type="parTrans" cxnId="{318145B4-5BE0-E449-B431-4CDC712A2A00}">
      <dgm:prSet/>
      <dgm:spPr/>
      <dgm:t>
        <a:bodyPr/>
        <a:lstStyle/>
        <a:p>
          <a:endParaRPr kumimoji="1" lang="ja-JP" altLang="en-US"/>
        </a:p>
      </dgm:t>
    </dgm:pt>
    <dgm:pt modelId="{A060307B-98F9-7949-8A51-434A7D88DDF8}" type="sibTrans" cxnId="{318145B4-5BE0-E449-B431-4CDC712A2A00}">
      <dgm:prSet/>
      <dgm:spPr/>
      <dgm:t>
        <a:bodyPr/>
        <a:lstStyle/>
        <a:p>
          <a:endParaRPr kumimoji="1" lang="ja-JP" altLang="en-US"/>
        </a:p>
      </dgm:t>
    </dgm:pt>
    <dgm:pt modelId="{7B4F3228-164A-E64B-A2AA-36F6A90BD401}">
      <dgm:prSet phldrT="[テキスト]" custT="1"/>
      <dgm:spPr/>
      <dgm:t>
        <a:bodyPr/>
        <a:lstStyle/>
        <a:p>
          <a:pPr>
            <a:lnSpc>
              <a:spcPts val="1680"/>
            </a:lnSpc>
          </a:pPr>
          <a:r>
            <a:rPr kumimoji="1" lang="ja-JP" altLang="en-US" sz="1800"/>
            <a:t>避難訓練</a:t>
          </a:r>
          <a:endParaRPr kumimoji="1" lang="en-US" altLang="ja-JP" sz="1800" dirty="0"/>
        </a:p>
        <a:p>
          <a:pPr>
            <a:lnSpc>
              <a:spcPts val="1680"/>
            </a:lnSpc>
          </a:pPr>
          <a:r>
            <a:rPr kumimoji="1" lang="ja-JP" altLang="en-US" sz="1800"/>
            <a:t>結果報告</a:t>
          </a:r>
        </a:p>
      </dgm:t>
    </dgm:pt>
    <dgm:pt modelId="{CBBA2F04-E53B-D644-9EF3-D22B67F3C051}" type="parTrans" cxnId="{4CCEBED6-9F16-234B-B09F-1F4CCEC47D78}">
      <dgm:prSet/>
      <dgm:spPr/>
      <dgm:t>
        <a:bodyPr/>
        <a:lstStyle/>
        <a:p>
          <a:endParaRPr kumimoji="1" lang="ja-JP" altLang="en-US"/>
        </a:p>
      </dgm:t>
    </dgm:pt>
    <dgm:pt modelId="{1379AFD0-6512-A645-9C3E-E2C121BB6DC4}" type="sibTrans" cxnId="{4CCEBED6-9F16-234B-B09F-1F4CCEC47D78}">
      <dgm:prSet/>
      <dgm:spPr/>
      <dgm:t>
        <a:bodyPr/>
        <a:lstStyle/>
        <a:p>
          <a:endParaRPr kumimoji="1" lang="ja-JP" altLang="en-US"/>
        </a:p>
      </dgm:t>
    </dgm:pt>
    <dgm:pt modelId="{AD38FB65-18C9-3049-AD5E-CD547F19D412}">
      <dgm:prSet phldrT="[テキスト]" custT="1"/>
      <dgm:spPr/>
      <dgm:t>
        <a:bodyPr/>
        <a:lstStyle/>
        <a:p>
          <a:pPr>
            <a:lnSpc>
              <a:spcPts val="1580"/>
            </a:lnSpc>
          </a:pPr>
          <a:endParaRPr kumimoji="1" lang="en-US" altLang="ja-JP" sz="1600" dirty="0"/>
        </a:p>
        <a:p>
          <a:pPr>
            <a:lnSpc>
              <a:spcPts val="1580"/>
            </a:lnSpc>
          </a:pPr>
          <a:r>
            <a:rPr kumimoji="1" lang="ja-JP" altLang="en-US" sz="1600"/>
            <a:t>避難訓練の</a:t>
          </a:r>
          <a:endParaRPr kumimoji="1" lang="en-US" altLang="ja-JP" sz="1600" dirty="0"/>
        </a:p>
        <a:p>
          <a:pPr>
            <a:lnSpc>
              <a:spcPts val="1580"/>
            </a:lnSpc>
          </a:pPr>
          <a:r>
            <a:rPr kumimoji="1" lang="ja-JP" altLang="en-US" sz="1600"/>
            <a:t>振り返り</a:t>
          </a:r>
        </a:p>
      </dgm:t>
    </dgm:pt>
    <dgm:pt modelId="{4EB443BE-66DE-B041-8741-E645271B59C3}" type="parTrans" cxnId="{E274FD7F-E578-BD49-8598-8312FD14BE24}">
      <dgm:prSet/>
      <dgm:spPr/>
      <dgm:t>
        <a:bodyPr/>
        <a:lstStyle/>
        <a:p>
          <a:endParaRPr kumimoji="1" lang="ja-JP" altLang="en-US"/>
        </a:p>
      </dgm:t>
    </dgm:pt>
    <dgm:pt modelId="{CBD36109-4878-0843-91E8-18FB4CE2E91F}" type="sibTrans" cxnId="{E274FD7F-E578-BD49-8598-8312FD14BE24}">
      <dgm:prSet/>
      <dgm:spPr/>
      <dgm:t>
        <a:bodyPr/>
        <a:lstStyle/>
        <a:p>
          <a:endParaRPr kumimoji="1" lang="ja-JP" altLang="en-US"/>
        </a:p>
      </dgm:t>
    </dgm:pt>
    <dgm:pt modelId="{1709536B-69F9-BE46-88C8-ECE764F05398}" type="pres">
      <dgm:prSet presAssocID="{4D7457D4-0109-524F-A93C-B2B6BA726B89}" presName="Name0" presStyleCnt="0">
        <dgm:presLayoutVars>
          <dgm:chMax val="1"/>
          <dgm:dir/>
          <dgm:animLvl val="ctr"/>
          <dgm:resizeHandles val="exact"/>
        </dgm:presLayoutVars>
      </dgm:prSet>
      <dgm:spPr/>
      <dgm:t>
        <a:bodyPr/>
        <a:lstStyle/>
        <a:p>
          <a:endParaRPr kumimoji="1" lang="ja-JP" altLang="en-US"/>
        </a:p>
      </dgm:t>
    </dgm:pt>
    <dgm:pt modelId="{0D82D344-B096-C047-942C-5EFE0C92AF12}" type="pres">
      <dgm:prSet presAssocID="{E1801A66-5F2E-4B4A-9F80-E864FADB707C}" presName="centerShape" presStyleLbl="node0" presStyleIdx="0" presStyleCnt="1" custScaleX="133735" custScaleY="137539"/>
      <dgm:spPr/>
      <dgm:t>
        <a:bodyPr/>
        <a:lstStyle/>
        <a:p>
          <a:endParaRPr kumimoji="1" lang="ja-JP" altLang="en-US"/>
        </a:p>
      </dgm:t>
    </dgm:pt>
    <dgm:pt modelId="{96D5C087-87CD-8D45-9C0F-E3A73AC01636}" type="pres">
      <dgm:prSet presAssocID="{569CBE51-F42E-3243-8865-AD8F8F9696DC}" presName="node" presStyleLbl="node1" presStyleIdx="0" presStyleCnt="4" custScaleX="131866" custScaleY="101259" custRadScaleRad="107565" custRadScaleInc="-4483">
        <dgm:presLayoutVars>
          <dgm:bulletEnabled val="1"/>
        </dgm:presLayoutVars>
      </dgm:prSet>
      <dgm:spPr/>
      <dgm:t>
        <a:bodyPr/>
        <a:lstStyle/>
        <a:p>
          <a:endParaRPr kumimoji="1" lang="ja-JP" altLang="en-US"/>
        </a:p>
      </dgm:t>
    </dgm:pt>
    <dgm:pt modelId="{793D45D5-A1CB-1348-9078-E651BFC02D00}" type="pres">
      <dgm:prSet presAssocID="{569CBE51-F42E-3243-8865-AD8F8F9696DC}" presName="dummy" presStyleCnt="0"/>
      <dgm:spPr/>
    </dgm:pt>
    <dgm:pt modelId="{AA90A617-7C04-1C4D-9D86-4CF411800C84}" type="pres">
      <dgm:prSet presAssocID="{FAB951F3-3BD6-F04B-B664-94E846FBF740}" presName="sibTrans" presStyleLbl="sibTrans2D1" presStyleIdx="0" presStyleCnt="4"/>
      <dgm:spPr/>
      <dgm:t>
        <a:bodyPr/>
        <a:lstStyle/>
        <a:p>
          <a:endParaRPr kumimoji="1" lang="ja-JP" altLang="en-US"/>
        </a:p>
      </dgm:t>
    </dgm:pt>
    <dgm:pt modelId="{53EB16E2-AB16-9F44-A64D-48A27D9A7BF1}" type="pres">
      <dgm:prSet presAssocID="{47007DE5-54E2-6940-AEA7-CC18BC92A387}" presName="node" presStyleLbl="node1" presStyleIdx="1" presStyleCnt="4" custScaleX="145674" custRadScaleRad="161360" custRadScaleInc="1274">
        <dgm:presLayoutVars>
          <dgm:bulletEnabled val="1"/>
        </dgm:presLayoutVars>
      </dgm:prSet>
      <dgm:spPr/>
      <dgm:t>
        <a:bodyPr/>
        <a:lstStyle/>
        <a:p>
          <a:endParaRPr kumimoji="1" lang="ja-JP" altLang="en-US"/>
        </a:p>
      </dgm:t>
    </dgm:pt>
    <dgm:pt modelId="{61B32043-3FD1-434A-9A41-E1F9074C7765}" type="pres">
      <dgm:prSet presAssocID="{47007DE5-54E2-6940-AEA7-CC18BC92A387}" presName="dummy" presStyleCnt="0"/>
      <dgm:spPr/>
    </dgm:pt>
    <dgm:pt modelId="{E6EA11C0-D964-F14D-BA52-5A3C2E401D88}" type="pres">
      <dgm:prSet presAssocID="{A060307B-98F9-7949-8A51-434A7D88DDF8}" presName="sibTrans" presStyleLbl="sibTrans2D1" presStyleIdx="1" presStyleCnt="4"/>
      <dgm:spPr/>
      <dgm:t>
        <a:bodyPr/>
        <a:lstStyle/>
        <a:p>
          <a:endParaRPr kumimoji="1" lang="ja-JP" altLang="en-US"/>
        </a:p>
      </dgm:t>
    </dgm:pt>
    <dgm:pt modelId="{BAC816C4-8D37-C247-97EC-5180BDBFFC6A}" type="pres">
      <dgm:prSet presAssocID="{AD38FB65-18C9-3049-AD5E-CD547F19D412}" presName="node" presStyleLbl="node1" presStyleIdx="2" presStyleCnt="4" custScaleX="169466">
        <dgm:presLayoutVars>
          <dgm:bulletEnabled val="1"/>
        </dgm:presLayoutVars>
      </dgm:prSet>
      <dgm:spPr/>
      <dgm:t>
        <a:bodyPr/>
        <a:lstStyle/>
        <a:p>
          <a:endParaRPr kumimoji="1" lang="ja-JP" altLang="en-US"/>
        </a:p>
      </dgm:t>
    </dgm:pt>
    <dgm:pt modelId="{3DC63433-C63D-5640-AD15-FC5D6589BF6E}" type="pres">
      <dgm:prSet presAssocID="{AD38FB65-18C9-3049-AD5E-CD547F19D412}" presName="dummy" presStyleCnt="0"/>
      <dgm:spPr/>
    </dgm:pt>
    <dgm:pt modelId="{97767549-5361-A344-9DB9-BE669076039D}" type="pres">
      <dgm:prSet presAssocID="{CBD36109-4878-0843-91E8-18FB4CE2E91F}" presName="sibTrans" presStyleLbl="sibTrans2D1" presStyleIdx="2" presStyleCnt="4"/>
      <dgm:spPr/>
      <dgm:t>
        <a:bodyPr/>
        <a:lstStyle/>
        <a:p>
          <a:endParaRPr kumimoji="1" lang="ja-JP" altLang="en-US"/>
        </a:p>
      </dgm:t>
    </dgm:pt>
    <dgm:pt modelId="{DCA6230B-59B3-0A4E-9B37-62D08937AE19}" type="pres">
      <dgm:prSet presAssocID="{7B4F3228-164A-E64B-A2AA-36F6A90BD401}" presName="node" presStyleLbl="node1" presStyleIdx="3" presStyleCnt="4" custScaleX="139072" custRadScaleRad="131221" custRadScaleInc="-1567">
        <dgm:presLayoutVars>
          <dgm:bulletEnabled val="1"/>
        </dgm:presLayoutVars>
      </dgm:prSet>
      <dgm:spPr/>
      <dgm:t>
        <a:bodyPr/>
        <a:lstStyle/>
        <a:p>
          <a:endParaRPr kumimoji="1" lang="ja-JP" altLang="en-US"/>
        </a:p>
      </dgm:t>
    </dgm:pt>
    <dgm:pt modelId="{0E7E6500-162D-B442-B5FE-D8441880CE1A}" type="pres">
      <dgm:prSet presAssocID="{7B4F3228-164A-E64B-A2AA-36F6A90BD401}" presName="dummy" presStyleCnt="0"/>
      <dgm:spPr/>
    </dgm:pt>
    <dgm:pt modelId="{0A0F0BAA-99E3-044D-AB89-D9EA83DAFE28}" type="pres">
      <dgm:prSet presAssocID="{1379AFD0-6512-A645-9C3E-E2C121BB6DC4}" presName="sibTrans" presStyleLbl="sibTrans2D1" presStyleIdx="3" presStyleCnt="4"/>
      <dgm:spPr/>
      <dgm:t>
        <a:bodyPr/>
        <a:lstStyle/>
        <a:p>
          <a:endParaRPr kumimoji="1" lang="ja-JP" altLang="en-US"/>
        </a:p>
      </dgm:t>
    </dgm:pt>
  </dgm:ptLst>
  <dgm:cxnLst>
    <dgm:cxn modelId="{87FA8ED0-D507-C647-AD0B-93A55672EC59}" type="presOf" srcId="{569CBE51-F42E-3243-8865-AD8F8F9696DC}" destId="{96D5C087-87CD-8D45-9C0F-E3A73AC01636}" srcOrd="0" destOrd="0" presId="urn:microsoft.com/office/officeart/2005/8/layout/radial6"/>
    <dgm:cxn modelId="{2278CE7C-AD4F-A643-BE4E-E120B90D197E}" type="presOf" srcId="{A060307B-98F9-7949-8A51-434A7D88DDF8}" destId="{E6EA11C0-D964-F14D-BA52-5A3C2E401D88}" srcOrd="0" destOrd="0" presId="urn:microsoft.com/office/officeart/2005/8/layout/radial6"/>
    <dgm:cxn modelId="{E274FD7F-E578-BD49-8598-8312FD14BE24}" srcId="{E1801A66-5F2E-4B4A-9F80-E864FADB707C}" destId="{AD38FB65-18C9-3049-AD5E-CD547F19D412}" srcOrd="2" destOrd="0" parTransId="{4EB443BE-66DE-B041-8741-E645271B59C3}" sibTransId="{CBD36109-4878-0843-91E8-18FB4CE2E91F}"/>
    <dgm:cxn modelId="{6E21DF8D-D2A6-6746-9520-EAFC72E0B13E}" type="presOf" srcId="{AD38FB65-18C9-3049-AD5E-CD547F19D412}" destId="{BAC816C4-8D37-C247-97EC-5180BDBFFC6A}" srcOrd="0" destOrd="0" presId="urn:microsoft.com/office/officeart/2005/8/layout/radial6"/>
    <dgm:cxn modelId="{4CCEBED6-9F16-234B-B09F-1F4CCEC47D78}" srcId="{E1801A66-5F2E-4B4A-9F80-E864FADB707C}" destId="{7B4F3228-164A-E64B-A2AA-36F6A90BD401}" srcOrd="3" destOrd="0" parTransId="{CBBA2F04-E53B-D644-9EF3-D22B67F3C051}" sibTransId="{1379AFD0-6512-A645-9C3E-E2C121BB6DC4}"/>
    <dgm:cxn modelId="{D5C3A4CC-A2FF-0E43-903B-4A7AFD6F3A52}" srcId="{4D7457D4-0109-524F-A93C-B2B6BA726B89}" destId="{E1801A66-5F2E-4B4A-9F80-E864FADB707C}" srcOrd="0" destOrd="0" parTransId="{CD47CA86-0A6D-A64A-AD7B-B7CF8B0D65CD}" sibTransId="{7EC143B0-656B-7647-9179-CD06FB64A390}"/>
    <dgm:cxn modelId="{DA48A52E-C097-BF4B-A0EA-E1A59A85B5C1}" type="presOf" srcId="{1379AFD0-6512-A645-9C3E-E2C121BB6DC4}" destId="{0A0F0BAA-99E3-044D-AB89-D9EA83DAFE28}" srcOrd="0" destOrd="0" presId="urn:microsoft.com/office/officeart/2005/8/layout/radial6"/>
    <dgm:cxn modelId="{8320BCEF-28EE-DC40-9A45-B8FB9AF10EE5}" type="presOf" srcId="{7B4F3228-164A-E64B-A2AA-36F6A90BD401}" destId="{DCA6230B-59B3-0A4E-9B37-62D08937AE19}" srcOrd="0" destOrd="0" presId="urn:microsoft.com/office/officeart/2005/8/layout/radial6"/>
    <dgm:cxn modelId="{B9DD1C46-7BB2-F24C-95C9-CC486CC74399}" type="presOf" srcId="{FAB951F3-3BD6-F04B-B664-94E846FBF740}" destId="{AA90A617-7C04-1C4D-9D86-4CF411800C84}" srcOrd="0" destOrd="0" presId="urn:microsoft.com/office/officeart/2005/8/layout/radial6"/>
    <dgm:cxn modelId="{E35D69FC-5015-AC48-8522-B46E53B33C0E}" type="presOf" srcId="{E1801A66-5F2E-4B4A-9F80-E864FADB707C}" destId="{0D82D344-B096-C047-942C-5EFE0C92AF12}" srcOrd="0" destOrd="0" presId="urn:microsoft.com/office/officeart/2005/8/layout/radial6"/>
    <dgm:cxn modelId="{73986653-C49A-9047-B569-8571277F26C4}" type="presOf" srcId="{4D7457D4-0109-524F-A93C-B2B6BA726B89}" destId="{1709536B-69F9-BE46-88C8-ECE764F05398}" srcOrd="0" destOrd="0" presId="urn:microsoft.com/office/officeart/2005/8/layout/radial6"/>
    <dgm:cxn modelId="{25E2FA5F-6CC2-4E49-BF1C-66234074983A}" type="presOf" srcId="{47007DE5-54E2-6940-AEA7-CC18BC92A387}" destId="{53EB16E2-AB16-9F44-A64D-48A27D9A7BF1}" srcOrd="0" destOrd="0" presId="urn:microsoft.com/office/officeart/2005/8/layout/radial6"/>
    <dgm:cxn modelId="{318145B4-5BE0-E449-B431-4CDC712A2A00}" srcId="{E1801A66-5F2E-4B4A-9F80-E864FADB707C}" destId="{47007DE5-54E2-6940-AEA7-CC18BC92A387}" srcOrd="1" destOrd="0" parTransId="{6749EF3E-4AA9-3444-B388-5C2326AA66A2}" sibTransId="{A060307B-98F9-7949-8A51-434A7D88DDF8}"/>
    <dgm:cxn modelId="{CC7BF72B-1F36-0541-BCF0-17996AECB874}" srcId="{E1801A66-5F2E-4B4A-9F80-E864FADB707C}" destId="{569CBE51-F42E-3243-8865-AD8F8F9696DC}" srcOrd="0" destOrd="0" parTransId="{D1B44EB2-EB0A-5D47-ADD5-753FA471AF7F}" sibTransId="{FAB951F3-3BD6-F04B-B664-94E846FBF740}"/>
    <dgm:cxn modelId="{681BC0C7-3613-2543-AF9A-974C81FE44A4}" type="presOf" srcId="{CBD36109-4878-0843-91E8-18FB4CE2E91F}" destId="{97767549-5361-A344-9DB9-BE669076039D}" srcOrd="0" destOrd="0" presId="urn:microsoft.com/office/officeart/2005/8/layout/radial6"/>
    <dgm:cxn modelId="{04A46DAC-CE88-F04E-9D3A-3E502AEECF9F}" type="presParOf" srcId="{1709536B-69F9-BE46-88C8-ECE764F05398}" destId="{0D82D344-B096-C047-942C-5EFE0C92AF12}" srcOrd="0" destOrd="0" presId="urn:microsoft.com/office/officeart/2005/8/layout/radial6"/>
    <dgm:cxn modelId="{96B8F3E5-D945-E041-B4CE-0A956F40C0CB}" type="presParOf" srcId="{1709536B-69F9-BE46-88C8-ECE764F05398}" destId="{96D5C087-87CD-8D45-9C0F-E3A73AC01636}" srcOrd="1" destOrd="0" presId="urn:microsoft.com/office/officeart/2005/8/layout/radial6"/>
    <dgm:cxn modelId="{C4157243-DA34-6745-890B-E856A53CA98E}" type="presParOf" srcId="{1709536B-69F9-BE46-88C8-ECE764F05398}" destId="{793D45D5-A1CB-1348-9078-E651BFC02D00}" srcOrd="2" destOrd="0" presId="urn:microsoft.com/office/officeart/2005/8/layout/radial6"/>
    <dgm:cxn modelId="{15D2A3D5-E022-2D4F-94A6-A8938B65D484}" type="presParOf" srcId="{1709536B-69F9-BE46-88C8-ECE764F05398}" destId="{AA90A617-7C04-1C4D-9D86-4CF411800C84}" srcOrd="3" destOrd="0" presId="urn:microsoft.com/office/officeart/2005/8/layout/radial6"/>
    <dgm:cxn modelId="{90DD7058-4FB8-454E-82C7-979050FFB081}" type="presParOf" srcId="{1709536B-69F9-BE46-88C8-ECE764F05398}" destId="{53EB16E2-AB16-9F44-A64D-48A27D9A7BF1}" srcOrd="4" destOrd="0" presId="urn:microsoft.com/office/officeart/2005/8/layout/radial6"/>
    <dgm:cxn modelId="{DB9AF618-38C2-F14D-9DE0-8DDC4C2FF3DF}" type="presParOf" srcId="{1709536B-69F9-BE46-88C8-ECE764F05398}" destId="{61B32043-3FD1-434A-9A41-E1F9074C7765}" srcOrd="5" destOrd="0" presId="urn:microsoft.com/office/officeart/2005/8/layout/radial6"/>
    <dgm:cxn modelId="{FE7A5053-52C0-7247-B7FB-C05C68F884A3}" type="presParOf" srcId="{1709536B-69F9-BE46-88C8-ECE764F05398}" destId="{E6EA11C0-D964-F14D-BA52-5A3C2E401D88}" srcOrd="6" destOrd="0" presId="urn:microsoft.com/office/officeart/2005/8/layout/radial6"/>
    <dgm:cxn modelId="{6A0EFCF1-2CCF-754B-99D3-2FB165FAACA7}" type="presParOf" srcId="{1709536B-69F9-BE46-88C8-ECE764F05398}" destId="{BAC816C4-8D37-C247-97EC-5180BDBFFC6A}" srcOrd="7" destOrd="0" presId="urn:microsoft.com/office/officeart/2005/8/layout/radial6"/>
    <dgm:cxn modelId="{0AEAD640-1BF0-8241-8637-25D87A7ADBEE}" type="presParOf" srcId="{1709536B-69F9-BE46-88C8-ECE764F05398}" destId="{3DC63433-C63D-5640-AD15-FC5D6589BF6E}" srcOrd="8" destOrd="0" presId="urn:microsoft.com/office/officeart/2005/8/layout/radial6"/>
    <dgm:cxn modelId="{8EC2F76D-1D16-174C-836F-2E8BD0B54CA6}" type="presParOf" srcId="{1709536B-69F9-BE46-88C8-ECE764F05398}" destId="{97767549-5361-A344-9DB9-BE669076039D}" srcOrd="9" destOrd="0" presId="urn:microsoft.com/office/officeart/2005/8/layout/radial6"/>
    <dgm:cxn modelId="{B0EF31F9-450D-194A-90B1-30473FE9B963}" type="presParOf" srcId="{1709536B-69F9-BE46-88C8-ECE764F05398}" destId="{DCA6230B-59B3-0A4E-9B37-62D08937AE19}" srcOrd="10" destOrd="0" presId="urn:microsoft.com/office/officeart/2005/8/layout/radial6"/>
    <dgm:cxn modelId="{B9E5BFEB-CE99-0A49-B043-6CC67C1F20AC}" type="presParOf" srcId="{1709536B-69F9-BE46-88C8-ECE764F05398}" destId="{0E7E6500-162D-B442-B5FE-D8441880CE1A}" srcOrd="11" destOrd="0" presId="urn:microsoft.com/office/officeart/2005/8/layout/radial6"/>
    <dgm:cxn modelId="{B20C7925-CB5F-4B4F-9EC3-4ED64519FBB0}" type="presParOf" srcId="{1709536B-69F9-BE46-88C8-ECE764F05398}" destId="{0A0F0BAA-99E3-044D-AB89-D9EA83DAFE28}"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C5786AB-F034-9D45-A78E-766DEA53FF3C}" type="doc">
      <dgm:prSet loTypeId="urn:microsoft.com/office/officeart/2005/8/layout/hChevron3" loCatId="" qsTypeId="urn:microsoft.com/office/officeart/2005/8/quickstyle/simple1" qsCatId="simple" csTypeId="urn:microsoft.com/office/officeart/2005/8/colors/accent1_2" csCatId="accent1" phldr="1"/>
      <dgm:spPr/>
    </dgm:pt>
    <dgm:pt modelId="{1D1B2563-C4A3-2340-BAA5-21524845174B}">
      <dgm:prSet phldrT="[テキスト]" custT="1"/>
      <dgm:spPr>
        <a:solidFill>
          <a:schemeClr val="tx1"/>
        </a:solidFill>
      </dgm:spPr>
      <dgm:t>
        <a:bodyPr/>
        <a:lstStyle/>
        <a:p>
          <a:r>
            <a:rPr kumimoji="1" lang="ja-JP" altLang="en-US" sz="1600"/>
            <a:t>１　訓練の目的</a:t>
          </a:r>
        </a:p>
      </dgm:t>
    </dgm:pt>
    <dgm:pt modelId="{944FE32B-6240-814F-B488-6A9CF19B659C}" type="parTrans" cxnId="{4320DE00-4E4B-5F44-9077-2F025A20A34A}">
      <dgm:prSet/>
      <dgm:spPr/>
      <dgm:t>
        <a:bodyPr/>
        <a:lstStyle/>
        <a:p>
          <a:endParaRPr kumimoji="1" lang="ja-JP" altLang="en-US" sz="1600"/>
        </a:p>
      </dgm:t>
    </dgm:pt>
    <dgm:pt modelId="{56F5A2AF-FCB3-1B4E-92E9-5B950BB3F3DA}" type="sibTrans" cxnId="{4320DE00-4E4B-5F44-9077-2F025A20A34A}">
      <dgm:prSet/>
      <dgm:spPr/>
      <dgm:t>
        <a:bodyPr/>
        <a:lstStyle/>
        <a:p>
          <a:endParaRPr kumimoji="1" lang="ja-JP" altLang="en-US" sz="1600"/>
        </a:p>
      </dgm:t>
    </dgm:pt>
    <dgm:pt modelId="{47FD72A0-B4C9-AD4F-9C28-47319F40518D}">
      <dgm:prSet phldrT="[テキスト]" custT="1"/>
      <dgm:spPr/>
      <dgm:t>
        <a:bodyPr/>
        <a:lstStyle/>
        <a:p>
          <a:r>
            <a:rPr kumimoji="1" lang="ja-JP" altLang="en-US" sz="1400"/>
            <a:t>２　訓練前にすること</a:t>
          </a:r>
        </a:p>
      </dgm:t>
    </dgm:pt>
    <dgm:pt modelId="{A1C46BAC-F1E0-9641-8484-FC17D905B991}" type="parTrans" cxnId="{96D2A770-7000-2C43-95CB-92EB1C45235A}">
      <dgm:prSet/>
      <dgm:spPr/>
      <dgm:t>
        <a:bodyPr/>
        <a:lstStyle/>
        <a:p>
          <a:endParaRPr kumimoji="1" lang="ja-JP" altLang="en-US" sz="1600"/>
        </a:p>
      </dgm:t>
    </dgm:pt>
    <dgm:pt modelId="{A0AB43EB-FB4E-2A4E-97C2-E2FCD29FAE17}" type="sibTrans" cxnId="{96D2A770-7000-2C43-95CB-92EB1C45235A}">
      <dgm:prSet/>
      <dgm:spPr/>
      <dgm:t>
        <a:bodyPr/>
        <a:lstStyle/>
        <a:p>
          <a:endParaRPr kumimoji="1" lang="ja-JP" altLang="en-US" sz="1600"/>
        </a:p>
      </dgm:t>
    </dgm:pt>
    <dgm:pt modelId="{89B55B7E-3E90-7146-80A5-39F1A67225D4}">
      <dgm:prSet phldrT="[テキスト]" custT="1"/>
      <dgm:spPr/>
      <dgm:t>
        <a:bodyPr/>
        <a:lstStyle/>
        <a:p>
          <a:r>
            <a:rPr kumimoji="1" lang="ja-JP" altLang="en-US" sz="1400" dirty="0"/>
            <a:t>３　訓練</a:t>
          </a:r>
          <a:r>
            <a:rPr kumimoji="1" lang="ja-JP" altLang="en-US" sz="1400" dirty="0" smtClean="0"/>
            <a:t>の選択</a:t>
          </a:r>
          <a:endParaRPr kumimoji="1" lang="ja-JP" altLang="en-US" sz="1400" dirty="0"/>
        </a:p>
      </dgm:t>
    </dgm:pt>
    <dgm:pt modelId="{3E051D94-840E-D84C-8597-4BBE0C3CAB52}" type="parTrans" cxnId="{46C8E1F1-36F1-484C-A70F-49A42DD03600}">
      <dgm:prSet/>
      <dgm:spPr/>
      <dgm:t>
        <a:bodyPr/>
        <a:lstStyle/>
        <a:p>
          <a:endParaRPr kumimoji="1" lang="ja-JP" altLang="en-US" sz="1600"/>
        </a:p>
      </dgm:t>
    </dgm:pt>
    <dgm:pt modelId="{245B0A29-4DEE-9D41-9C0E-894E119B383B}" type="sibTrans" cxnId="{46C8E1F1-36F1-484C-A70F-49A42DD03600}">
      <dgm:prSet/>
      <dgm:spPr/>
      <dgm:t>
        <a:bodyPr/>
        <a:lstStyle/>
        <a:p>
          <a:endParaRPr kumimoji="1" lang="ja-JP" altLang="en-US" sz="1600"/>
        </a:p>
      </dgm:t>
    </dgm:pt>
    <dgm:pt modelId="{9CB6F6B4-BEB0-8B48-B68F-FBAB65D7B77A}">
      <dgm:prSet phldrT="[テキスト]" custT="1"/>
      <dgm:spPr/>
      <dgm:t>
        <a:bodyPr/>
        <a:lstStyle/>
        <a:p>
          <a:r>
            <a:rPr kumimoji="1" lang="ja-JP" altLang="en-US" sz="1400"/>
            <a:t>４　訓練後にすること</a:t>
          </a:r>
        </a:p>
      </dgm:t>
    </dgm:pt>
    <dgm:pt modelId="{EC774674-0044-BD41-A8E2-EFEB9CF04A46}" type="parTrans" cxnId="{E8D4730B-CD29-4144-AF9E-CE65F4E7220A}">
      <dgm:prSet/>
      <dgm:spPr/>
      <dgm:t>
        <a:bodyPr/>
        <a:lstStyle/>
        <a:p>
          <a:endParaRPr kumimoji="1" lang="ja-JP" altLang="en-US" sz="1600"/>
        </a:p>
      </dgm:t>
    </dgm:pt>
    <dgm:pt modelId="{3C86E5C4-7BC6-524A-A561-D3BD5AA7E404}" type="sibTrans" cxnId="{E8D4730B-CD29-4144-AF9E-CE65F4E7220A}">
      <dgm:prSet/>
      <dgm:spPr/>
      <dgm:t>
        <a:bodyPr/>
        <a:lstStyle/>
        <a:p>
          <a:endParaRPr kumimoji="1" lang="ja-JP" altLang="en-US" sz="1600"/>
        </a:p>
      </dgm:t>
    </dgm:pt>
    <dgm:pt modelId="{409C7EBD-1116-934C-B05A-DBECA01520D4}" type="pres">
      <dgm:prSet presAssocID="{BC5786AB-F034-9D45-A78E-766DEA53FF3C}" presName="Name0" presStyleCnt="0">
        <dgm:presLayoutVars>
          <dgm:dir/>
          <dgm:resizeHandles val="exact"/>
        </dgm:presLayoutVars>
      </dgm:prSet>
      <dgm:spPr/>
    </dgm:pt>
    <dgm:pt modelId="{140CD966-211D-3C45-9E2A-CBA063BA7BF8}" type="pres">
      <dgm:prSet presAssocID="{1D1B2563-C4A3-2340-BAA5-21524845174B}" presName="parTxOnly" presStyleLbl="node1" presStyleIdx="0" presStyleCnt="4" custLinFactY="100000" custLinFactNeighborX="-10031" custLinFactNeighborY="158580">
        <dgm:presLayoutVars>
          <dgm:bulletEnabled val="1"/>
        </dgm:presLayoutVars>
      </dgm:prSet>
      <dgm:spPr/>
      <dgm:t>
        <a:bodyPr/>
        <a:lstStyle/>
        <a:p>
          <a:endParaRPr kumimoji="1" lang="ja-JP" altLang="en-US"/>
        </a:p>
      </dgm:t>
    </dgm:pt>
    <dgm:pt modelId="{C9063757-5613-FC4D-B831-1AA1E9D04E12}" type="pres">
      <dgm:prSet presAssocID="{56F5A2AF-FCB3-1B4E-92E9-5B950BB3F3DA}" presName="parSpace" presStyleCnt="0"/>
      <dgm:spPr/>
    </dgm:pt>
    <dgm:pt modelId="{3AD1F791-F28F-8247-9D63-0C9C5EBF38DB}" type="pres">
      <dgm:prSet presAssocID="{47FD72A0-B4C9-AD4F-9C28-47319F40518D}" presName="parTxOnly" presStyleLbl="node1" presStyleIdx="1" presStyleCnt="4" custLinFactNeighborX="10186" custLinFactNeighborY="24069">
        <dgm:presLayoutVars>
          <dgm:bulletEnabled val="1"/>
        </dgm:presLayoutVars>
      </dgm:prSet>
      <dgm:spPr/>
      <dgm:t>
        <a:bodyPr/>
        <a:lstStyle/>
        <a:p>
          <a:endParaRPr kumimoji="1" lang="ja-JP" altLang="en-US"/>
        </a:p>
      </dgm:t>
    </dgm:pt>
    <dgm:pt modelId="{3138ADD9-D58D-4E40-A77D-4453A1917006}" type="pres">
      <dgm:prSet presAssocID="{A0AB43EB-FB4E-2A4E-97C2-E2FCD29FAE17}" presName="parSpace" presStyleCnt="0"/>
      <dgm:spPr/>
    </dgm:pt>
    <dgm:pt modelId="{614A8F52-0DA6-014A-BC30-C9BCF49A78CE}" type="pres">
      <dgm:prSet presAssocID="{89B55B7E-3E90-7146-80A5-39F1A67225D4}" presName="parTxOnly" presStyleLbl="node1" presStyleIdx="2" presStyleCnt="4">
        <dgm:presLayoutVars>
          <dgm:bulletEnabled val="1"/>
        </dgm:presLayoutVars>
      </dgm:prSet>
      <dgm:spPr/>
      <dgm:t>
        <a:bodyPr/>
        <a:lstStyle/>
        <a:p>
          <a:endParaRPr kumimoji="1" lang="ja-JP" altLang="en-US"/>
        </a:p>
      </dgm:t>
    </dgm:pt>
    <dgm:pt modelId="{199B7AC7-C85E-D24A-B4D2-35A3AE33131C}" type="pres">
      <dgm:prSet presAssocID="{245B0A29-4DEE-9D41-9C0E-894E119B383B}" presName="parSpace" presStyleCnt="0"/>
      <dgm:spPr/>
    </dgm:pt>
    <dgm:pt modelId="{A3F57748-1929-3048-9C9A-EAC1E843CA13}" type="pres">
      <dgm:prSet presAssocID="{9CB6F6B4-BEB0-8B48-B68F-FBAB65D7B77A}" presName="parTxOnly" presStyleLbl="node1" presStyleIdx="3" presStyleCnt="4">
        <dgm:presLayoutVars>
          <dgm:bulletEnabled val="1"/>
        </dgm:presLayoutVars>
      </dgm:prSet>
      <dgm:spPr/>
      <dgm:t>
        <a:bodyPr/>
        <a:lstStyle/>
        <a:p>
          <a:endParaRPr kumimoji="1" lang="ja-JP" altLang="en-US"/>
        </a:p>
      </dgm:t>
    </dgm:pt>
  </dgm:ptLst>
  <dgm:cxnLst>
    <dgm:cxn modelId="{46C8E1F1-36F1-484C-A70F-49A42DD03600}" srcId="{BC5786AB-F034-9D45-A78E-766DEA53FF3C}" destId="{89B55B7E-3E90-7146-80A5-39F1A67225D4}" srcOrd="2" destOrd="0" parTransId="{3E051D94-840E-D84C-8597-4BBE0C3CAB52}" sibTransId="{245B0A29-4DEE-9D41-9C0E-894E119B383B}"/>
    <dgm:cxn modelId="{E8D4730B-CD29-4144-AF9E-CE65F4E7220A}" srcId="{BC5786AB-F034-9D45-A78E-766DEA53FF3C}" destId="{9CB6F6B4-BEB0-8B48-B68F-FBAB65D7B77A}" srcOrd="3" destOrd="0" parTransId="{EC774674-0044-BD41-A8E2-EFEB9CF04A46}" sibTransId="{3C86E5C4-7BC6-524A-A561-D3BD5AA7E404}"/>
    <dgm:cxn modelId="{4320DE00-4E4B-5F44-9077-2F025A20A34A}" srcId="{BC5786AB-F034-9D45-A78E-766DEA53FF3C}" destId="{1D1B2563-C4A3-2340-BAA5-21524845174B}" srcOrd="0" destOrd="0" parTransId="{944FE32B-6240-814F-B488-6A9CF19B659C}" sibTransId="{56F5A2AF-FCB3-1B4E-92E9-5B950BB3F3DA}"/>
    <dgm:cxn modelId="{54A6BFD8-5F51-7944-B0A4-28499EA1C5D0}" type="presOf" srcId="{BC5786AB-F034-9D45-A78E-766DEA53FF3C}" destId="{409C7EBD-1116-934C-B05A-DBECA01520D4}" srcOrd="0" destOrd="0" presId="urn:microsoft.com/office/officeart/2005/8/layout/hChevron3"/>
    <dgm:cxn modelId="{96D2A770-7000-2C43-95CB-92EB1C45235A}" srcId="{BC5786AB-F034-9D45-A78E-766DEA53FF3C}" destId="{47FD72A0-B4C9-AD4F-9C28-47319F40518D}" srcOrd="1" destOrd="0" parTransId="{A1C46BAC-F1E0-9641-8484-FC17D905B991}" sibTransId="{A0AB43EB-FB4E-2A4E-97C2-E2FCD29FAE17}"/>
    <dgm:cxn modelId="{769709FD-95C8-B745-A6A3-35B54F09436A}" type="presOf" srcId="{1D1B2563-C4A3-2340-BAA5-21524845174B}" destId="{140CD966-211D-3C45-9E2A-CBA063BA7BF8}" srcOrd="0" destOrd="0" presId="urn:microsoft.com/office/officeart/2005/8/layout/hChevron3"/>
    <dgm:cxn modelId="{C2196EBC-D071-8343-892A-F6CD3C30DA87}" type="presOf" srcId="{89B55B7E-3E90-7146-80A5-39F1A67225D4}" destId="{614A8F52-0DA6-014A-BC30-C9BCF49A78CE}" srcOrd="0" destOrd="0" presId="urn:microsoft.com/office/officeart/2005/8/layout/hChevron3"/>
    <dgm:cxn modelId="{6DDA0BA7-F77D-8647-8D27-E0311111B772}" type="presOf" srcId="{47FD72A0-B4C9-AD4F-9C28-47319F40518D}" destId="{3AD1F791-F28F-8247-9D63-0C9C5EBF38DB}" srcOrd="0" destOrd="0" presId="urn:microsoft.com/office/officeart/2005/8/layout/hChevron3"/>
    <dgm:cxn modelId="{D028EB67-B528-D54B-840B-F780D09768A4}" type="presOf" srcId="{9CB6F6B4-BEB0-8B48-B68F-FBAB65D7B77A}" destId="{A3F57748-1929-3048-9C9A-EAC1E843CA13}" srcOrd="0" destOrd="0" presId="urn:microsoft.com/office/officeart/2005/8/layout/hChevron3"/>
    <dgm:cxn modelId="{8F2BDBF3-90DA-9741-9F42-561C47D499C8}" type="presParOf" srcId="{409C7EBD-1116-934C-B05A-DBECA01520D4}" destId="{140CD966-211D-3C45-9E2A-CBA063BA7BF8}" srcOrd="0" destOrd="0" presId="urn:microsoft.com/office/officeart/2005/8/layout/hChevron3"/>
    <dgm:cxn modelId="{65D05DF1-FC3A-C647-AAEA-E4F237A1667D}" type="presParOf" srcId="{409C7EBD-1116-934C-B05A-DBECA01520D4}" destId="{C9063757-5613-FC4D-B831-1AA1E9D04E12}" srcOrd="1" destOrd="0" presId="urn:microsoft.com/office/officeart/2005/8/layout/hChevron3"/>
    <dgm:cxn modelId="{D9D51510-FED4-1740-94EB-BB7FA0F67590}" type="presParOf" srcId="{409C7EBD-1116-934C-B05A-DBECA01520D4}" destId="{3AD1F791-F28F-8247-9D63-0C9C5EBF38DB}" srcOrd="2" destOrd="0" presId="urn:microsoft.com/office/officeart/2005/8/layout/hChevron3"/>
    <dgm:cxn modelId="{78155BD6-DFD3-2C47-8DDF-33972DD8854D}" type="presParOf" srcId="{409C7EBD-1116-934C-B05A-DBECA01520D4}" destId="{3138ADD9-D58D-4E40-A77D-4453A1917006}" srcOrd="3" destOrd="0" presId="urn:microsoft.com/office/officeart/2005/8/layout/hChevron3"/>
    <dgm:cxn modelId="{EEC931BD-43C3-074E-855E-5E0239EDAFF4}" type="presParOf" srcId="{409C7EBD-1116-934C-B05A-DBECA01520D4}" destId="{614A8F52-0DA6-014A-BC30-C9BCF49A78CE}" srcOrd="4" destOrd="0" presId="urn:microsoft.com/office/officeart/2005/8/layout/hChevron3"/>
    <dgm:cxn modelId="{7C7510C3-F587-5D4C-B53A-C464D1D66247}" type="presParOf" srcId="{409C7EBD-1116-934C-B05A-DBECA01520D4}" destId="{199B7AC7-C85E-D24A-B4D2-35A3AE33131C}" srcOrd="5" destOrd="0" presId="urn:microsoft.com/office/officeart/2005/8/layout/hChevron3"/>
    <dgm:cxn modelId="{A090BBAA-8174-E54B-9513-8F699B62CD9C}" type="presParOf" srcId="{409C7EBD-1116-934C-B05A-DBECA01520D4}" destId="{A3F57748-1929-3048-9C9A-EAC1E843CA13}" srcOrd="6" destOrd="0" presId="urn:microsoft.com/office/officeart/2005/8/layout/hChevron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B2DF0F2-158A-7540-AD25-78613094C58F}"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kumimoji="1" lang="ja-JP" altLang="en-US"/>
        </a:p>
      </dgm:t>
    </dgm:pt>
    <dgm:pt modelId="{EB46975D-B28C-074A-91D7-FFEC273DD9A4}">
      <dgm:prSet custT="1"/>
      <dgm:spPr>
        <a:solidFill>
          <a:schemeClr val="tx1"/>
        </a:solidFill>
      </dgm:spPr>
      <dgm:t>
        <a:bodyPr/>
        <a:lstStyle/>
        <a:p>
          <a:r>
            <a:rPr kumimoji="1" lang="ja-JP" sz="2800" baseline="0"/>
            <a:t>２　訓練前に</a:t>
          </a:r>
          <a:r>
            <a:rPr kumimoji="1" lang="en-US" sz="2800" baseline="0"/>
            <a:t/>
          </a:r>
          <a:br>
            <a:rPr kumimoji="1" lang="en-US" sz="2800" baseline="0"/>
          </a:br>
          <a:r>
            <a:rPr kumimoji="1" lang="ja-JP" sz="2800" baseline="0"/>
            <a:t>すること</a:t>
          </a:r>
          <a:endParaRPr lang="ja-JP" sz="2800"/>
        </a:p>
      </dgm:t>
    </dgm:pt>
    <dgm:pt modelId="{202AB11D-636F-5541-A07D-51EFCA4D0DBF}" type="parTrans" cxnId="{D10F4062-A702-FE46-BBA4-E674476C30C7}">
      <dgm:prSet/>
      <dgm:spPr/>
      <dgm:t>
        <a:bodyPr/>
        <a:lstStyle/>
        <a:p>
          <a:endParaRPr kumimoji="1" lang="ja-JP" altLang="en-US" sz="1600"/>
        </a:p>
      </dgm:t>
    </dgm:pt>
    <dgm:pt modelId="{1B0D49E4-CD6B-7242-AB5C-BECA68BD1A12}" type="sibTrans" cxnId="{D10F4062-A702-FE46-BBA4-E674476C30C7}">
      <dgm:prSet/>
      <dgm:spPr/>
      <dgm:t>
        <a:bodyPr/>
        <a:lstStyle/>
        <a:p>
          <a:endParaRPr kumimoji="1" lang="ja-JP" altLang="en-US" sz="1600"/>
        </a:p>
      </dgm:t>
    </dgm:pt>
    <dgm:pt modelId="{D348C749-8E3F-4B40-AC00-12AC44B28413}" type="pres">
      <dgm:prSet presAssocID="{DB2DF0F2-158A-7540-AD25-78613094C58F}" presName="Name0" presStyleCnt="0">
        <dgm:presLayoutVars>
          <dgm:chPref val="3"/>
          <dgm:dir/>
          <dgm:animLvl val="lvl"/>
          <dgm:resizeHandles/>
        </dgm:presLayoutVars>
      </dgm:prSet>
      <dgm:spPr/>
      <dgm:t>
        <a:bodyPr/>
        <a:lstStyle/>
        <a:p>
          <a:endParaRPr kumimoji="1" lang="ja-JP" altLang="en-US"/>
        </a:p>
      </dgm:t>
    </dgm:pt>
    <dgm:pt modelId="{CD44DF93-7DCE-9C43-8227-502E3A4726EB}" type="pres">
      <dgm:prSet presAssocID="{EB46975D-B28C-074A-91D7-FFEC273DD9A4}" presName="horFlow" presStyleCnt="0"/>
      <dgm:spPr/>
    </dgm:pt>
    <dgm:pt modelId="{8FF1FF40-8FFA-3D49-9704-B37EB0BB08F6}" type="pres">
      <dgm:prSet presAssocID="{EB46975D-B28C-074A-91D7-FFEC273DD9A4}" presName="bigChev" presStyleLbl="node1" presStyleIdx="0" presStyleCnt="1"/>
      <dgm:spPr/>
      <dgm:t>
        <a:bodyPr/>
        <a:lstStyle/>
        <a:p>
          <a:endParaRPr kumimoji="1" lang="ja-JP" altLang="en-US"/>
        </a:p>
      </dgm:t>
    </dgm:pt>
  </dgm:ptLst>
  <dgm:cxnLst>
    <dgm:cxn modelId="{4F60AEF0-B37D-5B44-A60C-FE3B4F970F6B}" type="presOf" srcId="{DB2DF0F2-158A-7540-AD25-78613094C58F}" destId="{D348C749-8E3F-4B40-AC00-12AC44B28413}" srcOrd="0" destOrd="0" presId="urn:microsoft.com/office/officeart/2005/8/layout/lProcess3"/>
    <dgm:cxn modelId="{D10F4062-A702-FE46-BBA4-E674476C30C7}" srcId="{DB2DF0F2-158A-7540-AD25-78613094C58F}" destId="{EB46975D-B28C-074A-91D7-FFEC273DD9A4}" srcOrd="0" destOrd="0" parTransId="{202AB11D-636F-5541-A07D-51EFCA4D0DBF}" sibTransId="{1B0D49E4-CD6B-7242-AB5C-BECA68BD1A12}"/>
    <dgm:cxn modelId="{85C1FF85-E9DB-8D42-BE35-7472FA477882}" type="presOf" srcId="{EB46975D-B28C-074A-91D7-FFEC273DD9A4}" destId="{8FF1FF40-8FFA-3D49-9704-B37EB0BB08F6}" srcOrd="0" destOrd="0" presId="urn:microsoft.com/office/officeart/2005/8/layout/lProcess3"/>
    <dgm:cxn modelId="{6234B30D-AE66-F446-AA6F-28D1B89CE3EF}" type="presParOf" srcId="{D348C749-8E3F-4B40-AC00-12AC44B28413}" destId="{CD44DF93-7DCE-9C43-8227-502E3A4726EB}" srcOrd="0" destOrd="0" presId="urn:microsoft.com/office/officeart/2005/8/layout/lProcess3"/>
    <dgm:cxn modelId="{67D4323C-3C19-574C-A094-DD4667140E4C}" type="presParOf" srcId="{CD44DF93-7DCE-9C43-8227-502E3A4726EB}" destId="{8FF1FF40-8FFA-3D49-9704-B37EB0BB08F6}"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C5786AB-F034-9D45-A78E-766DEA53FF3C}" type="doc">
      <dgm:prSet loTypeId="urn:microsoft.com/office/officeart/2005/8/layout/hChevron3" loCatId="" qsTypeId="urn:microsoft.com/office/officeart/2005/8/quickstyle/simple1" qsCatId="simple" csTypeId="urn:microsoft.com/office/officeart/2005/8/colors/accent1_2" csCatId="accent1" phldr="1"/>
      <dgm:spPr/>
    </dgm:pt>
    <dgm:pt modelId="{1D1B2563-C4A3-2340-BAA5-21524845174B}">
      <dgm:prSet phldrT="[テキスト]" custT="1"/>
      <dgm:spPr>
        <a:solidFill>
          <a:srgbClr val="8C8C85"/>
        </a:solidFill>
      </dgm:spPr>
      <dgm:t>
        <a:bodyPr/>
        <a:lstStyle/>
        <a:p>
          <a:r>
            <a:rPr kumimoji="1" lang="ja-JP" altLang="en-US" sz="1400"/>
            <a:t>１　訓練の目的</a:t>
          </a:r>
        </a:p>
      </dgm:t>
    </dgm:pt>
    <dgm:pt modelId="{944FE32B-6240-814F-B488-6A9CF19B659C}" type="parTrans" cxnId="{4320DE00-4E4B-5F44-9077-2F025A20A34A}">
      <dgm:prSet/>
      <dgm:spPr/>
      <dgm:t>
        <a:bodyPr/>
        <a:lstStyle/>
        <a:p>
          <a:endParaRPr kumimoji="1" lang="ja-JP" altLang="en-US" sz="1600"/>
        </a:p>
      </dgm:t>
    </dgm:pt>
    <dgm:pt modelId="{56F5A2AF-FCB3-1B4E-92E9-5B950BB3F3DA}" type="sibTrans" cxnId="{4320DE00-4E4B-5F44-9077-2F025A20A34A}">
      <dgm:prSet/>
      <dgm:spPr/>
      <dgm:t>
        <a:bodyPr/>
        <a:lstStyle/>
        <a:p>
          <a:endParaRPr kumimoji="1" lang="ja-JP" altLang="en-US" sz="1600"/>
        </a:p>
      </dgm:t>
    </dgm:pt>
    <dgm:pt modelId="{47FD72A0-B4C9-AD4F-9C28-47319F40518D}">
      <dgm:prSet phldrT="[テキスト]" custT="1"/>
      <dgm:spPr>
        <a:solidFill>
          <a:schemeClr val="tx1"/>
        </a:solidFill>
      </dgm:spPr>
      <dgm:t>
        <a:bodyPr/>
        <a:lstStyle/>
        <a:p>
          <a:r>
            <a:rPr kumimoji="1" lang="ja-JP" altLang="en-US" sz="1600"/>
            <a:t>２　訓練前にすること</a:t>
          </a:r>
        </a:p>
      </dgm:t>
    </dgm:pt>
    <dgm:pt modelId="{A1C46BAC-F1E0-9641-8484-FC17D905B991}" type="parTrans" cxnId="{96D2A770-7000-2C43-95CB-92EB1C45235A}">
      <dgm:prSet/>
      <dgm:spPr/>
      <dgm:t>
        <a:bodyPr/>
        <a:lstStyle/>
        <a:p>
          <a:endParaRPr kumimoji="1" lang="ja-JP" altLang="en-US" sz="1600"/>
        </a:p>
      </dgm:t>
    </dgm:pt>
    <dgm:pt modelId="{A0AB43EB-FB4E-2A4E-97C2-E2FCD29FAE17}" type="sibTrans" cxnId="{96D2A770-7000-2C43-95CB-92EB1C45235A}">
      <dgm:prSet/>
      <dgm:spPr/>
      <dgm:t>
        <a:bodyPr/>
        <a:lstStyle/>
        <a:p>
          <a:endParaRPr kumimoji="1" lang="ja-JP" altLang="en-US" sz="1600"/>
        </a:p>
      </dgm:t>
    </dgm:pt>
    <dgm:pt modelId="{89B55B7E-3E90-7146-80A5-39F1A67225D4}">
      <dgm:prSet phldrT="[テキスト]" custT="1"/>
      <dgm:spPr/>
      <dgm:t>
        <a:bodyPr/>
        <a:lstStyle/>
        <a:p>
          <a:r>
            <a:rPr kumimoji="1" lang="ja-JP" altLang="en-US" sz="1400" dirty="0"/>
            <a:t>３　訓練</a:t>
          </a:r>
          <a:r>
            <a:rPr kumimoji="1" lang="ja-JP" altLang="en-US" sz="1400" dirty="0" smtClean="0"/>
            <a:t>の選択</a:t>
          </a:r>
          <a:endParaRPr kumimoji="1" lang="ja-JP" altLang="en-US" sz="1400" dirty="0"/>
        </a:p>
      </dgm:t>
    </dgm:pt>
    <dgm:pt modelId="{3E051D94-840E-D84C-8597-4BBE0C3CAB52}" type="parTrans" cxnId="{46C8E1F1-36F1-484C-A70F-49A42DD03600}">
      <dgm:prSet/>
      <dgm:spPr/>
      <dgm:t>
        <a:bodyPr/>
        <a:lstStyle/>
        <a:p>
          <a:endParaRPr kumimoji="1" lang="ja-JP" altLang="en-US" sz="1600"/>
        </a:p>
      </dgm:t>
    </dgm:pt>
    <dgm:pt modelId="{245B0A29-4DEE-9D41-9C0E-894E119B383B}" type="sibTrans" cxnId="{46C8E1F1-36F1-484C-A70F-49A42DD03600}">
      <dgm:prSet/>
      <dgm:spPr/>
      <dgm:t>
        <a:bodyPr/>
        <a:lstStyle/>
        <a:p>
          <a:endParaRPr kumimoji="1" lang="ja-JP" altLang="en-US" sz="1600"/>
        </a:p>
      </dgm:t>
    </dgm:pt>
    <dgm:pt modelId="{9CB6F6B4-BEB0-8B48-B68F-FBAB65D7B77A}">
      <dgm:prSet phldrT="[テキスト]" custT="1"/>
      <dgm:spPr/>
      <dgm:t>
        <a:bodyPr/>
        <a:lstStyle/>
        <a:p>
          <a:r>
            <a:rPr kumimoji="1" lang="ja-JP" altLang="en-US" sz="1400"/>
            <a:t>４　訓練後にすること</a:t>
          </a:r>
        </a:p>
      </dgm:t>
    </dgm:pt>
    <dgm:pt modelId="{EC774674-0044-BD41-A8E2-EFEB9CF04A46}" type="parTrans" cxnId="{E8D4730B-CD29-4144-AF9E-CE65F4E7220A}">
      <dgm:prSet/>
      <dgm:spPr/>
      <dgm:t>
        <a:bodyPr/>
        <a:lstStyle/>
        <a:p>
          <a:endParaRPr kumimoji="1" lang="ja-JP" altLang="en-US" sz="1600"/>
        </a:p>
      </dgm:t>
    </dgm:pt>
    <dgm:pt modelId="{3C86E5C4-7BC6-524A-A561-D3BD5AA7E404}" type="sibTrans" cxnId="{E8D4730B-CD29-4144-AF9E-CE65F4E7220A}">
      <dgm:prSet/>
      <dgm:spPr/>
      <dgm:t>
        <a:bodyPr/>
        <a:lstStyle/>
        <a:p>
          <a:endParaRPr kumimoji="1" lang="ja-JP" altLang="en-US" sz="1600"/>
        </a:p>
      </dgm:t>
    </dgm:pt>
    <dgm:pt modelId="{409C7EBD-1116-934C-B05A-DBECA01520D4}" type="pres">
      <dgm:prSet presAssocID="{BC5786AB-F034-9D45-A78E-766DEA53FF3C}" presName="Name0" presStyleCnt="0">
        <dgm:presLayoutVars>
          <dgm:dir/>
          <dgm:resizeHandles val="exact"/>
        </dgm:presLayoutVars>
      </dgm:prSet>
      <dgm:spPr/>
    </dgm:pt>
    <dgm:pt modelId="{140CD966-211D-3C45-9E2A-CBA063BA7BF8}" type="pres">
      <dgm:prSet presAssocID="{1D1B2563-C4A3-2340-BAA5-21524845174B}" presName="parTxOnly" presStyleLbl="node1" presStyleIdx="0" presStyleCnt="4" custScaleX="78799" custLinFactY="100000" custLinFactNeighborX="-10031" custLinFactNeighborY="158580">
        <dgm:presLayoutVars>
          <dgm:bulletEnabled val="1"/>
        </dgm:presLayoutVars>
      </dgm:prSet>
      <dgm:spPr/>
      <dgm:t>
        <a:bodyPr/>
        <a:lstStyle/>
        <a:p>
          <a:endParaRPr kumimoji="1" lang="ja-JP" altLang="en-US"/>
        </a:p>
      </dgm:t>
    </dgm:pt>
    <dgm:pt modelId="{C9063757-5613-FC4D-B831-1AA1E9D04E12}" type="pres">
      <dgm:prSet presAssocID="{56F5A2AF-FCB3-1B4E-92E9-5B950BB3F3DA}" presName="parSpace" presStyleCnt="0"/>
      <dgm:spPr/>
    </dgm:pt>
    <dgm:pt modelId="{3AD1F791-F28F-8247-9D63-0C9C5EBF38DB}" type="pres">
      <dgm:prSet presAssocID="{47FD72A0-B4C9-AD4F-9C28-47319F40518D}" presName="parTxOnly" presStyleLbl="node1" presStyleIdx="1" presStyleCnt="4" custScaleX="110173" custLinFactNeighborX="10186" custLinFactNeighborY="24069">
        <dgm:presLayoutVars>
          <dgm:bulletEnabled val="1"/>
        </dgm:presLayoutVars>
      </dgm:prSet>
      <dgm:spPr/>
      <dgm:t>
        <a:bodyPr/>
        <a:lstStyle/>
        <a:p>
          <a:endParaRPr kumimoji="1" lang="ja-JP" altLang="en-US"/>
        </a:p>
      </dgm:t>
    </dgm:pt>
    <dgm:pt modelId="{3138ADD9-D58D-4E40-A77D-4453A1917006}" type="pres">
      <dgm:prSet presAssocID="{A0AB43EB-FB4E-2A4E-97C2-E2FCD29FAE17}" presName="parSpace" presStyleCnt="0"/>
      <dgm:spPr/>
    </dgm:pt>
    <dgm:pt modelId="{614A8F52-0DA6-014A-BC30-C9BCF49A78CE}" type="pres">
      <dgm:prSet presAssocID="{89B55B7E-3E90-7146-80A5-39F1A67225D4}" presName="parTxOnly" presStyleLbl="node1" presStyleIdx="2" presStyleCnt="4">
        <dgm:presLayoutVars>
          <dgm:bulletEnabled val="1"/>
        </dgm:presLayoutVars>
      </dgm:prSet>
      <dgm:spPr/>
      <dgm:t>
        <a:bodyPr/>
        <a:lstStyle/>
        <a:p>
          <a:endParaRPr kumimoji="1" lang="ja-JP" altLang="en-US"/>
        </a:p>
      </dgm:t>
    </dgm:pt>
    <dgm:pt modelId="{199B7AC7-C85E-D24A-B4D2-35A3AE33131C}" type="pres">
      <dgm:prSet presAssocID="{245B0A29-4DEE-9D41-9C0E-894E119B383B}" presName="parSpace" presStyleCnt="0"/>
      <dgm:spPr/>
    </dgm:pt>
    <dgm:pt modelId="{A3F57748-1929-3048-9C9A-EAC1E843CA13}" type="pres">
      <dgm:prSet presAssocID="{9CB6F6B4-BEB0-8B48-B68F-FBAB65D7B77A}" presName="parTxOnly" presStyleLbl="node1" presStyleIdx="3" presStyleCnt="4">
        <dgm:presLayoutVars>
          <dgm:bulletEnabled val="1"/>
        </dgm:presLayoutVars>
      </dgm:prSet>
      <dgm:spPr/>
      <dgm:t>
        <a:bodyPr/>
        <a:lstStyle/>
        <a:p>
          <a:endParaRPr kumimoji="1" lang="ja-JP" altLang="en-US"/>
        </a:p>
      </dgm:t>
    </dgm:pt>
  </dgm:ptLst>
  <dgm:cxnLst>
    <dgm:cxn modelId="{46C8E1F1-36F1-484C-A70F-49A42DD03600}" srcId="{BC5786AB-F034-9D45-A78E-766DEA53FF3C}" destId="{89B55B7E-3E90-7146-80A5-39F1A67225D4}" srcOrd="2" destOrd="0" parTransId="{3E051D94-840E-D84C-8597-4BBE0C3CAB52}" sibTransId="{245B0A29-4DEE-9D41-9C0E-894E119B383B}"/>
    <dgm:cxn modelId="{E8D4730B-CD29-4144-AF9E-CE65F4E7220A}" srcId="{BC5786AB-F034-9D45-A78E-766DEA53FF3C}" destId="{9CB6F6B4-BEB0-8B48-B68F-FBAB65D7B77A}" srcOrd="3" destOrd="0" parTransId="{EC774674-0044-BD41-A8E2-EFEB9CF04A46}" sibTransId="{3C86E5C4-7BC6-524A-A561-D3BD5AA7E404}"/>
    <dgm:cxn modelId="{4320DE00-4E4B-5F44-9077-2F025A20A34A}" srcId="{BC5786AB-F034-9D45-A78E-766DEA53FF3C}" destId="{1D1B2563-C4A3-2340-BAA5-21524845174B}" srcOrd="0" destOrd="0" parTransId="{944FE32B-6240-814F-B488-6A9CF19B659C}" sibTransId="{56F5A2AF-FCB3-1B4E-92E9-5B950BB3F3DA}"/>
    <dgm:cxn modelId="{54A6BFD8-5F51-7944-B0A4-28499EA1C5D0}" type="presOf" srcId="{BC5786AB-F034-9D45-A78E-766DEA53FF3C}" destId="{409C7EBD-1116-934C-B05A-DBECA01520D4}" srcOrd="0" destOrd="0" presId="urn:microsoft.com/office/officeart/2005/8/layout/hChevron3"/>
    <dgm:cxn modelId="{96D2A770-7000-2C43-95CB-92EB1C45235A}" srcId="{BC5786AB-F034-9D45-A78E-766DEA53FF3C}" destId="{47FD72A0-B4C9-AD4F-9C28-47319F40518D}" srcOrd="1" destOrd="0" parTransId="{A1C46BAC-F1E0-9641-8484-FC17D905B991}" sibTransId="{A0AB43EB-FB4E-2A4E-97C2-E2FCD29FAE17}"/>
    <dgm:cxn modelId="{769709FD-95C8-B745-A6A3-35B54F09436A}" type="presOf" srcId="{1D1B2563-C4A3-2340-BAA5-21524845174B}" destId="{140CD966-211D-3C45-9E2A-CBA063BA7BF8}" srcOrd="0" destOrd="0" presId="urn:microsoft.com/office/officeart/2005/8/layout/hChevron3"/>
    <dgm:cxn modelId="{C2196EBC-D071-8343-892A-F6CD3C30DA87}" type="presOf" srcId="{89B55B7E-3E90-7146-80A5-39F1A67225D4}" destId="{614A8F52-0DA6-014A-BC30-C9BCF49A78CE}" srcOrd="0" destOrd="0" presId="urn:microsoft.com/office/officeart/2005/8/layout/hChevron3"/>
    <dgm:cxn modelId="{6DDA0BA7-F77D-8647-8D27-E0311111B772}" type="presOf" srcId="{47FD72A0-B4C9-AD4F-9C28-47319F40518D}" destId="{3AD1F791-F28F-8247-9D63-0C9C5EBF38DB}" srcOrd="0" destOrd="0" presId="urn:microsoft.com/office/officeart/2005/8/layout/hChevron3"/>
    <dgm:cxn modelId="{D028EB67-B528-D54B-840B-F780D09768A4}" type="presOf" srcId="{9CB6F6B4-BEB0-8B48-B68F-FBAB65D7B77A}" destId="{A3F57748-1929-3048-9C9A-EAC1E843CA13}" srcOrd="0" destOrd="0" presId="urn:microsoft.com/office/officeart/2005/8/layout/hChevron3"/>
    <dgm:cxn modelId="{8F2BDBF3-90DA-9741-9F42-561C47D499C8}" type="presParOf" srcId="{409C7EBD-1116-934C-B05A-DBECA01520D4}" destId="{140CD966-211D-3C45-9E2A-CBA063BA7BF8}" srcOrd="0" destOrd="0" presId="urn:microsoft.com/office/officeart/2005/8/layout/hChevron3"/>
    <dgm:cxn modelId="{65D05DF1-FC3A-C647-AAEA-E4F237A1667D}" type="presParOf" srcId="{409C7EBD-1116-934C-B05A-DBECA01520D4}" destId="{C9063757-5613-FC4D-B831-1AA1E9D04E12}" srcOrd="1" destOrd="0" presId="urn:microsoft.com/office/officeart/2005/8/layout/hChevron3"/>
    <dgm:cxn modelId="{D9D51510-FED4-1740-94EB-BB7FA0F67590}" type="presParOf" srcId="{409C7EBD-1116-934C-B05A-DBECA01520D4}" destId="{3AD1F791-F28F-8247-9D63-0C9C5EBF38DB}" srcOrd="2" destOrd="0" presId="urn:microsoft.com/office/officeart/2005/8/layout/hChevron3"/>
    <dgm:cxn modelId="{78155BD6-DFD3-2C47-8DDF-33972DD8854D}" type="presParOf" srcId="{409C7EBD-1116-934C-B05A-DBECA01520D4}" destId="{3138ADD9-D58D-4E40-A77D-4453A1917006}" srcOrd="3" destOrd="0" presId="urn:microsoft.com/office/officeart/2005/8/layout/hChevron3"/>
    <dgm:cxn modelId="{EEC931BD-43C3-074E-855E-5E0239EDAFF4}" type="presParOf" srcId="{409C7EBD-1116-934C-B05A-DBECA01520D4}" destId="{614A8F52-0DA6-014A-BC30-C9BCF49A78CE}" srcOrd="4" destOrd="0" presId="urn:microsoft.com/office/officeart/2005/8/layout/hChevron3"/>
    <dgm:cxn modelId="{7C7510C3-F587-5D4C-B53A-C464D1D66247}" type="presParOf" srcId="{409C7EBD-1116-934C-B05A-DBECA01520D4}" destId="{199B7AC7-C85E-D24A-B4D2-35A3AE33131C}" srcOrd="5" destOrd="0" presId="urn:microsoft.com/office/officeart/2005/8/layout/hChevron3"/>
    <dgm:cxn modelId="{A090BBAA-8174-E54B-9513-8F699B62CD9C}" type="presParOf" srcId="{409C7EBD-1116-934C-B05A-DBECA01520D4}" destId="{A3F57748-1929-3048-9C9A-EAC1E843CA13}" srcOrd="6"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C5786AB-F034-9D45-A78E-766DEA53FF3C}" type="doc">
      <dgm:prSet loTypeId="urn:microsoft.com/office/officeart/2005/8/layout/hChevron3" loCatId="" qsTypeId="urn:microsoft.com/office/officeart/2005/8/quickstyle/simple1" qsCatId="simple" csTypeId="urn:microsoft.com/office/officeart/2005/8/colors/accent1_2" csCatId="accent1" phldr="1"/>
      <dgm:spPr/>
    </dgm:pt>
    <dgm:pt modelId="{1D1B2563-C4A3-2340-BAA5-21524845174B}">
      <dgm:prSet phldrT="[テキスト]" custT="1"/>
      <dgm:spPr>
        <a:solidFill>
          <a:srgbClr val="8C8C85"/>
        </a:solidFill>
      </dgm:spPr>
      <dgm:t>
        <a:bodyPr/>
        <a:lstStyle/>
        <a:p>
          <a:r>
            <a:rPr kumimoji="1" lang="ja-JP" altLang="en-US" sz="1400"/>
            <a:t>１　訓練の目的</a:t>
          </a:r>
        </a:p>
      </dgm:t>
    </dgm:pt>
    <dgm:pt modelId="{944FE32B-6240-814F-B488-6A9CF19B659C}" type="parTrans" cxnId="{4320DE00-4E4B-5F44-9077-2F025A20A34A}">
      <dgm:prSet/>
      <dgm:spPr/>
      <dgm:t>
        <a:bodyPr/>
        <a:lstStyle/>
        <a:p>
          <a:endParaRPr kumimoji="1" lang="ja-JP" altLang="en-US" sz="1600"/>
        </a:p>
      </dgm:t>
    </dgm:pt>
    <dgm:pt modelId="{56F5A2AF-FCB3-1B4E-92E9-5B950BB3F3DA}" type="sibTrans" cxnId="{4320DE00-4E4B-5F44-9077-2F025A20A34A}">
      <dgm:prSet/>
      <dgm:spPr/>
      <dgm:t>
        <a:bodyPr/>
        <a:lstStyle/>
        <a:p>
          <a:endParaRPr kumimoji="1" lang="ja-JP" altLang="en-US" sz="1600"/>
        </a:p>
      </dgm:t>
    </dgm:pt>
    <dgm:pt modelId="{47FD72A0-B4C9-AD4F-9C28-47319F40518D}">
      <dgm:prSet phldrT="[テキスト]" custT="1"/>
      <dgm:spPr>
        <a:solidFill>
          <a:schemeClr val="tx1"/>
        </a:solidFill>
      </dgm:spPr>
      <dgm:t>
        <a:bodyPr/>
        <a:lstStyle/>
        <a:p>
          <a:r>
            <a:rPr kumimoji="1" lang="ja-JP" altLang="en-US" sz="1600"/>
            <a:t>２　訓練前にすること</a:t>
          </a:r>
        </a:p>
      </dgm:t>
    </dgm:pt>
    <dgm:pt modelId="{A1C46BAC-F1E0-9641-8484-FC17D905B991}" type="parTrans" cxnId="{96D2A770-7000-2C43-95CB-92EB1C45235A}">
      <dgm:prSet/>
      <dgm:spPr/>
      <dgm:t>
        <a:bodyPr/>
        <a:lstStyle/>
        <a:p>
          <a:endParaRPr kumimoji="1" lang="ja-JP" altLang="en-US" sz="1600"/>
        </a:p>
      </dgm:t>
    </dgm:pt>
    <dgm:pt modelId="{A0AB43EB-FB4E-2A4E-97C2-E2FCD29FAE17}" type="sibTrans" cxnId="{96D2A770-7000-2C43-95CB-92EB1C45235A}">
      <dgm:prSet/>
      <dgm:spPr/>
      <dgm:t>
        <a:bodyPr/>
        <a:lstStyle/>
        <a:p>
          <a:endParaRPr kumimoji="1" lang="ja-JP" altLang="en-US" sz="1600"/>
        </a:p>
      </dgm:t>
    </dgm:pt>
    <dgm:pt modelId="{89B55B7E-3E90-7146-80A5-39F1A67225D4}">
      <dgm:prSet phldrT="[テキスト]" custT="1"/>
      <dgm:spPr/>
      <dgm:t>
        <a:bodyPr/>
        <a:lstStyle/>
        <a:p>
          <a:r>
            <a:rPr kumimoji="1" lang="ja-JP" altLang="en-US" sz="1400" dirty="0"/>
            <a:t>３　訓練</a:t>
          </a:r>
          <a:r>
            <a:rPr kumimoji="1" lang="ja-JP" altLang="en-US" sz="1400" dirty="0" smtClean="0"/>
            <a:t>の選択</a:t>
          </a:r>
          <a:endParaRPr kumimoji="1" lang="ja-JP" altLang="en-US" sz="1400" dirty="0"/>
        </a:p>
      </dgm:t>
    </dgm:pt>
    <dgm:pt modelId="{3E051D94-840E-D84C-8597-4BBE0C3CAB52}" type="parTrans" cxnId="{46C8E1F1-36F1-484C-A70F-49A42DD03600}">
      <dgm:prSet/>
      <dgm:spPr/>
      <dgm:t>
        <a:bodyPr/>
        <a:lstStyle/>
        <a:p>
          <a:endParaRPr kumimoji="1" lang="ja-JP" altLang="en-US" sz="1600"/>
        </a:p>
      </dgm:t>
    </dgm:pt>
    <dgm:pt modelId="{245B0A29-4DEE-9D41-9C0E-894E119B383B}" type="sibTrans" cxnId="{46C8E1F1-36F1-484C-A70F-49A42DD03600}">
      <dgm:prSet/>
      <dgm:spPr/>
      <dgm:t>
        <a:bodyPr/>
        <a:lstStyle/>
        <a:p>
          <a:endParaRPr kumimoji="1" lang="ja-JP" altLang="en-US" sz="1600"/>
        </a:p>
      </dgm:t>
    </dgm:pt>
    <dgm:pt modelId="{9CB6F6B4-BEB0-8B48-B68F-FBAB65D7B77A}">
      <dgm:prSet phldrT="[テキスト]" custT="1"/>
      <dgm:spPr/>
      <dgm:t>
        <a:bodyPr/>
        <a:lstStyle/>
        <a:p>
          <a:r>
            <a:rPr kumimoji="1" lang="ja-JP" altLang="en-US" sz="1400"/>
            <a:t>４　訓練後にすること</a:t>
          </a:r>
        </a:p>
      </dgm:t>
    </dgm:pt>
    <dgm:pt modelId="{EC774674-0044-BD41-A8E2-EFEB9CF04A46}" type="parTrans" cxnId="{E8D4730B-CD29-4144-AF9E-CE65F4E7220A}">
      <dgm:prSet/>
      <dgm:spPr/>
      <dgm:t>
        <a:bodyPr/>
        <a:lstStyle/>
        <a:p>
          <a:endParaRPr kumimoji="1" lang="ja-JP" altLang="en-US" sz="1600"/>
        </a:p>
      </dgm:t>
    </dgm:pt>
    <dgm:pt modelId="{3C86E5C4-7BC6-524A-A561-D3BD5AA7E404}" type="sibTrans" cxnId="{E8D4730B-CD29-4144-AF9E-CE65F4E7220A}">
      <dgm:prSet/>
      <dgm:spPr/>
      <dgm:t>
        <a:bodyPr/>
        <a:lstStyle/>
        <a:p>
          <a:endParaRPr kumimoji="1" lang="ja-JP" altLang="en-US" sz="1600"/>
        </a:p>
      </dgm:t>
    </dgm:pt>
    <dgm:pt modelId="{409C7EBD-1116-934C-B05A-DBECA01520D4}" type="pres">
      <dgm:prSet presAssocID="{BC5786AB-F034-9D45-A78E-766DEA53FF3C}" presName="Name0" presStyleCnt="0">
        <dgm:presLayoutVars>
          <dgm:dir/>
          <dgm:resizeHandles val="exact"/>
        </dgm:presLayoutVars>
      </dgm:prSet>
      <dgm:spPr/>
    </dgm:pt>
    <dgm:pt modelId="{140CD966-211D-3C45-9E2A-CBA063BA7BF8}" type="pres">
      <dgm:prSet presAssocID="{1D1B2563-C4A3-2340-BAA5-21524845174B}" presName="parTxOnly" presStyleLbl="node1" presStyleIdx="0" presStyleCnt="4" custScaleX="78799" custLinFactY="100000" custLinFactNeighborX="-10031" custLinFactNeighborY="158580">
        <dgm:presLayoutVars>
          <dgm:bulletEnabled val="1"/>
        </dgm:presLayoutVars>
      </dgm:prSet>
      <dgm:spPr/>
      <dgm:t>
        <a:bodyPr/>
        <a:lstStyle/>
        <a:p>
          <a:endParaRPr kumimoji="1" lang="ja-JP" altLang="en-US"/>
        </a:p>
      </dgm:t>
    </dgm:pt>
    <dgm:pt modelId="{C9063757-5613-FC4D-B831-1AA1E9D04E12}" type="pres">
      <dgm:prSet presAssocID="{56F5A2AF-FCB3-1B4E-92E9-5B950BB3F3DA}" presName="parSpace" presStyleCnt="0"/>
      <dgm:spPr/>
    </dgm:pt>
    <dgm:pt modelId="{3AD1F791-F28F-8247-9D63-0C9C5EBF38DB}" type="pres">
      <dgm:prSet presAssocID="{47FD72A0-B4C9-AD4F-9C28-47319F40518D}" presName="parTxOnly" presStyleLbl="node1" presStyleIdx="1" presStyleCnt="4" custScaleX="110173" custLinFactNeighborX="10186" custLinFactNeighborY="24069">
        <dgm:presLayoutVars>
          <dgm:bulletEnabled val="1"/>
        </dgm:presLayoutVars>
      </dgm:prSet>
      <dgm:spPr/>
      <dgm:t>
        <a:bodyPr/>
        <a:lstStyle/>
        <a:p>
          <a:endParaRPr kumimoji="1" lang="ja-JP" altLang="en-US"/>
        </a:p>
      </dgm:t>
    </dgm:pt>
    <dgm:pt modelId="{3138ADD9-D58D-4E40-A77D-4453A1917006}" type="pres">
      <dgm:prSet presAssocID="{A0AB43EB-FB4E-2A4E-97C2-E2FCD29FAE17}" presName="parSpace" presStyleCnt="0"/>
      <dgm:spPr/>
    </dgm:pt>
    <dgm:pt modelId="{614A8F52-0DA6-014A-BC30-C9BCF49A78CE}" type="pres">
      <dgm:prSet presAssocID="{89B55B7E-3E90-7146-80A5-39F1A67225D4}" presName="parTxOnly" presStyleLbl="node1" presStyleIdx="2" presStyleCnt="4">
        <dgm:presLayoutVars>
          <dgm:bulletEnabled val="1"/>
        </dgm:presLayoutVars>
      </dgm:prSet>
      <dgm:spPr/>
      <dgm:t>
        <a:bodyPr/>
        <a:lstStyle/>
        <a:p>
          <a:endParaRPr kumimoji="1" lang="ja-JP" altLang="en-US"/>
        </a:p>
      </dgm:t>
    </dgm:pt>
    <dgm:pt modelId="{199B7AC7-C85E-D24A-B4D2-35A3AE33131C}" type="pres">
      <dgm:prSet presAssocID="{245B0A29-4DEE-9D41-9C0E-894E119B383B}" presName="parSpace" presStyleCnt="0"/>
      <dgm:spPr/>
    </dgm:pt>
    <dgm:pt modelId="{A3F57748-1929-3048-9C9A-EAC1E843CA13}" type="pres">
      <dgm:prSet presAssocID="{9CB6F6B4-BEB0-8B48-B68F-FBAB65D7B77A}" presName="parTxOnly" presStyleLbl="node1" presStyleIdx="3" presStyleCnt="4">
        <dgm:presLayoutVars>
          <dgm:bulletEnabled val="1"/>
        </dgm:presLayoutVars>
      </dgm:prSet>
      <dgm:spPr/>
      <dgm:t>
        <a:bodyPr/>
        <a:lstStyle/>
        <a:p>
          <a:endParaRPr kumimoji="1" lang="ja-JP" altLang="en-US"/>
        </a:p>
      </dgm:t>
    </dgm:pt>
  </dgm:ptLst>
  <dgm:cxnLst>
    <dgm:cxn modelId="{46C8E1F1-36F1-484C-A70F-49A42DD03600}" srcId="{BC5786AB-F034-9D45-A78E-766DEA53FF3C}" destId="{89B55B7E-3E90-7146-80A5-39F1A67225D4}" srcOrd="2" destOrd="0" parTransId="{3E051D94-840E-D84C-8597-4BBE0C3CAB52}" sibTransId="{245B0A29-4DEE-9D41-9C0E-894E119B383B}"/>
    <dgm:cxn modelId="{E8D4730B-CD29-4144-AF9E-CE65F4E7220A}" srcId="{BC5786AB-F034-9D45-A78E-766DEA53FF3C}" destId="{9CB6F6B4-BEB0-8B48-B68F-FBAB65D7B77A}" srcOrd="3" destOrd="0" parTransId="{EC774674-0044-BD41-A8E2-EFEB9CF04A46}" sibTransId="{3C86E5C4-7BC6-524A-A561-D3BD5AA7E404}"/>
    <dgm:cxn modelId="{4320DE00-4E4B-5F44-9077-2F025A20A34A}" srcId="{BC5786AB-F034-9D45-A78E-766DEA53FF3C}" destId="{1D1B2563-C4A3-2340-BAA5-21524845174B}" srcOrd="0" destOrd="0" parTransId="{944FE32B-6240-814F-B488-6A9CF19B659C}" sibTransId="{56F5A2AF-FCB3-1B4E-92E9-5B950BB3F3DA}"/>
    <dgm:cxn modelId="{54A6BFD8-5F51-7944-B0A4-28499EA1C5D0}" type="presOf" srcId="{BC5786AB-F034-9D45-A78E-766DEA53FF3C}" destId="{409C7EBD-1116-934C-B05A-DBECA01520D4}" srcOrd="0" destOrd="0" presId="urn:microsoft.com/office/officeart/2005/8/layout/hChevron3"/>
    <dgm:cxn modelId="{96D2A770-7000-2C43-95CB-92EB1C45235A}" srcId="{BC5786AB-F034-9D45-A78E-766DEA53FF3C}" destId="{47FD72A0-B4C9-AD4F-9C28-47319F40518D}" srcOrd="1" destOrd="0" parTransId="{A1C46BAC-F1E0-9641-8484-FC17D905B991}" sibTransId="{A0AB43EB-FB4E-2A4E-97C2-E2FCD29FAE17}"/>
    <dgm:cxn modelId="{769709FD-95C8-B745-A6A3-35B54F09436A}" type="presOf" srcId="{1D1B2563-C4A3-2340-BAA5-21524845174B}" destId="{140CD966-211D-3C45-9E2A-CBA063BA7BF8}" srcOrd="0" destOrd="0" presId="urn:microsoft.com/office/officeart/2005/8/layout/hChevron3"/>
    <dgm:cxn modelId="{C2196EBC-D071-8343-892A-F6CD3C30DA87}" type="presOf" srcId="{89B55B7E-3E90-7146-80A5-39F1A67225D4}" destId="{614A8F52-0DA6-014A-BC30-C9BCF49A78CE}" srcOrd="0" destOrd="0" presId="urn:microsoft.com/office/officeart/2005/8/layout/hChevron3"/>
    <dgm:cxn modelId="{6DDA0BA7-F77D-8647-8D27-E0311111B772}" type="presOf" srcId="{47FD72A0-B4C9-AD4F-9C28-47319F40518D}" destId="{3AD1F791-F28F-8247-9D63-0C9C5EBF38DB}" srcOrd="0" destOrd="0" presId="urn:microsoft.com/office/officeart/2005/8/layout/hChevron3"/>
    <dgm:cxn modelId="{D028EB67-B528-D54B-840B-F780D09768A4}" type="presOf" srcId="{9CB6F6B4-BEB0-8B48-B68F-FBAB65D7B77A}" destId="{A3F57748-1929-3048-9C9A-EAC1E843CA13}" srcOrd="0" destOrd="0" presId="urn:microsoft.com/office/officeart/2005/8/layout/hChevron3"/>
    <dgm:cxn modelId="{8F2BDBF3-90DA-9741-9F42-561C47D499C8}" type="presParOf" srcId="{409C7EBD-1116-934C-B05A-DBECA01520D4}" destId="{140CD966-211D-3C45-9E2A-CBA063BA7BF8}" srcOrd="0" destOrd="0" presId="urn:microsoft.com/office/officeart/2005/8/layout/hChevron3"/>
    <dgm:cxn modelId="{65D05DF1-FC3A-C647-AAEA-E4F237A1667D}" type="presParOf" srcId="{409C7EBD-1116-934C-B05A-DBECA01520D4}" destId="{C9063757-5613-FC4D-B831-1AA1E9D04E12}" srcOrd="1" destOrd="0" presId="urn:microsoft.com/office/officeart/2005/8/layout/hChevron3"/>
    <dgm:cxn modelId="{D9D51510-FED4-1740-94EB-BB7FA0F67590}" type="presParOf" srcId="{409C7EBD-1116-934C-B05A-DBECA01520D4}" destId="{3AD1F791-F28F-8247-9D63-0C9C5EBF38DB}" srcOrd="2" destOrd="0" presId="urn:microsoft.com/office/officeart/2005/8/layout/hChevron3"/>
    <dgm:cxn modelId="{78155BD6-DFD3-2C47-8DDF-33972DD8854D}" type="presParOf" srcId="{409C7EBD-1116-934C-B05A-DBECA01520D4}" destId="{3138ADD9-D58D-4E40-A77D-4453A1917006}" srcOrd="3" destOrd="0" presId="urn:microsoft.com/office/officeart/2005/8/layout/hChevron3"/>
    <dgm:cxn modelId="{EEC931BD-43C3-074E-855E-5E0239EDAFF4}" type="presParOf" srcId="{409C7EBD-1116-934C-B05A-DBECA01520D4}" destId="{614A8F52-0DA6-014A-BC30-C9BCF49A78CE}" srcOrd="4" destOrd="0" presId="urn:microsoft.com/office/officeart/2005/8/layout/hChevron3"/>
    <dgm:cxn modelId="{7C7510C3-F587-5D4C-B53A-C464D1D66247}" type="presParOf" srcId="{409C7EBD-1116-934C-B05A-DBECA01520D4}" destId="{199B7AC7-C85E-D24A-B4D2-35A3AE33131C}" srcOrd="5" destOrd="0" presId="urn:microsoft.com/office/officeart/2005/8/layout/hChevron3"/>
    <dgm:cxn modelId="{A090BBAA-8174-E54B-9513-8F699B62CD9C}" type="presParOf" srcId="{409C7EBD-1116-934C-B05A-DBECA01520D4}" destId="{A3F57748-1929-3048-9C9A-EAC1E843CA13}" srcOrd="6"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B2DF0F2-158A-7540-AD25-78613094C58F}"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kumimoji="1" lang="ja-JP" altLang="en-US"/>
        </a:p>
      </dgm:t>
    </dgm:pt>
    <dgm:pt modelId="{EB46975D-B28C-074A-91D7-FFEC273DD9A4}">
      <dgm:prSet custT="1"/>
      <dgm:spPr>
        <a:solidFill>
          <a:schemeClr val="tx1"/>
        </a:solidFill>
      </dgm:spPr>
      <dgm:t>
        <a:bodyPr/>
        <a:lstStyle/>
        <a:p>
          <a:r>
            <a:rPr lang="ja-JP" altLang="en-US" sz="2400" dirty="0"/>
            <a:t>３</a:t>
          </a:r>
          <a:r>
            <a:rPr kumimoji="1" lang="ja-JP" altLang="en-US" sz="2400" dirty="0"/>
            <a:t>　訓練</a:t>
          </a:r>
          <a:r>
            <a:rPr kumimoji="1" lang="ja-JP" altLang="en-US" sz="2400" dirty="0" smtClean="0"/>
            <a:t>の選択</a:t>
          </a:r>
          <a:endParaRPr lang="ja-JP" altLang="en-US" sz="2400" dirty="0"/>
        </a:p>
      </dgm:t>
    </dgm:pt>
    <dgm:pt modelId="{202AB11D-636F-5541-A07D-51EFCA4D0DBF}" type="parTrans" cxnId="{D10F4062-A702-FE46-BBA4-E674476C30C7}">
      <dgm:prSet/>
      <dgm:spPr/>
      <dgm:t>
        <a:bodyPr/>
        <a:lstStyle/>
        <a:p>
          <a:endParaRPr kumimoji="1" lang="ja-JP" altLang="en-US"/>
        </a:p>
      </dgm:t>
    </dgm:pt>
    <dgm:pt modelId="{1B0D49E4-CD6B-7242-AB5C-BECA68BD1A12}" type="sibTrans" cxnId="{D10F4062-A702-FE46-BBA4-E674476C30C7}">
      <dgm:prSet/>
      <dgm:spPr/>
      <dgm:t>
        <a:bodyPr/>
        <a:lstStyle/>
        <a:p>
          <a:endParaRPr kumimoji="1" lang="ja-JP" altLang="en-US"/>
        </a:p>
      </dgm:t>
    </dgm:pt>
    <dgm:pt modelId="{D348C749-8E3F-4B40-AC00-12AC44B28413}" type="pres">
      <dgm:prSet presAssocID="{DB2DF0F2-158A-7540-AD25-78613094C58F}" presName="Name0" presStyleCnt="0">
        <dgm:presLayoutVars>
          <dgm:chPref val="3"/>
          <dgm:dir/>
          <dgm:animLvl val="lvl"/>
          <dgm:resizeHandles/>
        </dgm:presLayoutVars>
      </dgm:prSet>
      <dgm:spPr/>
      <dgm:t>
        <a:bodyPr/>
        <a:lstStyle/>
        <a:p>
          <a:endParaRPr kumimoji="1" lang="ja-JP" altLang="en-US"/>
        </a:p>
      </dgm:t>
    </dgm:pt>
    <dgm:pt modelId="{CD44DF93-7DCE-9C43-8227-502E3A4726EB}" type="pres">
      <dgm:prSet presAssocID="{EB46975D-B28C-074A-91D7-FFEC273DD9A4}" presName="horFlow" presStyleCnt="0"/>
      <dgm:spPr/>
    </dgm:pt>
    <dgm:pt modelId="{8FF1FF40-8FFA-3D49-9704-B37EB0BB08F6}" type="pres">
      <dgm:prSet presAssocID="{EB46975D-B28C-074A-91D7-FFEC273DD9A4}" presName="bigChev" presStyleLbl="node1" presStyleIdx="0" presStyleCnt="1"/>
      <dgm:spPr/>
      <dgm:t>
        <a:bodyPr/>
        <a:lstStyle/>
        <a:p>
          <a:endParaRPr kumimoji="1" lang="ja-JP" altLang="en-US"/>
        </a:p>
      </dgm:t>
    </dgm:pt>
  </dgm:ptLst>
  <dgm:cxnLst>
    <dgm:cxn modelId="{4F60AEF0-B37D-5B44-A60C-FE3B4F970F6B}" type="presOf" srcId="{DB2DF0F2-158A-7540-AD25-78613094C58F}" destId="{D348C749-8E3F-4B40-AC00-12AC44B28413}" srcOrd="0" destOrd="0" presId="urn:microsoft.com/office/officeart/2005/8/layout/lProcess3"/>
    <dgm:cxn modelId="{D10F4062-A702-FE46-BBA4-E674476C30C7}" srcId="{DB2DF0F2-158A-7540-AD25-78613094C58F}" destId="{EB46975D-B28C-074A-91D7-FFEC273DD9A4}" srcOrd="0" destOrd="0" parTransId="{202AB11D-636F-5541-A07D-51EFCA4D0DBF}" sibTransId="{1B0D49E4-CD6B-7242-AB5C-BECA68BD1A12}"/>
    <dgm:cxn modelId="{85C1FF85-E9DB-8D42-BE35-7472FA477882}" type="presOf" srcId="{EB46975D-B28C-074A-91D7-FFEC273DD9A4}" destId="{8FF1FF40-8FFA-3D49-9704-B37EB0BB08F6}" srcOrd="0" destOrd="0" presId="urn:microsoft.com/office/officeart/2005/8/layout/lProcess3"/>
    <dgm:cxn modelId="{6234B30D-AE66-F446-AA6F-28D1B89CE3EF}" type="presParOf" srcId="{D348C749-8E3F-4B40-AC00-12AC44B28413}" destId="{CD44DF93-7DCE-9C43-8227-502E3A4726EB}" srcOrd="0" destOrd="0" presId="urn:microsoft.com/office/officeart/2005/8/layout/lProcess3"/>
    <dgm:cxn modelId="{67D4323C-3C19-574C-A094-DD4667140E4C}" type="presParOf" srcId="{CD44DF93-7DCE-9C43-8227-502E3A4726EB}" destId="{8FF1FF40-8FFA-3D49-9704-B37EB0BB08F6}"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C5786AB-F034-9D45-A78E-766DEA53FF3C}" type="doc">
      <dgm:prSet loTypeId="urn:microsoft.com/office/officeart/2005/8/layout/hChevron3" loCatId="" qsTypeId="urn:microsoft.com/office/officeart/2005/8/quickstyle/simple1" qsCatId="simple" csTypeId="urn:microsoft.com/office/officeart/2005/8/colors/accent1_2" csCatId="accent1" phldr="1"/>
      <dgm:spPr/>
    </dgm:pt>
    <dgm:pt modelId="{1D1B2563-C4A3-2340-BAA5-21524845174B}">
      <dgm:prSet phldrT="[テキスト]" custT="1"/>
      <dgm:spPr>
        <a:solidFill>
          <a:srgbClr val="8C8C85"/>
        </a:solidFill>
      </dgm:spPr>
      <dgm:t>
        <a:bodyPr/>
        <a:lstStyle/>
        <a:p>
          <a:r>
            <a:rPr kumimoji="1" lang="ja-JP" altLang="en-US" sz="1400"/>
            <a:t>１　訓練の目的</a:t>
          </a:r>
        </a:p>
      </dgm:t>
    </dgm:pt>
    <dgm:pt modelId="{944FE32B-6240-814F-B488-6A9CF19B659C}" type="parTrans" cxnId="{4320DE00-4E4B-5F44-9077-2F025A20A34A}">
      <dgm:prSet/>
      <dgm:spPr/>
      <dgm:t>
        <a:bodyPr/>
        <a:lstStyle/>
        <a:p>
          <a:endParaRPr kumimoji="1" lang="ja-JP" altLang="en-US" sz="1600"/>
        </a:p>
      </dgm:t>
    </dgm:pt>
    <dgm:pt modelId="{56F5A2AF-FCB3-1B4E-92E9-5B950BB3F3DA}" type="sibTrans" cxnId="{4320DE00-4E4B-5F44-9077-2F025A20A34A}">
      <dgm:prSet/>
      <dgm:spPr/>
      <dgm:t>
        <a:bodyPr/>
        <a:lstStyle/>
        <a:p>
          <a:endParaRPr kumimoji="1" lang="ja-JP" altLang="en-US" sz="1600"/>
        </a:p>
      </dgm:t>
    </dgm:pt>
    <dgm:pt modelId="{47FD72A0-B4C9-AD4F-9C28-47319F40518D}">
      <dgm:prSet phldrT="[テキスト]" custT="1"/>
      <dgm:spPr>
        <a:solidFill>
          <a:srgbClr val="8C8C85"/>
        </a:solidFill>
      </dgm:spPr>
      <dgm:t>
        <a:bodyPr/>
        <a:lstStyle/>
        <a:p>
          <a:r>
            <a:rPr kumimoji="1" lang="ja-JP" altLang="en-US" sz="1400"/>
            <a:t>２　訓練前にすること</a:t>
          </a:r>
        </a:p>
      </dgm:t>
    </dgm:pt>
    <dgm:pt modelId="{A1C46BAC-F1E0-9641-8484-FC17D905B991}" type="parTrans" cxnId="{96D2A770-7000-2C43-95CB-92EB1C45235A}">
      <dgm:prSet/>
      <dgm:spPr/>
      <dgm:t>
        <a:bodyPr/>
        <a:lstStyle/>
        <a:p>
          <a:endParaRPr kumimoji="1" lang="ja-JP" altLang="en-US" sz="1600"/>
        </a:p>
      </dgm:t>
    </dgm:pt>
    <dgm:pt modelId="{A0AB43EB-FB4E-2A4E-97C2-E2FCD29FAE17}" type="sibTrans" cxnId="{96D2A770-7000-2C43-95CB-92EB1C45235A}">
      <dgm:prSet/>
      <dgm:spPr/>
      <dgm:t>
        <a:bodyPr/>
        <a:lstStyle/>
        <a:p>
          <a:endParaRPr kumimoji="1" lang="ja-JP" altLang="en-US" sz="1600"/>
        </a:p>
      </dgm:t>
    </dgm:pt>
    <dgm:pt modelId="{89B55B7E-3E90-7146-80A5-39F1A67225D4}">
      <dgm:prSet phldrT="[テキスト]" custT="1"/>
      <dgm:spPr>
        <a:solidFill>
          <a:schemeClr val="tx1"/>
        </a:solidFill>
      </dgm:spPr>
      <dgm:t>
        <a:bodyPr/>
        <a:lstStyle/>
        <a:p>
          <a:r>
            <a:rPr kumimoji="1" lang="ja-JP" altLang="en-US" sz="1800" dirty="0"/>
            <a:t>３　訓練</a:t>
          </a:r>
          <a:r>
            <a:rPr kumimoji="1" lang="ja-JP" altLang="en-US" sz="1800" dirty="0" smtClean="0"/>
            <a:t>の選択</a:t>
          </a:r>
          <a:endParaRPr kumimoji="1" lang="ja-JP" altLang="en-US" sz="1800" dirty="0"/>
        </a:p>
      </dgm:t>
    </dgm:pt>
    <dgm:pt modelId="{3E051D94-840E-D84C-8597-4BBE0C3CAB52}" type="parTrans" cxnId="{46C8E1F1-36F1-484C-A70F-49A42DD03600}">
      <dgm:prSet/>
      <dgm:spPr/>
      <dgm:t>
        <a:bodyPr/>
        <a:lstStyle/>
        <a:p>
          <a:endParaRPr kumimoji="1" lang="ja-JP" altLang="en-US" sz="1600"/>
        </a:p>
      </dgm:t>
    </dgm:pt>
    <dgm:pt modelId="{245B0A29-4DEE-9D41-9C0E-894E119B383B}" type="sibTrans" cxnId="{46C8E1F1-36F1-484C-A70F-49A42DD03600}">
      <dgm:prSet/>
      <dgm:spPr/>
      <dgm:t>
        <a:bodyPr/>
        <a:lstStyle/>
        <a:p>
          <a:endParaRPr kumimoji="1" lang="ja-JP" altLang="en-US" sz="1600"/>
        </a:p>
      </dgm:t>
    </dgm:pt>
    <dgm:pt modelId="{9CB6F6B4-BEB0-8B48-B68F-FBAB65D7B77A}">
      <dgm:prSet phldrT="[テキスト]" custT="1"/>
      <dgm:spPr/>
      <dgm:t>
        <a:bodyPr/>
        <a:lstStyle/>
        <a:p>
          <a:r>
            <a:rPr kumimoji="1" lang="ja-JP" altLang="en-US" sz="1400"/>
            <a:t>４　訓練後にすること</a:t>
          </a:r>
        </a:p>
      </dgm:t>
    </dgm:pt>
    <dgm:pt modelId="{EC774674-0044-BD41-A8E2-EFEB9CF04A46}" type="parTrans" cxnId="{E8D4730B-CD29-4144-AF9E-CE65F4E7220A}">
      <dgm:prSet/>
      <dgm:spPr/>
      <dgm:t>
        <a:bodyPr/>
        <a:lstStyle/>
        <a:p>
          <a:endParaRPr kumimoji="1" lang="ja-JP" altLang="en-US" sz="1600"/>
        </a:p>
      </dgm:t>
    </dgm:pt>
    <dgm:pt modelId="{3C86E5C4-7BC6-524A-A561-D3BD5AA7E404}" type="sibTrans" cxnId="{E8D4730B-CD29-4144-AF9E-CE65F4E7220A}">
      <dgm:prSet/>
      <dgm:spPr/>
      <dgm:t>
        <a:bodyPr/>
        <a:lstStyle/>
        <a:p>
          <a:endParaRPr kumimoji="1" lang="ja-JP" altLang="en-US" sz="1600"/>
        </a:p>
      </dgm:t>
    </dgm:pt>
    <dgm:pt modelId="{409C7EBD-1116-934C-B05A-DBECA01520D4}" type="pres">
      <dgm:prSet presAssocID="{BC5786AB-F034-9D45-A78E-766DEA53FF3C}" presName="Name0" presStyleCnt="0">
        <dgm:presLayoutVars>
          <dgm:dir/>
          <dgm:resizeHandles val="exact"/>
        </dgm:presLayoutVars>
      </dgm:prSet>
      <dgm:spPr/>
    </dgm:pt>
    <dgm:pt modelId="{140CD966-211D-3C45-9E2A-CBA063BA7BF8}" type="pres">
      <dgm:prSet presAssocID="{1D1B2563-C4A3-2340-BAA5-21524845174B}" presName="parTxOnly" presStyleLbl="node1" presStyleIdx="0" presStyleCnt="4" custScaleX="78799" custLinFactY="100000" custLinFactNeighborX="-10031" custLinFactNeighborY="158580">
        <dgm:presLayoutVars>
          <dgm:bulletEnabled val="1"/>
        </dgm:presLayoutVars>
      </dgm:prSet>
      <dgm:spPr/>
      <dgm:t>
        <a:bodyPr/>
        <a:lstStyle/>
        <a:p>
          <a:endParaRPr kumimoji="1" lang="ja-JP" altLang="en-US"/>
        </a:p>
      </dgm:t>
    </dgm:pt>
    <dgm:pt modelId="{C9063757-5613-FC4D-B831-1AA1E9D04E12}" type="pres">
      <dgm:prSet presAssocID="{56F5A2AF-FCB3-1B4E-92E9-5B950BB3F3DA}" presName="parSpace" presStyleCnt="0"/>
      <dgm:spPr/>
    </dgm:pt>
    <dgm:pt modelId="{3AD1F791-F28F-8247-9D63-0C9C5EBF38DB}" type="pres">
      <dgm:prSet presAssocID="{47FD72A0-B4C9-AD4F-9C28-47319F40518D}" presName="parTxOnly" presStyleLbl="node1" presStyleIdx="1" presStyleCnt="4" custScaleX="110173" custLinFactNeighborX="10186" custLinFactNeighborY="24069">
        <dgm:presLayoutVars>
          <dgm:bulletEnabled val="1"/>
        </dgm:presLayoutVars>
      </dgm:prSet>
      <dgm:spPr/>
      <dgm:t>
        <a:bodyPr/>
        <a:lstStyle/>
        <a:p>
          <a:endParaRPr kumimoji="1" lang="ja-JP" altLang="en-US"/>
        </a:p>
      </dgm:t>
    </dgm:pt>
    <dgm:pt modelId="{3138ADD9-D58D-4E40-A77D-4453A1917006}" type="pres">
      <dgm:prSet presAssocID="{A0AB43EB-FB4E-2A4E-97C2-E2FCD29FAE17}" presName="parSpace" presStyleCnt="0"/>
      <dgm:spPr/>
    </dgm:pt>
    <dgm:pt modelId="{614A8F52-0DA6-014A-BC30-C9BCF49A78CE}" type="pres">
      <dgm:prSet presAssocID="{89B55B7E-3E90-7146-80A5-39F1A67225D4}" presName="parTxOnly" presStyleLbl="node1" presStyleIdx="2" presStyleCnt="4" custScaleX="109258">
        <dgm:presLayoutVars>
          <dgm:bulletEnabled val="1"/>
        </dgm:presLayoutVars>
      </dgm:prSet>
      <dgm:spPr/>
      <dgm:t>
        <a:bodyPr/>
        <a:lstStyle/>
        <a:p>
          <a:endParaRPr kumimoji="1" lang="ja-JP" altLang="en-US"/>
        </a:p>
      </dgm:t>
    </dgm:pt>
    <dgm:pt modelId="{199B7AC7-C85E-D24A-B4D2-35A3AE33131C}" type="pres">
      <dgm:prSet presAssocID="{245B0A29-4DEE-9D41-9C0E-894E119B383B}" presName="parSpace" presStyleCnt="0"/>
      <dgm:spPr/>
    </dgm:pt>
    <dgm:pt modelId="{A3F57748-1929-3048-9C9A-EAC1E843CA13}" type="pres">
      <dgm:prSet presAssocID="{9CB6F6B4-BEB0-8B48-B68F-FBAB65D7B77A}" presName="parTxOnly" presStyleLbl="node1" presStyleIdx="3" presStyleCnt="4">
        <dgm:presLayoutVars>
          <dgm:bulletEnabled val="1"/>
        </dgm:presLayoutVars>
      </dgm:prSet>
      <dgm:spPr/>
      <dgm:t>
        <a:bodyPr/>
        <a:lstStyle/>
        <a:p>
          <a:endParaRPr kumimoji="1" lang="ja-JP" altLang="en-US"/>
        </a:p>
      </dgm:t>
    </dgm:pt>
  </dgm:ptLst>
  <dgm:cxnLst>
    <dgm:cxn modelId="{46C8E1F1-36F1-484C-A70F-49A42DD03600}" srcId="{BC5786AB-F034-9D45-A78E-766DEA53FF3C}" destId="{89B55B7E-3E90-7146-80A5-39F1A67225D4}" srcOrd="2" destOrd="0" parTransId="{3E051D94-840E-D84C-8597-4BBE0C3CAB52}" sibTransId="{245B0A29-4DEE-9D41-9C0E-894E119B383B}"/>
    <dgm:cxn modelId="{E8D4730B-CD29-4144-AF9E-CE65F4E7220A}" srcId="{BC5786AB-F034-9D45-A78E-766DEA53FF3C}" destId="{9CB6F6B4-BEB0-8B48-B68F-FBAB65D7B77A}" srcOrd="3" destOrd="0" parTransId="{EC774674-0044-BD41-A8E2-EFEB9CF04A46}" sibTransId="{3C86E5C4-7BC6-524A-A561-D3BD5AA7E404}"/>
    <dgm:cxn modelId="{4320DE00-4E4B-5F44-9077-2F025A20A34A}" srcId="{BC5786AB-F034-9D45-A78E-766DEA53FF3C}" destId="{1D1B2563-C4A3-2340-BAA5-21524845174B}" srcOrd="0" destOrd="0" parTransId="{944FE32B-6240-814F-B488-6A9CF19B659C}" sibTransId="{56F5A2AF-FCB3-1B4E-92E9-5B950BB3F3DA}"/>
    <dgm:cxn modelId="{54A6BFD8-5F51-7944-B0A4-28499EA1C5D0}" type="presOf" srcId="{BC5786AB-F034-9D45-A78E-766DEA53FF3C}" destId="{409C7EBD-1116-934C-B05A-DBECA01520D4}" srcOrd="0" destOrd="0" presId="urn:microsoft.com/office/officeart/2005/8/layout/hChevron3"/>
    <dgm:cxn modelId="{96D2A770-7000-2C43-95CB-92EB1C45235A}" srcId="{BC5786AB-F034-9D45-A78E-766DEA53FF3C}" destId="{47FD72A0-B4C9-AD4F-9C28-47319F40518D}" srcOrd="1" destOrd="0" parTransId="{A1C46BAC-F1E0-9641-8484-FC17D905B991}" sibTransId="{A0AB43EB-FB4E-2A4E-97C2-E2FCD29FAE17}"/>
    <dgm:cxn modelId="{769709FD-95C8-B745-A6A3-35B54F09436A}" type="presOf" srcId="{1D1B2563-C4A3-2340-BAA5-21524845174B}" destId="{140CD966-211D-3C45-9E2A-CBA063BA7BF8}" srcOrd="0" destOrd="0" presId="urn:microsoft.com/office/officeart/2005/8/layout/hChevron3"/>
    <dgm:cxn modelId="{C2196EBC-D071-8343-892A-F6CD3C30DA87}" type="presOf" srcId="{89B55B7E-3E90-7146-80A5-39F1A67225D4}" destId="{614A8F52-0DA6-014A-BC30-C9BCF49A78CE}" srcOrd="0" destOrd="0" presId="urn:microsoft.com/office/officeart/2005/8/layout/hChevron3"/>
    <dgm:cxn modelId="{6DDA0BA7-F77D-8647-8D27-E0311111B772}" type="presOf" srcId="{47FD72A0-B4C9-AD4F-9C28-47319F40518D}" destId="{3AD1F791-F28F-8247-9D63-0C9C5EBF38DB}" srcOrd="0" destOrd="0" presId="urn:microsoft.com/office/officeart/2005/8/layout/hChevron3"/>
    <dgm:cxn modelId="{D028EB67-B528-D54B-840B-F780D09768A4}" type="presOf" srcId="{9CB6F6B4-BEB0-8B48-B68F-FBAB65D7B77A}" destId="{A3F57748-1929-3048-9C9A-EAC1E843CA13}" srcOrd="0" destOrd="0" presId="urn:microsoft.com/office/officeart/2005/8/layout/hChevron3"/>
    <dgm:cxn modelId="{8F2BDBF3-90DA-9741-9F42-561C47D499C8}" type="presParOf" srcId="{409C7EBD-1116-934C-B05A-DBECA01520D4}" destId="{140CD966-211D-3C45-9E2A-CBA063BA7BF8}" srcOrd="0" destOrd="0" presId="urn:microsoft.com/office/officeart/2005/8/layout/hChevron3"/>
    <dgm:cxn modelId="{65D05DF1-FC3A-C647-AAEA-E4F237A1667D}" type="presParOf" srcId="{409C7EBD-1116-934C-B05A-DBECA01520D4}" destId="{C9063757-5613-FC4D-B831-1AA1E9D04E12}" srcOrd="1" destOrd="0" presId="urn:microsoft.com/office/officeart/2005/8/layout/hChevron3"/>
    <dgm:cxn modelId="{D9D51510-FED4-1740-94EB-BB7FA0F67590}" type="presParOf" srcId="{409C7EBD-1116-934C-B05A-DBECA01520D4}" destId="{3AD1F791-F28F-8247-9D63-0C9C5EBF38DB}" srcOrd="2" destOrd="0" presId="urn:microsoft.com/office/officeart/2005/8/layout/hChevron3"/>
    <dgm:cxn modelId="{78155BD6-DFD3-2C47-8DDF-33972DD8854D}" type="presParOf" srcId="{409C7EBD-1116-934C-B05A-DBECA01520D4}" destId="{3138ADD9-D58D-4E40-A77D-4453A1917006}" srcOrd="3" destOrd="0" presId="urn:microsoft.com/office/officeart/2005/8/layout/hChevron3"/>
    <dgm:cxn modelId="{EEC931BD-43C3-074E-855E-5E0239EDAFF4}" type="presParOf" srcId="{409C7EBD-1116-934C-B05A-DBECA01520D4}" destId="{614A8F52-0DA6-014A-BC30-C9BCF49A78CE}" srcOrd="4" destOrd="0" presId="urn:microsoft.com/office/officeart/2005/8/layout/hChevron3"/>
    <dgm:cxn modelId="{7C7510C3-F587-5D4C-B53A-C464D1D66247}" type="presParOf" srcId="{409C7EBD-1116-934C-B05A-DBECA01520D4}" destId="{199B7AC7-C85E-D24A-B4D2-35A3AE33131C}" srcOrd="5" destOrd="0" presId="urn:microsoft.com/office/officeart/2005/8/layout/hChevron3"/>
    <dgm:cxn modelId="{A090BBAA-8174-E54B-9513-8F699B62CD9C}" type="presParOf" srcId="{409C7EBD-1116-934C-B05A-DBECA01520D4}" destId="{A3F57748-1929-3048-9C9A-EAC1E843CA13}" srcOrd="6"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4736F2-7564-C947-88D8-90B56CE26930}">
      <dsp:nvSpPr>
        <dsp:cNvPr id="0" name=""/>
        <dsp:cNvSpPr/>
      </dsp:nvSpPr>
      <dsp:spPr>
        <a:xfrm>
          <a:off x="0" y="152418"/>
          <a:ext cx="9106592" cy="1163714"/>
        </a:xfrm>
        <a:prstGeom prst="chevron">
          <a:avLst/>
        </a:prstGeom>
        <a:solidFill>
          <a:schemeClr val="tx1"/>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17780" rIns="0" bIns="17780" numCol="1" spcCol="1270" anchor="ctr" anchorCtr="0">
          <a:noAutofit/>
        </a:bodyPr>
        <a:lstStyle/>
        <a:p>
          <a:pPr lvl="0" algn="l" defTabSz="1244600">
            <a:lnSpc>
              <a:spcPct val="90000"/>
            </a:lnSpc>
            <a:spcBef>
              <a:spcPct val="0"/>
            </a:spcBef>
            <a:spcAft>
              <a:spcPct val="35000"/>
            </a:spcAft>
          </a:pPr>
          <a:r>
            <a:rPr kumimoji="1" lang="ja-JP" altLang="en-US" sz="2800" kern="1200" dirty="0"/>
            <a:t>１</a:t>
          </a:r>
          <a:r>
            <a:rPr kumimoji="1" lang="en-US" altLang="ja-JP" sz="2800" kern="1200" dirty="0"/>
            <a:t> </a:t>
          </a:r>
          <a:r>
            <a:rPr kumimoji="1" lang="ja-JP" altLang="en-US" sz="2800" kern="1200" dirty="0" smtClean="0"/>
            <a:t>訓練の</a:t>
          </a:r>
          <a:r>
            <a:rPr kumimoji="1" lang="ja-JP" altLang="en-US" sz="2800" kern="1200" dirty="0"/>
            <a:t>目的</a:t>
          </a:r>
          <a:endParaRPr lang="ja-JP" altLang="en-US" sz="2800" kern="1200" dirty="0"/>
        </a:p>
      </dsp:txBody>
      <dsp:txXfrm>
        <a:off x="581857" y="152418"/>
        <a:ext cx="7942878" cy="1163714"/>
      </dsp:txXfrm>
    </dsp:sp>
    <dsp:sp modelId="{19C03C6C-D0FB-A849-B803-CA40730FBCFD}">
      <dsp:nvSpPr>
        <dsp:cNvPr id="0" name=""/>
        <dsp:cNvSpPr/>
      </dsp:nvSpPr>
      <dsp:spPr>
        <a:xfrm>
          <a:off x="0" y="1376953"/>
          <a:ext cx="4836963" cy="1163714"/>
        </a:xfrm>
        <a:prstGeom prst="chevron">
          <a:avLst/>
        </a:prstGeom>
        <a:solidFill>
          <a:schemeClr val="tx1"/>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17780" rIns="0" bIns="17780" numCol="1" spcCol="1270" anchor="ctr" anchorCtr="0">
          <a:noAutofit/>
        </a:bodyPr>
        <a:lstStyle/>
        <a:p>
          <a:pPr lvl="0" algn="l" defTabSz="1244600">
            <a:lnSpc>
              <a:spcPct val="90000"/>
            </a:lnSpc>
            <a:spcBef>
              <a:spcPct val="0"/>
            </a:spcBef>
            <a:spcAft>
              <a:spcPct val="35000"/>
            </a:spcAft>
          </a:pPr>
          <a:r>
            <a:rPr kumimoji="1" lang="ja-JP" altLang="en-US" sz="2800" kern="1200"/>
            <a:t>２</a:t>
          </a:r>
          <a:r>
            <a:rPr kumimoji="1" lang="en-US" altLang="ja-JP" sz="2800" kern="1200" dirty="0"/>
            <a:t> </a:t>
          </a:r>
          <a:r>
            <a:rPr kumimoji="1" lang="ja-JP" altLang="en-US" sz="2800" kern="1200"/>
            <a:t>訓練前にすること</a:t>
          </a:r>
          <a:endParaRPr lang="ja-JP" altLang="en-US" sz="2800" kern="1200"/>
        </a:p>
      </dsp:txBody>
      <dsp:txXfrm>
        <a:off x="581857" y="1376953"/>
        <a:ext cx="3673249" cy="1163714"/>
      </dsp:txXfrm>
    </dsp:sp>
    <dsp:sp modelId="{9D4C22FF-F8EB-0C46-8380-8E05F3A27D24}">
      <dsp:nvSpPr>
        <dsp:cNvPr id="0" name=""/>
        <dsp:cNvSpPr/>
      </dsp:nvSpPr>
      <dsp:spPr>
        <a:xfrm>
          <a:off x="4695774" y="1378197"/>
          <a:ext cx="4408844" cy="1161225"/>
        </a:xfrm>
        <a:prstGeom prst="chevron">
          <a:avLst/>
        </a:prstGeom>
        <a:solidFill>
          <a:schemeClr val="accent1">
            <a:alpha val="90000"/>
            <a:tint val="40000"/>
            <a:hueOff val="0"/>
            <a:satOff val="0"/>
            <a:lumOff val="0"/>
            <a:alphaOff val="0"/>
          </a:schemeClr>
        </a:solidFill>
        <a:ln w="34925" cap="flat" cmpd="sng" algn="in">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kumimoji="1" lang="ja-JP" altLang="en-US" sz="1800" kern="1200"/>
            <a:t>確認すること</a:t>
          </a:r>
          <a:r>
            <a:rPr kumimoji="1" lang="en-US" altLang="ja-JP" sz="1800" kern="1200" dirty="0"/>
            <a:t/>
          </a:r>
          <a:br>
            <a:rPr kumimoji="1" lang="en-US" altLang="ja-JP" sz="1800" kern="1200" dirty="0"/>
          </a:br>
          <a:r>
            <a:rPr kumimoji="1" lang="ja-JP" altLang="en-US" sz="1800" kern="1200"/>
            <a:t>訓練計画を作成</a:t>
          </a:r>
        </a:p>
      </dsp:txBody>
      <dsp:txXfrm>
        <a:off x="5276387" y="1378197"/>
        <a:ext cx="3247619" cy="1161225"/>
      </dsp:txXfrm>
    </dsp:sp>
    <dsp:sp modelId="{E007943E-52DA-A045-9025-911B3D490932}">
      <dsp:nvSpPr>
        <dsp:cNvPr id="0" name=""/>
        <dsp:cNvSpPr/>
      </dsp:nvSpPr>
      <dsp:spPr>
        <a:xfrm>
          <a:off x="0" y="2601487"/>
          <a:ext cx="4836963" cy="1163714"/>
        </a:xfrm>
        <a:prstGeom prst="chevron">
          <a:avLst/>
        </a:prstGeom>
        <a:solidFill>
          <a:schemeClr val="tx1"/>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17780" rIns="0" bIns="17780" numCol="1" spcCol="1270" anchor="ctr" anchorCtr="0">
          <a:noAutofit/>
        </a:bodyPr>
        <a:lstStyle/>
        <a:p>
          <a:pPr lvl="0" algn="l" defTabSz="1244600">
            <a:lnSpc>
              <a:spcPct val="90000"/>
            </a:lnSpc>
            <a:spcBef>
              <a:spcPct val="0"/>
            </a:spcBef>
            <a:spcAft>
              <a:spcPct val="35000"/>
            </a:spcAft>
          </a:pPr>
          <a:r>
            <a:rPr kumimoji="1" lang="ja-JP" altLang="en-US" sz="2800" kern="1200" dirty="0"/>
            <a:t>３</a:t>
          </a:r>
          <a:r>
            <a:rPr kumimoji="1" lang="en-US" altLang="ja-JP" sz="2800" kern="1200" dirty="0"/>
            <a:t> </a:t>
          </a:r>
          <a:r>
            <a:rPr kumimoji="1" lang="ja-JP" altLang="en-US" sz="2800" kern="1200" dirty="0"/>
            <a:t>訓練</a:t>
          </a:r>
          <a:r>
            <a:rPr kumimoji="1" lang="ja-JP" altLang="en-US" sz="2800" kern="1200" dirty="0" smtClean="0"/>
            <a:t>の選択</a:t>
          </a:r>
          <a:endParaRPr lang="ja-JP" altLang="en-US" sz="2800" kern="1200" dirty="0"/>
        </a:p>
      </dsp:txBody>
      <dsp:txXfrm>
        <a:off x="581857" y="2601487"/>
        <a:ext cx="3673249" cy="1163714"/>
      </dsp:txXfrm>
    </dsp:sp>
    <dsp:sp modelId="{1B67D3AA-EE27-D242-868C-C88CF370E858}">
      <dsp:nvSpPr>
        <dsp:cNvPr id="0" name=""/>
        <dsp:cNvSpPr/>
      </dsp:nvSpPr>
      <dsp:spPr>
        <a:xfrm>
          <a:off x="4695774" y="2661781"/>
          <a:ext cx="4291602" cy="1043125"/>
        </a:xfrm>
        <a:prstGeom prst="chevron">
          <a:avLst/>
        </a:prstGeom>
        <a:solidFill>
          <a:schemeClr val="accent1">
            <a:alpha val="90000"/>
            <a:tint val="40000"/>
            <a:hueOff val="0"/>
            <a:satOff val="0"/>
            <a:lumOff val="0"/>
            <a:alphaOff val="0"/>
          </a:schemeClr>
        </a:solidFill>
        <a:ln w="34925" cap="flat" cmpd="sng" algn="in">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80000" rIns="0" bIns="7620" numCol="1" spcCol="1270" anchor="ctr" anchorCtr="0">
          <a:noAutofit/>
        </a:bodyPr>
        <a:lstStyle/>
        <a:p>
          <a:pPr lvl="0" algn="ctr" defTabSz="533400">
            <a:lnSpc>
              <a:spcPts val="1300"/>
            </a:lnSpc>
            <a:spcBef>
              <a:spcPct val="0"/>
            </a:spcBef>
            <a:spcAft>
              <a:spcPct val="35000"/>
            </a:spcAft>
          </a:pPr>
          <a:r>
            <a:rPr kumimoji="1" lang="ja-JP" altLang="en-US" sz="1200" kern="1200" dirty="0">
              <a:latin typeface="+mn-ea"/>
              <a:ea typeface="+mn-ea"/>
            </a:rPr>
            <a:t>立ち退き避難</a:t>
          </a:r>
          <a:r>
            <a:rPr kumimoji="1" lang="en-US" altLang="ja-JP" sz="1200" kern="1200" dirty="0">
              <a:latin typeface="+mn-ea"/>
              <a:ea typeface="+mn-ea"/>
            </a:rPr>
            <a:t/>
          </a:r>
          <a:br>
            <a:rPr kumimoji="1" lang="en-US" altLang="ja-JP" sz="1200" kern="1200" dirty="0">
              <a:latin typeface="+mn-ea"/>
              <a:ea typeface="+mn-ea"/>
            </a:rPr>
          </a:br>
          <a:r>
            <a:rPr kumimoji="1" lang="ja-JP" altLang="en-US" sz="1200" kern="1200" dirty="0">
              <a:latin typeface="+mn-ea"/>
              <a:ea typeface="+mn-ea"/>
            </a:rPr>
            <a:t>屋内安全確保</a:t>
          </a:r>
          <a:r>
            <a:rPr kumimoji="1" lang="en-US" altLang="ja-JP" sz="1200" kern="1200" dirty="0">
              <a:latin typeface="+mn-ea"/>
              <a:ea typeface="+mn-ea"/>
            </a:rPr>
            <a:t/>
          </a:r>
          <a:br>
            <a:rPr kumimoji="1" lang="en-US" altLang="ja-JP" sz="1200" kern="1200" dirty="0">
              <a:latin typeface="+mn-ea"/>
              <a:ea typeface="+mn-ea"/>
            </a:rPr>
          </a:br>
          <a:r>
            <a:rPr kumimoji="1" lang="ja-JP" altLang="en-US" sz="1200" kern="1200" dirty="0">
              <a:latin typeface="+mn-ea"/>
              <a:ea typeface="+mn-ea"/>
            </a:rPr>
            <a:t>情報収集伝達</a:t>
          </a:r>
          <a:r>
            <a:rPr kumimoji="1" lang="en-US" altLang="ja-JP" sz="1200" kern="1200" dirty="0">
              <a:latin typeface="+mn-ea"/>
              <a:ea typeface="+mn-ea"/>
            </a:rPr>
            <a:t/>
          </a:r>
          <a:br>
            <a:rPr kumimoji="1" lang="en-US" altLang="ja-JP" sz="1200" kern="1200" dirty="0">
              <a:latin typeface="+mn-ea"/>
              <a:ea typeface="+mn-ea"/>
            </a:rPr>
          </a:br>
          <a:r>
            <a:rPr lang="ja-JP" altLang="en-US" sz="1200" kern="1200" dirty="0">
              <a:latin typeface="+mn-ea"/>
              <a:ea typeface="+mn-ea"/>
            </a:rPr>
            <a:t>避難経路の</a:t>
          </a:r>
          <a:r>
            <a:rPr lang="ja-JP" altLang="en-US" sz="1200" kern="1200" dirty="0" smtClean="0">
              <a:latin typeface="+mn-ea"/>
              <a:ea typeface="+mn-ea"/>
            </a:rPr>
            <a:t>確認</a:t>
          </a:r>
          <a:r>
            <a:rPr kumimoji="1" lang="en-US" altLang="ja-JP" sz="1200" kern="1200" dirty="0">
              <a:latin typeface="+mn-ea"/>
              <a:ea typeface="+mn-ea"/>
            </a:rPr>
            <a:t/>
          </a:r>
          <a:br>
            <a:rPr kumimoji="1" lang="en-US" altLang="ja-JP" sz="1200" kern="1200" dirty="0">
              <a:latin typeface="+mn-ea"/>
              <a:ea typeface="+mn-ea"/>
            </a:rPr>
          </a:br>
          <a:r>
            <a:rPr lang="ja-JP" altLang="en-US" sz="1200" kern="1200" dirty="0">
              <a:latin typeface="+mn-ea"/>
              <a:ea typeface="+mn-ea"/>
            </a:rPr>
            <a:t>設備や装備品、備蓄品、持ち出し品等の</a:t>
          </a:r>
          <a:r>
            <a:rPr lang="ja-JP" altLang="en-US" sz="1200" kern="1200" dirty="0" smtClean="0">
              <a:latin typeface="+mn-ea"/>
              <a:ea typeface="+mn-ea"/>
            </a:rPr>
            <a:t>確認</a:t>
          </a:r>
          <a:r>
            <a:rPr lang="en-US" altLang="ja-JP" sz="1200" kern="1200" dirty="0">
              <a:latin typeface="+mn-ea"/>
              <a:ea typeface="+mn-ea"/>
            </a:rPr>
            <a:t/>
          </a:r>
          <a:br>
            <a:rPr lang="en-US" altLang="ja-JP" sz="1200" kern="1200" dirty="0">
              <a:latin typeface="+mn-ea"/>
              <a:ea typeface="+mn-ea"/>
            </a:rPr>
          </a:br>
          <a:r>
            <a:rPr lang="ja-JP" altLang="en-US" sz="1200" kern="1200" dirty="0" smtClean="0">
              <a:latin typeface="+mn-ea"/>
              <a:ea typeface="+mn-ea"/>
            </a:rPr>
            <a:t>図上訓練</a:t>
          </a:r>
          <a:r>
            <a:rPr kumimoji="1" lang="en-US" altLang="ja-JP" sz="1200" kern="1200" dirty="0">
              <a:latin typeface="+mn-ea"/>
              <a:ea typeface="+mn-ea"/>
            </a:rPr>
            <a:t/>
          </a:r>
          <a:br>
            <a:rPr kumimoji="1" lang="en-US" altLang="ja-JP" sz="1200" kern="1200" dirty="0">
              <a:latin typeface="+mn-ea"/>
              <a:ea typeface="+mn-ea"/>
            </a:rPr>
          </a:br>
          <a:endParaRPr kumimoji="1" lang="ja-JP" altLang="en-US" sz="1200" kern="1200" dirty="0">
            <a:latin typeface="+mn-ea"/>
            <a:ea typeface="+mn-ea"/>
          </a:endParaRPr>
        </a:p>
      </dsp:txBody>
      <dsp:txXfrm>
        <a:off x="5217337" y="2661781"/>
        <a:ext cx="3248477" cy="1043125"/>
      </dsp:txXfrm>
    </dsp:sp>
    <dsp:sp modelId="{DCD47E58-46E0-0741-9DCF-6510553C2861}">
      <dsp:nvSpPr>
        <dsp:cNvPr id="0" name=""/>
        <dsp:cNvSpPr/>
      </dsp:nvSpPr>
      <dsp:spPr>
        <a:xfrm>
          <a:off x="0" y="3826022"/>
          <a:ext cx="4836963" cy="1163714"/>
        </a:xfrm>
        <a:prstGeom prst="chevron">
          <a:avLst/>
        </a:prstGeom>
        <a:solidFill>
          <a:schemeClr val="tx1"/>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17780" rIns="0" bIns="17780" numCol="1" spcCol="1270" anchor="ctr" anchorCtr="0">
          <a:noAutofit/>
        </a:bodyPr>
        <a:lstStyle/>
        <a:p>
          <a:pPr lvl="0" algn="l" defTabSz="1244600">
            <a:lnSpc>
              <a:spcPct val="90000"/>
            </a:lnSpc>
            <a:spcBef>
              <a:spcPct val="0"/>
            </a:spcBef>
            <a:spcAft>
              <a:spcPct val="35000"/>
            </a:spcAft>
          </a:pPr>
          <a:r>
            <a:rPr kumimoji="1" lang="ja-JP" altLang="en-US" sz="2800" kern="1200"/>
            <a:t>４</a:t>
          </a:r>
          <a:r>
            <a:rPr kumimoji="1" lang="en-US" altLang="ja-JP" sz="2800" kern="1200" dirty="0"/>
            <a:t> </a:t>
          </a:r>
          <a:r>
            <a:rPr kumimoji="1" lang="ja-JP" altLang="en-US" sz="2800" kern="1200"/>
            <a:t>訓練後にすること</a:t>
          </a:r>
          <a:endParaRPr lang="ja-JP" altLang="en-US" sz="2800" kern="1200"/>
        </a:p>
      </dsp:txBody>
      <dsp:txXfrm>
        <a:off x="581857" y="3826022"/>
        <a:ext cx="3673249" cy="1163714"/>
      </dsp:txXfrm>
    </dsp:sp>
    <dsp:sp modelId="{7B37306E-8370-634D-B5AC-D296046C8687}">
      <dsp:nvSpPr>
        <dsp:cNvPr id="0" name=""/>
        <dsp:cNvSpPr/>
      </dsp:nvSpPr>
      <dsp:spPr>
        <a:xfrm>
          <a:off x="4695774" y="3827266"/>
          <a:ext cx="4408844" cy="1161225"/>
        </a:xfrm>
        <a:prstGeom prst="chevron">
          <a:avLst/>
        </a:prstGeom>
        <a:solidFill>
          <a:schemeClr val="accent1">
            <a:alpha val="90000"/>
            <a:tint val="40000"/>
            <a:hueOff val="0"/>
            <a:satOff val="0"/>
            <a:lumOff val="0"/>
            <a:alphaOff val="0"/>
          </a:schemeClr>
        </a:solidFill>
        <a:ln w="34925" cap="flat" cmpd="sng" algn="in">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kumimoji="1" lang="ja-JP" altLang="en-US" sz="1800" kern="1200"/>
            <a:t>ふりかえり</a:t>
          </a:r>
          <a:r>
            <a:rPr kumimoji="1" lang="en-US" altLang="ja-JP" sz="1800" kern="1200" dirty="0"/>
            <a:t/>
          </a:r>
          <a:br>
            <a:rPr kumimoji="1" lang="en-US" altLang="ja-JP" sz="1800" kern="1200" dirty="0"/>
          </a:br>
          <a:r>
            <a:rPr kumimoji="1" lang="ja-JP" altLang="en-US" sz="1800" kern="1200"/>
            <a:t>訓練実施報告</a:t>
          </a:r>
        </a:p>
      </dsp:txBody>
      <dsp:txXfrm>
        <a:off x="5276387" y="3827266"/>
        <a:ext cx="3247619" cy="116122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0CD966-211D-3C45-9E2A-CBA063BA7BF8}">
      <dsp:nvSpPr>
        <dsp:cNvPr id="0" name=""/>
        <dsp:cNvSpPr/>
      </dsp:nvSpPr>
      <dsp:spPr>
        <a:xfrm>
          <a:off x="0" y="0"/>
          <a:ext cx="2158677" cy="590973"/>
        </a:xfrm>
        <a:prstGeom prst="homePlate">
          <a:avLst/>
        </a:prstGeom>
        <a:solidFill>
          <a:srgbClr val="8C8C85"/>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676" tIns="37338" rIns="18669" bIns="37338" numCol="1" spcCol="1270" anchor="ctr" anchorCtr="0">
          <a:noAutofit/>
        </a:bodyPr>
        <a:lstStyle/>
        <a:p>
          <a:pPr lvl="0" algn="ctr" defTabSz="622300">
            <a:lnSpc>
              <a:spcPct val="90000"/>
            </a:lnSpc>
            <a:spcBef>
              <a:spcPct val="0"/>
            </a:spcBef>
            <a:spcAft>
              <a:spcPct val="35000"/>
            </a:spcAft>
          </a:pPr>
          <a:r>
            <a:rPr kumimoji="1" lang="ja-JP" altLang="en-US" sz="1400" kern="1200"/>
            <a:t>１　訓練の目的</a:t>
          </a:r>
        </a:p>
      </dsp:txBody>
      <dsp:txXfrm>
        <a:off x="0" y="0"/>
        <a:ext cx="2010934" cy="590973"/>
      </dsp:txXfrm>
    </dsp:sp>
    <dsp:sp modelId="{3AD1F791-F28F-8247-9D63-0C9C5EBF38DB}">
      <dsp:nvSpPr>
        <dsp:cNvPr id="0" name=""/>
        <dsp:cNvSpPr/>
      </dsp:nvSpPr>
      <dsp:spPr>
        <a:xfrm>
          <a:off x="1670459" y="0"/>
          <a:ext cx="3018160" cy="590973"/>
        </a:xfrm>
        <a:prstGeom prst="chevron">
          <a:avLst/>
        </a:prstGeom>
        <a:solidFill>
          <a:srgbClr val="8C8C85"/>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lvl="0" algn="ctr" defTabSz="622300">
            <a:lnSpc>
              <a:spcPct val="90000"/>
            </a:lnSpc>
            <a:spcBef>
              <a:spcPct val="0"/>
            </a:spcBef>
            <a:spcAft>
              <a:spcPct val="35000"/>
            </a:spcAft>
          </a:pPr>
          <a:r>
            <a:rPr kumimoji="1" lang="ja-JP" altLang="en-US" sz="1400" kern="1200"/>
            <a:t>２　訓練前にすること</a:t>
          </a:r>
        </a:p>
      </dsp:txBody>
      <dsp:txXfrm>
        <a:off x="1965946" y="0"/>
        <a:ext cx="2427187" cy="590973"/>
      </dsp:txXfrm>
    </dsp:sp>
    <dsp:sp modelId="{614A8F52-0DA6-014A-BC30-C9BCF49A78CE}">
      <dsp:nvSpPr>
        <dsp:cNvPr id="0" name=""/>
        <dsp:cNvSpPr/>
      </dsp:nvSpPr>
      <dsp:spPr>
        <a:xfrm>
          <a:off x="4084916" y="0"/>
          <a:ext cx="2993094" cy="590973"/>
        </a:xfrm>
        <a:prstGeom prst="chevron">
          <a:avLst/>
        </a:prstGeom>
        <a:solidFill>
          <a:schemeClr val="tx1"/>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kumimoji="1" lang="ja-JP" altLang="en-US" sz="1800" kern="1200" dirty="0"/>
            <a:t>３　訓練</a:t>
          </a:r>
          <a:r>
            <a:rPr kumimoji="1" lang="ja-JP" altLang="en-US" sz="1800" kern="1200" dirty="0" smtClean="0"/>
            <a:t>の選択</a:t>
          </a:r>
          <a:endParaRPr kumimoji="1" lang="ja-JP" altLang="en-US" sz="1800" kern="1200" dirty="0"/>
        </a:p>
      </dsp:txBody>
      <dsp:txXfrm>
        <a:off x="4380403" y="0"/>
        <a:ext cx="2402121" cy="590973"/>
      </dsp:txXfrm>
    </dsp:sp>
    <dsp:sp modelId="{A3F57748-1929-3048-9C9A-EAC1E843CA13}">
      <dsp:nvSpPr>
        <dsp:cNvPr id="0" name=""/>
        <dsp:cNvSpPr/>
      </dsp:nvSpPr>
      <dsp:spPr>
        <a:xfrm>
          <a:off x="6530116" y="0"/>
          <a:ext cx="2739473" cy="590973"/>
        </a:xfrm>
        <a:prstGeom prst="chevron">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lvl="0" algn="ctr" defTabSz="622300">
            <a:lnSpc>
              <a:spcPct val="90000"/>
            </a:lnSpc>
            <a:spcBef>
              <a:spcPct val="0"/>
            </a:spcBef>
            <a:spcAft>
              <a:spcPct val="35000"/>
            </a:spcAft>
          </a:pPr>
          <a:r>
            <a:rPr kumimoji="1" lang="ja-JP" altLang="en-US" sz="1400" kern="1200"/>
            <a:t>４　訓練後にすること</a:t>
          </a:r>
        </a:p>
      </dsp:txBody>
      <dsp:txXfrm>
        <a:off x="6825603" y="0"/>
        <a:ext cx="2148500" cy="59097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0CD966-211D-3C45-9E2A-CBA063BA7BF8}">
      <dsp:nvSpPr>
        <dsp:cNvPr id="0" name=""/>
        <dsp:cNvSpPr/>
      </dsp:nvSpPr>
      <dsp:spPr>
        <a:xfrm>
          <a:off x="0" y="0"/>
          <a:ext cx="2158677" cy="590973"/>
        </a:xfrm>
        <a:prstGeom prst="homePlate">
          <a:avLst/>
        </a:prstGeom>
        <a:solidFill>
          <a:srgbClr val="8C8C85"/>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676" tIns="37338" rIns="18669" bIns="37338" numCol="1" spcCol="1270" anchor="ctr" anchorCtr="0">
          <a:noAutofit/>
        </a:bodyPr>
        <a:lstStyle/>
        <a:p>
          <a:pPr lvl="0" algn="ctr" defTabSz="622300">
            <a:lnSpc>
              <a:spcPct val="90000"/>
            </a:lnSpc>
            <a:spcBef>
              <a:spcPct val="0"/>
            </a:spcBef>
            <a:spcAft>
              <a:spcPct val="35000"/>
            </a:spcAft>
          </a:pPr>
          <a:r>
            <a:rPr kumimoji="1" lang="ja-JP" altLang="en-US" sz="1400" kern="1200"/>
            <a:t>１　訓練の目的</a:t>
          </a:r>
        </a:p>
      </dsp:txBody>
      <dsp:txXfrm>
        <a:off x="0" y="0"/>
        <a:ext cx="2010934" cy="590973"/>
      </dsp:txXfrm>
    </dsp:sp>
    <dsp:sp modelId="{3AD1F791-F28F-8247-9D63-0C9C5EBF38DB}">
      <dsp:nvSpPr>
        <dsp:cNvPr id="0" name=""/>
        <dsp:cNvSpPr/>
      </dsp:nvSpPr>
      <dsp:spPr>
        <a:xfrm>
          <a:off x="1670459" y="0"/>
          <a:ext cx="3018160" cy="590973"/>
        </a:xfrm>
        <a:prstGeom prst="chevron">
          <a:avLst/>
        </a:prstGeom>
        <a:solidFill>
          <a:srgbClr val="8C8C85"/>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lvl="0" algn="ctr" defTabSz="622300">
            <a:lnSpc>
              <a:spcPct val="90000"/>
            </a:lnSpc>
            <a:spcBef>
              <a:spcPct val="0"/>
            </a:spcBef>
            <a:spcAft>
              <a:spcPct val="35000"/>
            </a:spcAft>
          </a:pPr>
          <a:r>
            <a:rPr kumimoji="1" lang="ja-JP" altLang="en-US" sz="1400" kern="1200"/>
            <a:t>２　訓練前にすること</a:t>
          </a:r>
        </a:p>
      </dsp:txBody>
      <dsp:txXfrm>
        <a:off x="1965946" y="0"/>
        <a:ext cx="2427187" cy="590973"/>
      </dsp:txXfrm>
    </dsp:sp>
    <dsp:sp modelId="{614A8F52-0DA6-014A-BC30-C9BCF49A78CE}">
      <dsp:nvSpPr>
        <dsp:cNvPr id="0" name=""/>
        <dsp:cNvSpPr/>
      </dsp:nvSpPr>
      <dsp:spPr>
        <a:xfrm>
          <a:off x="4084916" y="0"/>
          <a:ext cx="2993094" cy="590973"/>
        </a:xfrm>
        <a:prstGeom prst="chevron">
          <a:avLst/>
        </a:prstGeom>
        <a:solidFill>
          <a:schemeClr val="tx1"/>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kumimoji="1" lang="ja-JP" altLang="en-US" sz="1800" kern="1200" dirty="0"/>
            <a:t>３　訓練</a:t>
          </a:r>
          <a:r>
            <a:rPr kumimoji="1" lang="ja-JP" altLang="en-US" sz="1800" kern="1200" dirty="0" smtClean="0"/>
            <a:t>の選択</a:t>
          </a:r>
          <a:endParaRPr kumimoji="1" lang="ja-JP" altLang="en-US" sz="1800" kern="1200" dirty="0"/>
        </a:p>
      </dsp:txBody>
      <dsp:txXfrm>
        <a:off x="4380403" y="0"/>
        <a:ext cx="2402121" cy="590973"/>
      </dsp:txXfrm>
    </dsp:sp>
    <dsp:sp modelId="{A3F57748-1929-3048-9C9A-EAC1E843CA13}">
      <dsp:nvSpPr>
        <dsp:cNvPr id="0" name=""/>
        <dsp:cNvSpPr/>
      </dsp:nvSpPr>
      <dsp:spPr>
        <a:xfrm>
          <a:off x="6530116" y="0"/>
          <a:ext cx="2739473" cy="590973"/>
        </a:xfrm>
        <a:prstGeom prst="chevron">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lvl="0" algn="ctr" defTabSz="622300">
            <a:lnSpc>
              <a:spcPct val="90000"/>
            </a:lnSpc>
            <a:spcBef>
              <a:spcPct val="0"/>
            </a:spcBef>
            <a:spcAft>
              <a:spcPct val="35000"/>
            </a:spcAft>
          </a:pPr>
          <a:r>
            <a:rPr kumimoji="1" lang="ja-JP" altLang="en-US" sz="1400" kern="1200"/>
            <a:t>４　訓練後にすること</a:t>
          </a:r>
        </a:p>
      </dsp:txBody>
      <dsp:txXfrm>
        <a:off x="6825603" y="0"/>
        <a:ext cx="2148500" cy="59097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0CD966-211D-3C45-9E2A-CBA063BA7BF8}">
      <dsp:nvSpPr>
        <dsp:cNvPr id="0" name=""/>
        <dsp:cNvSpPr/>
      </dsp:nvSpPr>
      <dsp:spPr>
        <a:xfrm>
          <a:off x="0" y="0"/>
          <a:ext cx="2158677" cy="590973"/>
        </a:xfrm>
        <a:prstGeom prst="homePlate">
          <a:avLst/>
        </a:prstGeom>
        <a:solidFill>
          <a:srgbClr val="8C8C85"/>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676" tIns="37338" rIns="18669" bIns="37338" numCol="1" spcCol="1270" anchor="ctr" anchorCtr="0">
          <a:noAutofit/>
        </a:bodyPr>
        <a:lstStyle/>
        <a:p>
          <a:pPr lvl="0" algn="ctr" defTabSz="622300">
            <a:lnSpc>
              <a:spcPct val="90000"/>
            </a:lnSpc>
            <a:spcBef>
              <a:spcPct val="0"/>
            </a:spcBef>
            <a:spcAft>
              <a:spcPct val="35000"/>
            </a:spcAft>
          </a:pPr>
          <a:r>
            <a:rPr kumimoji="1" lang="ja-JP" altLang="en-US" sz="1400" kern="1200"/>
            <a:t>１　訓練の目的</a:t>
          </a:r>
        </a:p>
      </dsp:txBody>
      <dsp:txXfrm>
        <a:off x="0" y="0"/>
        <a:ext cx="2010934" cy="590973"/>
      </dsp:txXfrm>
    </dsp:sp>
    <dsp:sp modelId="{3AD1F791-F28F-8247-9D63-0C9C5EBF38DB}">
      <dsp:nvSpPr>
        <dsp:cNvPr id="0" name=""/>
        <dsp:cNvSpPr/>
      </dsp:nvSpPr>
      <dsp:spPr>
        <a:xfrm>
          <a:off x="1670459" y="0"/>
          <a:ext cx="3018160" cy="590973"/>
        </a:xfrm>
        <a:prstGeom prst="chevron">
          <a:avLst/>
        </a:prstGeom>
        <a:solidFill>
          <a:srgbClr val="8C8C85"/>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lvl="0" algn="ctr" defTabSz="622300">
            <a:lnSpc>
              <a:spcPct val="90000"/>
            </a:lnSpc>
            <a:spcBef>
              <a:spcPct val="0"/>
            </a:spcBef>
            <a:spcAft>
              <a:spcPct val="35000"/>
            </a:spcAft>
          </a:pPr>
          <a:r>
            <a:rPr kumimoji="1" lang="ja-JP" altLang="en-US" sz="1400" kern="1200"/>
            <a:t>２　訓練前にすること</a:t>
          </a:r>
        </a:p>
      </dsp:txBody>
      <dsp:txXfrm>
        <a:off x="1965946" y="0"/>
        <a:ext cx="2427187" cy="590973"/>
      </dsp:txXfrm>
    </dsp:sp>
    <dsp:sp modelId="{614A8F52-0DA6-014A-BC30-C9BCF49A78CE}">
      <dsp:nvSpPr>
        <dsp:cNvPr id="0" name=""/>
        <dsp:cNvSpPr/>
      </dsp:nvSpPr>
      <dsp:spPr>
        <a:xfrm>
          <a:off x="4084916" y="0"/>
          <a:ext cx="2993094" cy="590973"/>
        </a:xfrm>
        <a:prstGeom prst="chevron">
          <a:avLst/>
        </a:prstGeom>
        <a:solidFill>
          <a:schemeClr val="tx1"/>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kumimoji="1" lang="ja-JP" altLang="en-US" sz="1800" kern="1200" dirty="0"/>
            <a:t>３　訓練</a:t>
          </a:r>
          <a:r>
            <a:rPr kumimoji="1" lang="ja-JP" altLang="en-US" sz="1800" kern="1200" dirty="0" smtClean="0"/>
            <a:t>の選択</a:t>
          </a:r>
          <a:endParaRPr kumimoji="1" lang="ja-JP" altLang="en-US" sz="1800" kern="1200" dirty="0"/>
        </a:p>
      </dsp:txBody>
      <dsp:txXfrm>
        <a:off x="4380403" y="0"/>
        <a:ext cx="2402121" cy="590973"/>
      </dsp:txXfrm>
    </dsp:sp>
    <dsp:sp modelId="{A3F57748-1929-3048-9C9A-EAC1E843CA13}">
      <dsp:nvSpPr>
        <dsp:cNvPr id="0" name=""/>
        <dsp:cNvSpPr/>
      </dsp:nvSpPr>
      <dsp:spPr>
        <a:xfrm>
          <a:off x="6530116" y="0"/>
          <a:ext cx="2739473" cy="590973"/>
        </a:xfrm>
        <a:prstGeom prst="chevron">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lvl="0" algn="ctr" defTabSz="622300">
            <a:lnSpc>
              <a:spcPct val="90000"/>
            </a:lnSpc>
            <a:spcBef>
              <a:spcPct val="0"/>
            </a:spcBef>
            <a:spcAft>
              <a:spcPct val="35000"/>
            </a:spcAft>
          </a:pPr>
          <a:r>
            <a:rPr kumimoji="1" lang="ja-JP" altLang="en-US" sz="1400" kern="1200"/>
            <a:t>４　訓練後にすること</a:t>
          </a:r>
        </a:p>
      </dsp:txBody>
      <dsp:txXfrm>
        <a:off x="6825603" y="0"/>
        <a:ext cx="2148500" cy="590973"/>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0CD966-211D-3C45-9E2A-CBA063BA7BF8}">
      <dsp:nvSpPr>
        <dsp:cNvPr id="0" name=""/>
        <dsp:cNvSpPr/>
      </dsp:nvSpPr>
      <dsp:spPr>
        <a:xfrm>
          <a:off x="0" y="0"/>
          <a:ext cx="2158677" cy="590973"/>
        </a:xfrm>
        <a:prstGeom prst="homePlate">
          <a:avLst/>
        </a:prstGeom>
        <a:solidFill>
          <a:srgbClr val="8C8C85"/>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676" tIns="37338" rIns="18669" bIns="37338" numCol="1" spcCol="1270" anchor="ctr" anchorCtr="0">
          <a:noAutofit/>
        </a:bodyPr>
        <a:lstStyle/>
        <a:p>
          <a:pPr lvl="0" algn="ctr" defTabSz="622300">
            <a:lnSpc>
              <a:spcPct val="90000"/>
            </a:lnSpc>
            <a:spcBef>
              <a:spcPct val="0"/>
            </a:spcBef>
            <a:spcAft>
              <a:spcPct val="35000"/>
            </a:spcAft>
          </a:pPr>
          <a:r>
            <a:rPr kumimoji="1" lang="ja-JP" altLang="en-US" sz="1400" kern="1200"/>
            <a:t>１　訓練の目的</a:t>
          </a:r>
        </a:p>
      </dsp:txBody>
      <dsp:txXfrm>
        <a:off x="0" y="0"/>
        <a:ext cx="2010934" cy="590973"/>
      </dsp:txXfrm>
    </dsp:sp>
    <dsp:sp modelId="{3AD1F791-F28F-8247-9D63-0C9C5EBF38DB}">
      <dsp:nvSpPr>
        <dsp:cNvPr id="0" name=""/>
        <dsp:cNvSpPr/>
      </dsp:nvSpPr>
      <dsp:spPr>
        <a:xfrm>
          <a:off x="1670459" y="0"/>
          <a:ext cx="3018160" cy="590973"/>
        </a:xfrm>
        <a:prstGeom prst="chevron">
          <a:avLst/>
        </a:prstGeom>
        <a:solidFill>
          <a:srgbClr val="8C8C85"/>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lvl="0" algn="ctr" defTabSz="622300">
            <a:lnSpc>
              <a:spcPct val="90000"/>
            </a:lnSpc>
            <a:spcBef>
              <a:spcPct val="0"/>
            </a:spcBef>
            <a:spcAft>
              <a:spcPct val="35000"/>
            </a:spcAft>
          </a:pPr>
          <a:r>
            <a:rPr kumimoji="1" lang="ja-JP" altLang="en-US" sz="1400" kern="1200"/>
            <a:t>２　訓練前にすること</a:t>
          </a:r>
        </a:p>
      </dsp:txBody>
      <dsp:txXfrm>
        <a:off x="1965946" y="0"/>
        <a:ext cx="2427187" cy="590973"/>
      </dsp:txXfrm>
    </dsp:sp>
    <dsp:sp modelId="{614A8F52-0DA6-014A-BC30-C9BCF49A78CE}">
      <dsp:nvSpPr>
        <dsp:cNvPr id="0" name=""/>
        <dsp:cNvSpPr/>
      </dsp:nvSpPr>
      <dsp:spPr>
        <a:xfrm>
          <a:off x="4084916" y="0"/>
          <a:ext cx="2993094" cy="590973"/>
        </a:xfrm>
        <a:prstGeom prst="chevron">
          <a:avLst/>
        </a:prstGeom>
        <a:solidFill>
          <a:schemeClr val="tx1"/>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kumimoji="1" lang="ja-JP" altLang="en-US" sz="1800" kern="1200" dirty="0"/>
            <a:t>３　訓練</a:t>
          </a:r>
          <a:r>
            <a:rPr kumimoji="1" lang="ja-JP" altLang="en-US" sz="1800" kern="1200" dirty="0" smtClean="0"/>
            <a:t>の選択</a:t>
          </a:r>
          <a:endParaRPr kumimoji="1" lang="ja-JP" altLang="en-US" sz="1800" kern="1200" dirty="0"/>
        </a:p>
      </dsp:txBody>
      <dsp:txXfrm>
        <a:off x="4380403" y="0"/>
        <a:ext cx="2402121" cy="590973"/>
      </dsp:txXfrm>
    </dsp:sp>
    <dsp:sp modelId="{A3F57748-1929-3048-9C9A-EAC1E843CA13}">
      <dsp:nvSpPr>
        <dsp:cNvPr id="0" name=""/>
        <dsp:cNvSpPr/>
      </dsp:nvSpPr>
      <dsp:spPr>
        <a:xfrm>
          <a:off x="6530116" y="0"/>
          <a:ext cx="2739473" cy="590973"/>
        </a:xfrm>
        <a:prstGeom prst="chevron">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lvl="0" algn="ctr" defTabSz="622300">
            <a:lnSpc>
              <a:spcPct val="90000"/>
            </a:lnSpc>
            <a:spcBef>
              <a:spcPct val="0"/>
            </a:spcBef>
            <a:spcAft>
              <a:spcPct val="35000"/>
            </a:spcAft>
          </a:pPr>
          <a:r>
            <a:rPr kumimoji="1" lang="ja-JP" altLang="en-US" sz="1400" kern="1200"/>
            <a:t>４　訓練後にすること</a:t>
          </a:r>
        </a:p>
      </dsp:txBody>
      <dsp:txXfrm>
        <a:off x="6825603" y="0"/>
        <a:ext cx="2148500" cy="590973"/>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0CD966-211D-3C45-9E2A-CBA063BA7BF8}">
      <dsp:nvSpPr>
        <dsp:cNvPr id="0" name=""/>
        <dsp:cNvSpPr/>
      </dsp:nvSpPr>
      <dsp:spPr>
        <a:xfrm>
          <a:off x="0" y="0"/>
          <a:ext cx="2158677" cy="590973"/>
        </a:xfrm>
        <a:prstGeom prst="homePlate">
          <a:avLst/>
        </a:prstGeom>
        <a:solidFill>
          <a:srgbClr val="8C8C85"/>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676" tIns="37338" rIns="18669" bIns="37338" numCol="1" spcCol="1270" anchor="ctr" anchorCtr="0">
          <a:noAutofit/>
        </a:bodyPr>
        <a:lstStyle/>
        <a:p>
          <a:pPr lvl="0" algn="ctr" defTabSz="622300">
            <a:lnSpc>
              <a:spcPct val="90000"/>
            </a:lnSpc>
            <a:spcBef>
              <a:spcPct val="0"/>
            </a:spcBef>
            <a:spcAft>
              <a:spcPct val="35000"/>
            </a:spcAft>
          </a:pPr>
          <a:r>
            <a:rPr kumimoji="1" lang="ja-JP" altLang="en-US" sz="1400" kern="1200"/>
            <a:t>１　訓練の目的</a:t>
          </a:r>
        </a:p>
      </dsp:txBody>
      <dsp:txXfrm>
        <a:off x="0" y="0"/>
        <a:ext cx="2010934" cy="590973"/>
      </dsp:txXfrm>
    </dsp:sp>
    <dsp:sp modelId="{3AD1F791-F28F-8247-9D63-0C9C5EBF38DB}">
      <dsp:nvSpPr>
        <dsp:cNvPr id="0" name=""/>
        <dsp:cNvSpPr/>
      </dsp:nvSpPr>
      <dsp:spPr>
        <a:xfrm>
          <a:off x="1670459" y="0"/>
          <a:ext cx="3018160" cy="590973"/>
        </a:xfrm>
        <a:prstGeom prst="chevron">
          <a:avLst/>
        </a:prstGeom>
        <a:solidFill>
          <a:srgbClr val="8C8C85"/>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lvl="0" algn="ctr" defTabSz="622300">
            <a:lnSpc>
              <a:spcPct val="90000"/>
            </a:lnSpc>
            <a:spcBef>
              <a:spcPct val="0"/>
            </a:spcBef>
            <a:spcAft>
              <a:spcPct val="35000"/>
            </a:spcAft>
          </a:pPr>
          <a:r>
            <a:rPr kumimoji="1" lang="ja-JP" altLang="en-US" sz="1400" kern="1200"/>
            <a:t>２　訓練前にすること</a:t>
          </a:r>
        </a:p>
      </dsp:txBody>
      <dsp:txXfrm>
        <a:off x="1965946" y="0"/>
        <a:ext cx="2427187" cy="590973"/>
      </dsp:txXfrm>
    </dsp:sp>
    <dsp:sp modelId="{614A8F52-0DA6-014A-BC30-C9BCF49A78CE}">
      <dsp:nvSpPr>
        <dsp:cNvPr id="0" name=""/>
        <dsp:cNvSpPr/>
      </dsp:nvSpPr>
      <dsp:spPr>
        <a:xfrm>
          <a:off x="4084916" y="0"/>
          <a:ext cx="2993094" cy="590973"/>
        </a:xfrm>
        <a:prstGeom prst="chevron">
          <a:avLst/>
        </a:prstGeom>
        <a:solidFill>
          <a:schemeClr val="tx1"/>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kumimoji="1" lang="ja-JP" altLang="en-US" sz="1800" kern="1200" dirty="0"/>
            <a:t>３　訓練</a:t>
          </a:r>
          <a:r>
            <a:rPr kumimoji="1" lang="ja-JP" altLang="en-US" sz="1800" kern="1200" dirty="0" smtClean="0"/>
            <a:t>の選択</a:t>
          </a:r>
          <a:endParaRPr kumimoji="1" lang="ja-JP" altLang="en-US" sz="1800" kern="1200" dirty="0"/>
        </a:p>
      </dsp:txBody>
      <dsp:txXfrm>
        <a:off x="4380403" y="0"/>
        <a:ext cx="2402121" cy="590973"/>
      </dsp:txXfrm>
    </dsp:sp>
    <dsp:sp modelId="{A3F57748-1929-3048-9C9A-EAC1E843CA13}">
      <dsp:nvSpPr>
        <dsp:cNvPr id="0" name=""/>
        <dsp:cNvSpPr/>
      </dsp:nvSpPr>
      <dsp:spPr>
        <a:xfrm>
          <a:off x="6530116" y="0"/>
          <a:ext cx="2739473" cy="590973"/>
        </a:xfrm>
        <a:prstGeom prst="chevron">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lvl="0" algn="ctr" defTabSz="622300">
            <a:lnSpc>
              <a:spcPct val="90000"/>
            </a:lnSpc>
            <a:spcBef>
              <a:spcPct val="0"/>
            </a:spcBef>
            <a:spcAft>
              <a:spcPct val="35000"/>
            </a:spcAft>
          </a:pPr>
          <a:r>
            <a:rPr kumimoji="1" lang="ja-JP" altLang="en-US" sz="1400" kern="1200"/>
            <a:t>４　訓練後にすること</a:t>
          </a:r>
        </a:p>
      </dsp:txBody>
      <dsp:txXfrm>
        <a:off x="6825603" y="0"/>
        <a:ext cx="2148500" cy="590973"/>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0CD966-211D-3C45-9E2A-CBA063BA7BF8}">
      <dsp:nvSpPr>
        <dsp:cNvPr id="0" name=""/>
        <dsp:cNvSpPr/>
      </dsp:nvSpPr>
      <dsp:spPr>
        <a:xfrm>
          <a:off x="0" y="0"/>
          <a:ext cx="2158677" cy="590973"/>
        </a:xfrm>
        <a:prstGeom prst="homePlate">
          <a:avLst/>
        </a:prstGeom>
        <a:solidFill>
          <a:srgbClr val="8C8C85"/>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676" tIns="37338" rIns="18669" bIns="37338" numCol="1" spcCol="1270" anchor="ctr" anchorCtr="0">
          <a:noAutofit/>
        </a:bodyPr>
        <a:lstStyle/>
        <a:p>
          <a:pPr lvl="0" algn="ctr" defTabSz="622300">
            <a:lnSpc>
              <a:spcPct val="90000"/>
            </a:lnSpc>
            <a:spcBef>
              <a:spcPct val="0"/>
            </a:spcBef>
            <a:spcAft>
              <a:spcPct val="35000"/>
            </a:spcAft>
          </a:pPr>
          <a:r>
            <a:rPr kumimoji="1" lang="ja-JP" altLang="en-US" sz="1400" kern="1200"/>
            <a:t>１　訓練の目的</a:t>
          </a:r>
        </a:p>
      </dsp:txBody>
      <dsp:txXfrm>
        <a:off x="0" y="0"/>
        <a:ext cx="2010934" cy="590973"/>
      </dsp:txXfrm>
    </dsp:sp>
    <dsp:sp modelId="{3AD1F791-F28F-8247-9D63-0C9C5EBF38DB}">
      <dsp:nvSpPr>
        <dsp:cNvPr id="0" name=""/>
        <dsp:cNvSpPr/>
      </dsp:nvSpPr>
      <dsp:spPr>
        <a:xfrm>
          <a:off x="1670459" y="0"/>
          <a:ext cx="3018160" cy="590973"/>
        </a:xfrm>
        <a:prstGeom prst="chevron">
          <a:avLst/>
        </a:prstGeom>
        <a:solidFill>
          <a:srgbClr val="8C8C85"/>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lvl="0" algn="ctr" defTabSz="622300">
            <a:lnSpc>
              <a:spcPct val="90000"/>
            </a:lnSpc>
            <a:spcBef>
              <a:spcPct val="0"/>
            </a:spcBef>
            <a:spcAft>
              <a:spcPct val="35000"/>
            </a:spcAft>
          </a:pPr>
          <a:r>
            <a:rPr kumimoji="1" lang="ja-JP" altLang="en-US" sz="1400" kern="1200"/>
            <a:t>２　訓練前にすること</a:t>
          </a:r>
        </a:p>
      </dsp:txBody>
      <dsp:txXfrm>
        <a:off x="1965946" y="0"/>
        <a:ext cx="2427187" cy="590973"/>
      </dsp:txXfrm>
    </dsp:sp>
    <dsp:sp modelId="{614A8F52-0DA6-014A-BC30-C9BCF49A78CE}">
      <dsp:nvSpPr>
        <dsp:cNvPr id="0" name=""/>
        <dsp:cNvSpPr/>
      </dsp:nvSpPr>
      <dsp:spPr>
        <a:xfrm>
          <a:off x="4084916" y="0"/>
          <a:ext cx="2993094" cy="590973"/>
        </a:xfrm>
        <a:prstGeom prst="chevron">
          <a:avLst/>
        </a:prstGeom>
        <a:solidFill>
          <a:schemeClr val="tx1"/>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kumimoji="1" lang="ja-JP" altLang="en-US" sz="1800" kern="1200" dirty="0"/>
            <a:t>３　訓練</a:t>
          </a:r>
          <a:r>
            <a:rPr kumimoji="1" lang="ja-JP" altLang="en-US" sz="1800" kern="1200" dirty="0" smtClean="0"/>
            <a:t>の選択</a:t>
          </a:r>
          <a:endParaRPr kumimoji="1" lang="ja-JP" altLang="en-US" sz="1800" kern="1200" dirty="0"/>
        </a:p>
      </dsp:txBody>
      <dsp:txXfrm>
        <a:off x="4380403" y="0"/>
        <a:ext cx="2402121" cy="590973"/>
      </dsp:txXfrm>
    </dsp:sp>
    <dsp:sp modelId="{A3F57748-1929-3048-9C9A-EAC1E843CA13}">
      <dsp:nvSpPr>
        <dsp:cNvPr id="0" name=""/>
        <dsp:cNvSpPr/>
      </dsp:nvSpPr>
      <dsp:spPr>
        <a:xfrm>
          <a:off x="6530116" y="0"/>
          <a:ext cx="2739473" cy="590973"/>
        </a:xfrm>
        <a:prstGeom prst="chevron">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lvl="0" algn="ctr" defTabSz="622300">
            <a:lnSpc>
              <a:spcPct val="90000"/>
            </a:lnSpc>
            <a:spcBef>
              <a:spcPct val="0"/>
            </a:spcBef>
            <a:spcAft>
              <a:spcPct val="35000"/>
            </a:spcAft>
          </a:pPr>
          <a:r>
            <a:rPr kumimoji="1" lang="ja-JP" altLang="en-US" sz="1400" kern="1200"/>
            <a:t>４　訓練後にすること</a:t>
          </a:r>
        </a:p>
      </dsp:txBody>
      <dsp:txXfrm>
        <a:off x="6825603" y="0"/>
        <a:ext cx="2148500" cy="590973"/>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0CD966-211D-3C45-9E2A-CBA063BA7BF8}">
      <dsp:nvSpPr>
        <dsp:cNvPr id="0" name=""/>
        <dsp:cNvSpPr/>
      </dsp:nvSpPr>
      <dsp:spPr>
        <a:xfrm>
          <a:off x="0" y="0"/>
          <a:ext cx="2158677" cy="590973"/>
        </a:xfrm>
        <a:prstGeom prst="homePlate">
          <a:avLst/>
        </a:prstGeom>
        <a:solidFill>
          <a:srgbClr val="8C8C85"/>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676" tIns="37338" rIns="18669" bIns="37338" numCol="1" spcCol="1270" anchor="ctr" anchorCtr="0">
          <a:noAutofit/>
        </a:bodyPr>
        <a:lstStyle/>
        <a:p>
          <a:pPr lvl="0" algn="ctr" defTabSz="622300">
            <a:lnSpc>
              <a:spcPct val="90000"/>
            </a:lnSpc>
            <a:spcBef>
              <a:spcPct val="0"/>
            </a:spcBef>
            <a:spcAft>
              <a:spcPct val="35000"/>
            </a:spcAft>
          </a:pPr>
          <a:r>
            <a:rPr kumimoji="1" lang="ja-JP" altLang="en-US" sz="1400" kern="1200"/>
            <a:t>１　訓練の目的</a:t>
          </a:r>
        </a:p>
      </dsp:txBody>
      <dsp:txXfrm>
        <a:off x="0" y="0"/>
        <a:ext cx="2010934" cy="590973"/>
      </dsp:txXfrm>
    </dsp:sp>
    <dsp:sp modelId="{3AD1F791-F28F-8247-9D63-0C9C5EBF38DB}">
      <dsp:nvSpPr>
        <dsp:cNvPr id="0" name=""/>
        <dsp:cNvSpPr/>
      </dsp:nvSpPr>
      <dsp:spPr>
        <a:xfrm>
          <a:off x="1670459" y="0"/>
          <a:ext cx="3018160" cy="590973"/>
        </a:xfrm>
        <a:prstGeom prst="chevron">
          <a:avLst/>
        </a:prstGeom>
        <a:solidFill>
          <a:srgbClr val="8C8C85"/>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lvl="0" algn="ctr" defTabSz="622300">
            <a:lnSpc>
              <a:spcPct val="90000"/>
            </a:lnSpc>
            <a:spcBef>
              <a:spcPct val="0"/>
            </a:spcBef>
            <a:spcAft>
              <a:spcPct val="35000"/>
            </a:spcAft>
          </a:pPr>
          <a:r>
            <a:rPr kumimoji="1" lang="ja-JP" altLang="en-US" sz="1400" kern="1200"/>
            <a:t>２　訓練前にすること</a:t>
          </a:r>
        </a:p>
      </dsp:txBody>
      <dsp:txXfrm>
        <a:off x="1965946" y="0"/>
        <a:ext cx="2427187" cy="590973"/>
      </dsp:txXfrm>
    </dsp:sp>
    <dsp:sp modelId="{614A8F52-0DA6-014A-BC30-C9BCF49A78CE}">
      <dsp:nvSpPr>
        <dsp:cNvPr id="0" name=""/>
        <dsp:cNvSpPr/>
      </dsp:nvSpPr>
      <dsp:spPr>
        <a:xfrm>
          <a:off x="4084916" y="0"/>
          <a:ext cx="2993094" cy="590973"/>
        </a:xfrm>
        <a:prstGeom prst="chevron">
          <a:avLst/>
        </a:prstGeom>
        <a:solidFill>
          <a:schemeClr val="tx1"/>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kumimoji="1" lang="ja-JP" altLang="en-US" sz="1800" kern="1200" dirty="0"/>
            <a:t>３　訓練</a:t>
          </a:r>
          <a:r>
            <a:rPr kumimoji="1" lang="ja-JP" altLang="en-US" sz="1800" kern="1200" dirty="0" smtClean="0"/>
            <a:t>の選択</a:t>
          </a:r>
          <a:endParaRPr kumimoji="1" lang="ja-JP" altLang="en-US" sz="1800" kern="1200" dirty="0"/>
        </a:p>
      </dsp:txBody>
      <dsp:txXfrm>
        <a:off x="4380403" y="0"/>
        <a:ext cx="2402121" cy="590973"/>
      </dsp:txXfrm>
    </dsp:sp>
    <dsp:sp modelId="{A3F57748-1929-3048-9C9A-EAC1E843CA13}">
      <dsp:nvSpPr>
        <dsp:cNvPr id="0" name=""/>
        <dsp:cNvSpPr/>
      </dsp:nvSpPr>
      <dsp:spPr>
        <a:xfrm>
          <a:off x="6530116" y="0"/>
          <a:ext cx="2739473" cy="590973"/>
        </a:xfrm>
        <a:prstGeom prst="chevron">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lvl="0" algn="ctr" defTabSz="622300">
            <a:lnSpc>
              <a:spcPct val="90000"/>
            </a:lnSpc>
            <a:spcBef>
              <a:spcPct val="0"/>
            </a:spcBef>
            <a:spcAft>
              <a:spcPct val="35000"/>
            </a:spcAft>
          </a:pPr>
          <a:r>
            <a:rPr kumimoji="1" lang="ja-JP" altLang="en-US" sz="1400" kern="1200"/>
            <a:t>４　訓練後にすること</a:t>
          </a:r>
        </a:p>
      </dsp:txBody>
      <dsp:txXfrm>
        <a:off x="6825603" y="0"/>
        <a:ext cx="2148500" cy="590973"/>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0CD966-211D-3C45-9E2A-CBA063BA7BF8}">
      <dsp:nvSpPr>
        <dsp:cNvPr id="0" name=""/>
        <dsp:cNvSpPr/>
      </dsp:nvSpPr>
      <dsp:spPr>
        <a:xfrm>
          <a:off x="0" y="0"/>
          <a:ext cx="2158677" cy="590973"/>
        </a:xfrm>
        <a:prstGeom prst="homePlate">
          <a:avLst/>
        </a:prstGeom>
        <a:solidFill>
          <a:srgbClr val="8C8C85"/>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676" tIns="37338" rIns="18669" bIns="37338" numCol="1" spcCol="1270" anchor="ctr" anchorCtr="0">
          <a:noAutofit/>
        </a:bodyPr>
        <a:lstStyle/>
        <a:p>
          <a:pPr lvl="0" algn="ctr" defTabSz="622300">
            <a:lnSpc>
              <a:spcPct val="90000"/>
            </a:lnSpc>
            <a:spcBef>
              <a:spcPct val="0"/>
            </a:spcBef>
            <a:spcAft>
              <a:spcPct val="35000"/>
            </a:spcAft>
          </a:pPr>
          <a:r>
            <a:rPr kumimoji="1" lang="ja-JP" altLang="en-US" sz="1400" kern="1200"/>
            <a:t>１　訓練の目的</a:t>
          </a:r>
        </a:p>
      </dsp:txBody>
      <dsp:txXfrm>
        <a:off x="0" y="0"/>
        <a:ext cx="2010934" cy="590973"/>
      </dsp:txXfrm>
    </dsp:sp>
    <dsp:sp modelId="{3AD1F791-F28F-8247-9D63-0C9C5EBF38DB}">
      <dsp:nvSpPr>
        <dsp:cNvPr id="0" name=""/>
        <dsp:cNvSpPr/>
      </dsp:nvSpPr>
      <dsp:spPr>
        <a:xfrm>
          <a:off x="1670459" y="0"/>
          <a:ext cx="3018160" cy="590973"/>
        </a:xfrm>
        <a:prstGeom prst="chevron">
          <a:avLst/>
        </a:prstGeom>
        <a:solidFill>
          <a:srgbClr val="8C8C85"/>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lvl="0" algn="ctr" defTabSz="622300">
            <a:lnSpc>
              <a:spcPct val="90000"/>
            </a:lnSpc>
            <a:spcBef>
              <a:spcPct val="0"/>
            </a:spcBef>
            <a:spcAft>
              <a:spcPct val="35000"/>
            </a:spcAft>
          </a:pPr>
          <a:r>
            <a:rPr kumimoji="1" lang="ja-JP" altLang="en-US" sz="1400" kern="1200"/>
            <a:t>２　訓練前にすること</a:t>
          </a:r>
        </a:p>
      </dsp:txBody>
      <dsp:txXfrm>
        <a:off x="1965946" y="0"/>
        <a:ext cx="2427187" cy="590973"/>
      </dsp:txXfrm>
    </dsp:sp>
    <dsp:sp modelId="{614A8F52-0DA6-014A-BC30-C9BCF49A78CE}">
      <dsp:nvSpPr>
        <dsp:cNvPr id="0" name=""/>
        <dsp:cNvSpPr/>
      </dsp:nvSpPr>
      <dsp:spPr>
        <a:xfrm>
          <a:off x="4084916" y="0"/>
          <a:ext cx="2993094" cy="590973"/>
        </a:xfrm>
        <a:prstGeom prst="chevron">
          <a:avLst/>
        </a:prstGeom>
        <a:solidFill>
          <a:schemeClr val="tx1"/>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kumimoji="1" lang="ja-JP" altLang="en-US" sz="1800" kern="1200" dirty="0"/>
            <a:t>３　訓練</a:t>
          </a:r>
          <a:r>
            <a:rPr kumimoji="1" lang="ja-JP" altLang="en-US" sz="1800" kern="1200" dirty="0" smtClean="0"/>
            <a:t>の選択</a:t>
          </a:r>
          <a:endParaRPr kumimoji="1" lang="ja-JP" altLang="en-US" sz="1800" kern="1200" dirty="0"/>
        </a:p>
      </dsp:txBody>
      <dsp:txXfrm>
        <a:off x="4380403" y="0"/>
        <a:ext cx="2402121" cy="590973"/>
      </dsp:txXfrm>
    </dsp:sp>
    <dsp:sp modelId="{A3F57748-1929-3048-9C9A-EAC1E843CA13}">
      <dsp:nvSpPr>
        <dsp:cNvPr id="0" name=""/>
        <dsp:cNvSpPr/>
      </dsp:nvSpPr>
      <dsp:spPr>
        <a:xfrm>
          <a:off x="6530116" y="0"/>
          <a:ext cx="2739473" cy="590973"/>
        </a:xfrm>
        <a:prstGeom prst="chevron">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lvl="0" algn="ctr" defTabSz="622300">
            <a:lnSpc>
              <a:spcPct val="90000"/>
            </a:lnSpc>
            <a:spcBef>
              <a:spcPct val="0"/>
            </a:spcBef>
            <a:spcAft>
              <a:spcPct val="35000"/>
            </a:spcAft>
          </a:pPr>
          <a:r>
            <a:rPr kumimoji="1" lang="ja-JP" altLang="en-US" sz="1400" kern="1200"/>
            <a:t>４　訓練後にすること</a:t>
          </a:r>
        </a:p>
      </dsp:txBody>
      <dsp:txXfrm>
        <a:off x="6825603" y="0"/>
        <a:ext cx="2148500" cy="590973"/>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F1FF40-8FFA-3D49-9704-B37EB0BB08F6}">
      <dsp:nvSpPr>
        <dsp:cNvPr id="0" name=""/>
        <dsp:cNvSpPr/>
      </dsp:nvSpPr>
      <dsp:spPr>
        <a:xfrm>
          <a:off x="0" y="313397"/>
          <a:ext cx="3827721" cy="1531088"/>
        </a:xfrm>
        <a:prstGeom prst="chevron">
          <a:avLst/>
        </a:prstGeom>
        <a:solidFill>
          <a:schemeClr val="tx1"/>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17780" rIns="0" bIns="17780" numCol="1" spcCol="1270" anchor="ctr" anchorCtr="0">
          <a:noAutofit/>
        </a:bodyPr>
        <a:lstStyle/>
        <a:p>
          <a:pPr lvl="0" algn="ctr" defTabSz="1244600">
            <a:lnSpc>
              <a:spcPct val="90000"/>
            </a:lnSpc>
            <a:spcBef>
              <a:spcPct val="0"/>
            </a:spcBef>
            <a:spcAft>
              <a:spcPct val="35000"/>
            </a:spcAft>
          </a:pPr>
          <a:r>
            <a:rPr lang="ja-JP" altLang="en-US" sz="2800" kern="1200"/>
            <a:t>４</a:t>
          </a:r>
          <a:r>
            <a:rPr kumimoji="1" lang="ja-JP" altLang="en-US" sz="2800" kern="1200"/>
            <a:t>　訓練後に</a:t>
          </a:r>
          <a:r>
            <a:rPr kumimoji="1" lang="en-US" altLang="ja-JP" sz="2800" kern="1200" dirty="0"/>
            <a:t/>
          </a:r>
          <a:br>
            <a:rPr kumimoji="1" lang="en-US" altLang="ja-JP" sz="2800" kern="1200" dirty="0"/>
          </a:br>
          <a:r>
            <a:rPr kumimoji="1" lang="ja-JP" altLang="en-US" sz="2800" kern="1200"/>
            <a:t>すること</a:t>
          </a:r>
          <a:endParaRPr lang="ja-JP" sz="2800" kern="1200"/>
        </a:p>
      </dsp:txBody>
      <dsp:txXfrm>
        <a:off x="765544" y="313397"/>
        <a:ext cx="2296633" cy="1531088"/>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0CD966-211D-3C45-9E2A-CBA063BA7BF8}">
      <dsp:nvSpPr>
        <dsp:cNvPr id="0" name=""/>
        <dsp:cNvSpPr/>
      </dsp:nvSpPr>
      <dsp:spPr>
        <a:xfrm>
          <a:off x="0" y="0"/>
          <a:ext cx="2044499" cy="590973"/>
        </a:xfrm>
        <a:prstGeom prst="homePlate">
          <a:avLst/>
        </a:prstGeom>
        <a:solidFill>
          <a:srgbClr val="8C8C85"/>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676" tIns="37338" rIns="18669" bIns="37338" numCol="1" spcCol="1270" anchor="ctr" anchorCtr="0">
          <a:noAutofit/>
        </a:bodyPr>
        <a:lstStyle/>
        <a:p>
          <a:pPr lvl="0" algn="ctr" defTabSz="622300">
            <a:lnSpc>
              <a:spcPct val="90000"/>
            </a:lnSpc>
            <a:spcBef>
              <a:spcPct val="0"/>
            </a:spcBef>
            <a:spcAft>
              <a:spcPct val="35000"/>
            </a:spcAft>
          </a:pPr>
          <a:r>
            <a:rPr kumimoji="1" lang="ja-JP" altLang="en-US" sz="1400" kern="1200"/>
            <a:t>１　訓練の目的</a:t>
          </a:r>
        </a:p>
      </dsp:txBody>
      <dsp:txXfrm>
        <a:off x="0" y="0"/>
        <a:ext cx="1896756" cy="590973"/>
      </dsp:txXfrm>
    </dsp:sp>
    <dsp:sp modelId="{3AD1F791-F28F-8247-9D63-0C9C5EBF38DB}">
      <dsp:nvSpPr>
        <dsp:cNvPr id="0" name=""/>
        <dsp:cNvSpPr/>
      </dsp:nvSpPr>
      <dsp:spPr>
        <a:xfrm>
          <a:off x="1580687" y="0"/>
          <a:ext cx="2858522" cy="590973"/>
        </a:xfrm>
        <a:prstGeom prst="chevron">
          <a:avLst/>
        </a:prstGeom>
        <a:solidFill>
          <a:srgbClr val="8C8C85"/>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lvl="0" algn="ctr" defTabSz="622300">
            <a:lnSpc>
              <a:spcPct val="90000"/>
            </a:lnSpc>
            <a:spcBef>
              <a:spcPct val="0"/>
            </a:spcBef>
            <a:spcAft>
              <a:spcPct val="35000"/>
            </a:spcAft>
          </a:pPr>
          <a:r>
            <a:rPr kumimoji="1" lang="ja-JP" altLang="en-US" sz="1400" kern="1200"/>
            <a:t>２　訓練前にすること</a:t>
          </a:r>
        </a:p>
      </dsp:txBody>
      <dsp:txXfrm>
        <a:off x="1876174" y="0"/>
        <a:ext cx="2267549" cy="590973"/>
      </dsp:txXfrm>
    </dsp:sp>
    <dsp:sp modelId="{614A8F52-0DA6-014A-BC30-C9BCF49A78CE}">
      <dsp:nvSpPr>
        <dsp:cNvPr id="0" name=""/>
        <dsp:cNvSpPr/>
      </dsp:nvSpPr>
      <dsp:spPr>
        <a:xfrm>
          <a:off x="3867437" y="0"/>
          <a:ext cx="2834781" cy="590973"/>
        </a:xfrm>
        <a:prstGeom prst="chevron">
          <a:avLst/>
        </a:prstGeom>
        <a:solidFill>
          <a:srgbClr val="8C8C85"/>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lvl="0" algn="ctr" defTabSz="622300">
            <a:lnSpc>
              <a:spcPct val="90000"/>
            </a:lnSpc>
            <a:spcBef>
              <a:spcPct val="0"/>
            </a:spcBef>
            <a:spcAft>
              <a:spcPct val="35000"/>
            </a:spcAft>
          </a:pPr>
          <a:r>
            <a:rPr kumimoji="1" lang="ja-JP" altLang="en-US" sz="1400" kern="1200" dirty="0"/>
            <a:t>３　訓練</a:t>
          </a:r>
          <a:r>
            <a:rPr kumimoji="1" lang="ja-JP" altLang="en-US" sz="1400" kern="1200" dirty="0" smtClean="0"/>
            <a:t>の選択</a:t>
          </a:r>
          <a:endParaRPr kumimoji="1" lang="ja-JP" altLang="en-US" sz="1400" kern="1200" dirty="0"/>
        </a:p>
      </dsp:txBody>
      <dsp:txXfrm>
        <a:off x="4162924" y="0"/>
        <a:ext cx="2243808" cy="590973"/>
      </dsp:txXfrm>
    </dsp:sp>
    <dsp:sp modelId="{A3F57748-1929-3048-9C9A-EAC1E843CA13}">
      <dsp:nvSpPr>
        <dsp:cNvPr id="0" name=""/>
        <dsp:cNvSpPr/>
      </dsp:nvSpPr>
      <dsp:spPr>
        <a:xfrm>
          <a:off x="6183303" y="0"/>
          <a:ext cx="3087908" cy="590973"/>
        </a:xfrm>
        <a:prstGeom prst="chevron">
          <a:avLst/>
        </a:prstGeom>
        <a:solidFill>
          <a:schemeClr val="tx1"/>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kumimoji="1" lang="ja-JP" altLang="en-US" sz="1800" kern="1200"/>
            <a:t>４　訓練後にすること</a:t>
          </a:r>
        </a:p>
      </dsp:txBody>
      <dsp:txXfrm>
        <a:off x="6478790" y="0"/>
        <a:ext cx="2496935" cy="59097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F1FF40-8FFA-3D49-9704-B37EB0BB08F6}">
      <dsp:nvSpPr>
        <dsp:cNvPr id="0" name=""/>
        <dsp:cNvSpPr/>
      </dsp:nvSpPr>
      <dsp:spPr>
        <a:xfrm>
          <a:off x="0" y="313397"/>
          <a:ext cx="3827721" cy="1531088"/>
        </a:xfrm>
        <a:prstGeom prst="chevron">
          <a:avLst/>
        </a:prstGeom>
        <a:solidFill>
          <a:schemeClr val="tx1"/>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17780" rIns="0" bIns="17780" numCol="1" spcCol="1270" anchor="ctr" anchorCtr="0">
          <a:noAutofit/>
        </a:bodyPr>
        <a:lstStyle/>
        <a:p>
          <a:pPr lvl="0" algn="ctr" defTabSz="1244600">
            <a:lnSpc>
              <a:spcPct val="90000"/>
            </a:lnSpc>
            <a:spcBef>
              <a:spcPct val="0"/>
            </a:spcBef>
            <a:spcAft>
              <a:spcPct val="35000"/>
            </a:spcAft>
          </a:pPr>
          <a:r>
            <a:rPr kumimoji="1" lang="ja-JP" altLang="en-US" sz="2800" kern="1200" baseline="0"/>
            <a:t>１</a:t>
          </a:r>
          <a:r>
            <a:rPr kumimoji="1" lang="en-US" altLang="ja-JP" sz="2800" kern="1200" baseline="0" dirty="0"/>
            <a:t> </a:t>
          </a:r>
          <a:r>
            <a:rPr kumimoji="1" lang="ja-JP" sz="2800" kern="1200" baseline="0"/>
            <a:t>訓練</a:t>
          </a:r>
          <a:r>
            <a:rPr kumimoji="1" lang="ja-JP" altLang="en-US" sz="2800" kern="1200" baseline="0"/>
            <a:t>の目的</a:t>
          </a:r>
          <a:endParaRPr lang="ja-JP" sz="2800" kern="1200"/>
        </a:p>
      </dsp:txBody>
      <dsp:txXfrm>
        <a:off x="765544" y="313397"/>
        <a:ext cx="2296633" cy="1531088"/>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0CD966-211D-3C45-9E2A-CBA063BA7BF8}">
      <dsp:nvSpPr>
        <dsp:cNvPr id="0" name=""/>
        <dsp:cNvSpPr/>
      </dsp:nvSpPr>
      <dsp:spPr>
        <a:xfrm>
          <a:off x="0" y="0"/>
          <a:ext cx="2044499" cy="590973"/>
        </a:xfrm>
        <a:prstGeom prst="homePlate">
          <a:avLst/>
        </a:prstGeom>
        <a:solidFill>
          <a:srgbClr val="8C8C85"/>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676" tIns="37338" rIns="18669" bIns="37338" numCol="1" spcCol="1270" anchor="ctr" anchorCtr="0">
          <a:noAutofit/>
        </a:bodyPr>
        <a:lstStyle/>
        <a:p>
          <a:pPr lvl="0" algn="ctr" defTabSz="622300">
            <a:lnSpc>
              <a:spcPct val="90000"/>
            </a:lnSpc>
            <a:spcBef>
              <a:spcPct val="0"/>
            </a:spcBef>
            <a:spcAft>
              <a:spcPct val="35000"/>
            </a:spcAft>
          </a:pPr>
          <a:r>
            <a:rPr kumimoji="1" lang="ja-JP" altLang="en-US" sz="1400" kern="1200"/>
            <a:t>１　訓練の目的</a:t>
          </a:r>
        </a:p>
      </dsp:txBody>
      <dsp:txXfrm>
        <a:off x="0" y="0"/>
        <a:ext cx="1896756" cy="590973"/>
      </dsp:txXfrm>
    </dsp:sp>
    <dsp:sp modelId="{3AD1F791-F28F-8247-9D63-0C9C5EBF38DB}">
      <dsp:nvSpPr>
        <dsp:cNvPr id="0" name=""/>
        <dsp:cNvSpPr/>
      </dsp:nvSpPr>
      <dsp:spPr>
        <a:xfrm>
          <a:off x="1580687" y="0"/>
          <a:ext cx="2858522" cy="590973"/>
        </a:xfrm>
        <a:prstGeom prst="chevron">
          <a:avLst/>
        </a:prstGeom>
        <a:solidFill>
          <a:srgbClr val="8C8C85"/>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lvl="0" algn="ctr" defTabSz="622300">
            <a:lnSpc>
              <a:spcPct val="90000"/>
            </a:lnSpc>
            <a:spcBef>
              <a:spcPct val="0"/>
            </a:spcBef>
            <a:spcAft>
              <a:spcPct val="35000"/>
            </a:spcAft>
          </a:pPr>
          <a:r>
            <a:rPr kumimoji="1" lang="ja-JP" altLang="en-US" sz="1400" kern="1200"/>
            <a:t>２　訓練前にすること</a:t>
          </a:r>
        </a:p>
      </dsp:txBody>
      <dsp:txXfrm>
        <a:off x="1876174" y="0"/>
        <a:ext cx="2267549" cy="590973"/>
      </dsp:txXfrm>
    </dsp:sp>
    <dsp:sp modelId="{614A8F52-0DA6-014A-BC30-C9BCF49A78CE}">
      <dsp:nvSpPr>
        <dsp:cNvPr id="0" name=""/>
        <dsp:cNvSpPr/>
      </dsp:nvSpPr>
      <dsp:spPr>
        <a:xfrm>
          <a:off x="3867437" y="0"/>
          <a:ext cx="2834781" cy="590973"/>
        </a:xfrm>
        <a:prstGeom prst="chevron">
          <a:avLst/>
        </a:prstGeom>
        <a:solidFill>
          <a:srgbClr val="8C8C85"/>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lvl="0" algn="ctr" defTabSz="622300">
            <a:lnSpc>
              <a:spcPct val="90000"/>
            </a:lnSpc>
            <a:spcBef>
              <a:spcPct val="0"/>
            </a:spcBef>
            <a:spcAft>
              <a:spcPct val="35000"/>
            </a:spcAft>
          </a:pPr>
          <a:r>
            <a:rPr kumimoji="1" lang="ja-JP" altLang="en-US" sz="1400" kern="1200" dirty="0"/>
            <a:t>３　訓練</a:t>
          </a:r>
          <a:r>
            <a:rPr kumimoji="1" lang="ja-JP" altLang="en-US" sz="1400" kern="1200" dirty="0" smtClean="0"/>
            <a:t>の選択</a:t>
          </a:r>
          <a:endParaRPr kumimoji="1" lang="ja-JP" altLang="en-US" sz="1400" kern="1200" dirty="0"/>
        </a:p>
      </dsp:txBody>
      <dsp:txXfrm>
        <a:off x="4162924" y="0"/>
        <a:ext cx="2243808" cy="590973"/>
      </dsp:txXfrm>
    </dsp:sp>
    <dsp:sp modelId="{A3F57748-1929-3048-9C9A-EAC1E843CA13}">
      <dsp:nvSpPr>
        <dsp:cNvPr id="0" name=""/>
        <dsp:cNvSpPr/>
      </dsp:nvSpPr>
      <dsp:spPr>
        <a:xfrm>
          <a:off x="6183303" y="0"/>
          <a:ext cx="3087908" cy="590973"/>
        </a:xfrm>
        <a:prstGeom prst="chevron">
          <a:avLst/>
        </a:prstGeom>
        <a:solidFill>
          <a:schemeClr val="tx1"/>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kumimoji="1" lang="ja-JP" altLang="en-US" sz="1800" kern="1200"/>
            <a:t>４　訓練後にすること</a:t>
          </a:r>
        </a:p>
      </dsp:txBody>
      <dsp:txXfrm>
        <a:off x="6478790" y="0"/>
        <a:ext cx="2496935" cy="59097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0F0BAA-99E3-044D-AB89-D9EA83DAFE28}">
      <dsp:nvSpPr>
        <dsp:cNvPr id="0" name=""/>
        <dsp:cNvSpPr/>
      </dsp:nvSpPr>
      <dsp:spPr>
        <a:xfrm>
          <a:off x="726922" y="462707"/>
          <a:ext cx="3430650" cy="3430650"/>
        </a:xfrm>
        <a:prstGeom prst="blockArc">
          <a:avLst>
            <a:gd name="adj1" fmla="val 10650385"/>
            <a:gd name="adj2" fmla="val 17082121"/>
            <a:gd name="adj3" fmla="val 4638"/>
          </a:avLst>
        </a:prstGeom>
        <a:gradFill rotWithShape="0">
          <a:gsLst>
            <a:gs pos="0">
              <a:schemeClr val="dk2">
                <a:tint val="60000"/>
                <a:hueOff val="0"/>
                <a:satOff val="0"/>
                <a:lumOff val="0"/>
                <a:alphaOff val="0"/>
                <a:tint val="94000"/>
                <a:satMod val="103000"/>
                <a:lumMod val="102000"/>
              </a:schemeClr>
            </a:gs>
            <a:gs pos="50000">
              <a:schemeClr val="dk2">
                <a:tint val="60000"/>
                <a:hueOff val="0"/>
                <a:satOff val="0"/>
                <a:lumOff val="0"/>
                <a:alphaOff val="0"/>
                <a:shade val="100000"/>
                <a:satMod val="110000"/>
                <a:lumMod val="100000"/>
              </a:schemeClr>
            </a:gs>
            <a:gs pos="100000">
              <a:schemeClr val="dk2">
                <a:tint val="60000"/>
                <a:hueOff val="0"/>
                <a:satOff val="0"/>
                <a:lumOff val="0"/>
                <a:alphaOff val="0"/>
                <a:shade val="78000"/>
                <a:satMod val="120000"/>
                <a:lumMod val="99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97767549-5361-A344-9DB9-BE669076039D}">
      <dsp:nvSpPr>
        <dsp:cNvPr id="0" name=""/>
        <dsp:cNvSpPr/>
      </dsp:nvSpPr>
      <dsp:spPr>
        <a:xfrm>
          <a:off x="727813" y="583860"/>
          <a:ext cx="3430650" cy="3430650"/>
        </a:xfrm>
        <a:prstGeom prst="blockArc">
          <a:avLst>
            <a:gd name="adj1" fmla="val 4429736"/>
            <a:gd name="adj2" fmla="val 10899018"/>
            <a:gd name="adj3" fmla="val 4638"/>
          </a:avLst>
        </a:prstGeom>
        <a:gradFill rotWithShape="0">
          <a:gsLst>
            <a:gs pos="0">
              <a:schemeClr val="dk2">
                <a:tint val="60000"/>
                <a:hueOff val="0"/>
                <a:satOff val="0"/>
                <a:lumOff val="0"/>
                <a:alphaOff val="0"/>
                <a:tint val="94000"/>
                <a:satMod val="103000"/>
                <a:lumMod val="102000"/>
              </a:schemeClr>
            </a:gs>
            <a:gs pos="50000">
              <a:schemeClr val="dk2">
                <a:tint val="60000"/>
                <a:hueOff val="0"/>
                <a:satOff val="0"/>
                <a:lumOff val="0"/>
                <a:alphaOff val="0"/>
                <a:shade val="100000"/>
                <a:satMod val="110000"/>
                <a:lumMod val="100000"/>
              </a:schemeClr>
            </a:gs>
            <a:gs pos="100000">
              <a:schemeClr val="dk2">
                <a:tint val="60000"/>
                <a:hueOff val="0"/>
                <a:satOff val="0"/>
                <a:lumOff val="0"/>
                <a:alphaOff val="0"/>
                <a:shade val="78000"/>
                <a:satMod val="120000"/>
                <a:lumMod val="99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E6EA11C0-D964-F14D-BA52-5A3C2E401D88}">
      <dsp:nvSpPr>
        <dsp:cNvPr id="0" name=""/>
        <dsp:cNvSpPr/>
      </dsp:nvSpPr>
      <dsp:spPr>
        <a:xfrm>
          <a:off x="1661115" y="583860"/>
          <a:ext cx="3430650" cy="3430650"/>
        </a:xfrm>
        <a:prstGeom prst="blockArc">
          <a:avLst>
            <a:gd name="adj1" fmla="val 21500973"/>
            <a:gd name="adj2" fmla="val 6370264"/>
            <a:gd name="adj3" fmla="val 4638"/>
          </a:avLst>
        </a:prstGeom>
        <a:gradFill rotWithShape="0">
          <a:gsLst>
            <a:gs pos="0">
              <a:schemeClr val="dk2">
                <a:tint val="60000"/>
                <a:hueOff val="0"/>
                <a:satOff val="0"/>
                <a:lumOff val="0"/>
                <a:alphaOff val="0"/>
                <a:tint val="94000"/>
                <a:satMod val="103000"/>
                <a:lumMod val="102000"/>
              </a:schemeClr>
            </a:gs>
            <a:gs pos="50000">
              <a:schemeClr val="dk2">
                <a:tint val="60000"/>
                <a:hueOff val="0"/>
                <a:satOff val="0"/>
                <a:lumOff val="0"/>
                <a:alphaOff val="0"/>
                <a:shade val="100000"/>
                <a:satMod val="110000"/>
                <a:lumMod val="100000"/>
              </a:schemeClr>
            </a:gs>
            <a:gs pos="100000">
              <a:schemeClr val="dk2">
                <a:tint val="60000"/>
                <a:hueOff val="0"/>
                <a:satOff val="0"/>
                <a:lumOff val="0"/>
                <a:alphaOff val="0"/>
                <a:shade val="78000"/>
                <a:satMod val="120000"/>
                <a:lumMod val="99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AA90A617-7C04-1C4D-9D86-4CF411800C84}">
      <dsp:nvSpPr>
        <dsp:cNvPr id="0" name=""/>
        <dsp:cNvSpPr/>
      </dsp:nvSpPr>
      <dsp:spPr>
        <a:xfrm>
          <a:off x="1663282" y="437705"/>
          <a:ext cx="3430650" cy="3430650"/>
        </a:xfrm>
        <a:prstGeom prst="blockArc">
          <a:avLst>
            <a:gd name="adj1" fmla="val 15134344"/>
            <a:gd name="adj2" fmla="val 200968"/>
            <a:gd name="adj3" fmla="val 4638"/>
          </a:avLst>
        </a:prstGeom>
        <a:gradFill rotWithShape="0">
          <a:gsLst>
            <a:gs pos="0">
              <a:schemeClr val="dk2">
                <a:tint val="60000"/>
                <a:hueOff val="0"/>
                <a:satOff val="0"/>
                <a:lumOff val="0"/>
                <a:alphaOff val="0"/>
                <a:tint val="94000"/>
                <a:satMod val="103000"/>
                <a:lumMod val="102000"/>
              </a:schemeClr>
            </a:gs>
            <a:gs pos="50000">
              <a:schemeClr val="dk2">
                <a:tint val="60000"/>
                <a:hueOff val="0"/>
                <a:satOff val="0"/>
                <a:lumOff val="0"/>
                <a:alphaOff val="0"/>
                <a:shade val="100000"/>
                <a:satMod val="110000"/>
                <a:lumMod val="100000"/>
              </a:schemeClr>
            </a:gs>
            <a:gs pos="100000">
              <a:schemeClr val="dk2">
                <a:tint val="60000"/>
                <a:hueOff val="0"/>
                <a:satOff val="0"/>
                <a:lumOff val="0"/>
                <a:alphaOff val="0"/>
                <a:shade val="78000"/>
                <a:satMod val="120000"/>
                <a:lumMod val="99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0D82D344-B096-C047-942C-5EFE0C92AF12}">
      <dsp:nvSpPr>
        <dsp:cNvPr id="0" name=""/>
        <dsp:cNvSpPr/>
      </dsp:nvSpPr>
      <dsp:spPr>
        <a:xfrm>
          <a:off x="1854360" y="1147441"/>
          <a:ext cx="2110858" cy="2170900"/>
        </a:xfrm>
        <a:prstGeom prst="ellipse">
          <a:avLst/>
        </a:prstGeom>
        <a:gradFill rotWithShape="0">
          <a:gsLst>
            <a:gs pos="0">
              <a:schemeClr val="dk2">
                <a:hueOff val="0"/>
                <a:satOff val="0"/>
                <a:lumOff val="0"/>
                <a:alphaOff val="0"/>
                <a:tint val="94000"/>
                <a:satMod val="103000"/>
                <a:lumMod val="102000"/>
              </a:schemeClr>
            </a:gs>
            <a:gs pos="50000">
              <a:schemeClr val="dk2">
                <a:hueOff val="0"/>
                <a:satOff val="0"/>
                <a:lumOff val="0"/>
                <a:alphaOff val="0"/>
                <a:shade val="100000"/>
                <a:satMod val="110000"/>
                <a:lumMod val="100000"/>
              </a:schemeClr>
            </a:gs>
            <a:gs pos="100000">
              <a:schemeClr val="dk2">
                <a:hueOff val="0"/>
                <a:satOff val="0"/>
                <a:lumOff val="0"/>
                <a:alphaOff val="0"/>
                <a:shade val="78000"/>
                <a:satMod val="120000"/>
                <a:lumMod val="99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3020" tIns="33020" rIns="33020" bIns="33020" numCol="1" spcCol="1270" anchor="ctr" anchorCtr="1">
          <a:noAutofit/>
        </a:bodyPr>
        <a:lstStyle/>
        <a:p>
          <a:pPr lvl="0" algn="ctr" defTabSz="1155700">
            <a:lnSpc>
              <a:spcPts val="1480"/>
            </a:lnSpc>
            <a:spcBef>
              <a:spcPct val="0"/>
            </a:spcBef>
            <a:spcAft>
              <a:spcPct val="35000"/>
            </a:spcAft>
          </a:pPr>
          <a:endParaRPr kumimoji="1" lang="en-US" altLang="ja-JP" sz="2600" kern="1200" dirty="0"/>
        </a:p>
        <a:p>
          <a:pPr lvl="0" algn="ctr" defTabSz="1155700">
            <a:lnSpc>
              <a:spcPts val="1480"/>
            </a:lnSpc>
            <a:spcBef>
              <a:spcPct val="0"/>
            </a:spcBef>
            <a:spcAft>
              <a:spcPct val="35000"/>
            </a:spcAft>
          </a:pPr>
          <a:r>
            <a:rPr kumimoji="1" lang="ja-JP" altLang="en-US" sz="2600" kern="1200"/>
            <a:t>避難計画</a:t>
          </a:r>
          <a:endParaRPr kumimoji="1" lang="en-US" altLang="ja-JP" sz="2600" kern="1200" dirty="0"/>
        </a:p>
        <a:p>
          <a:pPr lvl="0" algn="ctr" defTabSz="1155700">
            <a:lnSpc>
              <a:spcPts val="1480"/>
            </a:lnSpc>
            <a:spcBef>
              <a:spcPct val="0"/>
            </a:spcBef>
            <a:spcAft>
              <a:spcPct val="35000"/>
            </a:spcAft>
          </a:pPr>
          <a:r>
            <a:rPr kumimoji="1" lang="ja-JP" altLang="en-US" sz="2600" kern="1200"/>
            <a:t>の</a:t>
          </a:r>
          <a:endParaRPr kumimoji="1" lang="en-US" altLang="ja-JP" sz="2600" kern="1200" dirty="0"/>
        </a:p>
        <a:p>
          <a:pPr lvl="0" algn="ctr" defTabSz="1155700">
            <a:lnSpc>
              <a:spcPts val="1480"/>
            </a:lnSpc>
            <a:spcBef>
              <a:spcPct val="0"/>
            </a:spcBef>
            <a:spcAft>
              <a:spcPct val="35000"/>
            </a:spcAft>
          </a:pPr>
          <a:r>
            <a:rPr kumimoji="1" lang="ja-JP" altLang="en-US" sz="2600" kern="1200"/>
            <a:t>実効性</a:t>
          </a:r>
        </a:p>
      </dsp:txBody>
      <dsp:txXfrm>
        <a:off x="2163488" y="1465362"/>
        <a:ext cx="1492602" cy="1535058"/>
      </dsp:txXfrm>
    </dsp:sp>
    <dsp:sp modelId="{96D5C087-87CD-8D45-9C0F-E3A73AC01636}">
      <dsp:nvSpPr>
        <dsp:cNvPr id="0" name=""/>
        <dsp:cNvSpPr/>
      </dsp:nvSpPr>
      <dsp:spPr>
        <a:xfrm>
          <a:off x="2139013" y="-2049"/>
          <a:ext cx="1456950" cy="1118782"/>
        </a:xfrm>
        <a:prstGeom prst="ellipse">
          <a:avLst/>
        </a:prstGeom>
        <a:gradFill rotWithShape="0">
          <a:gsLst>
            <a:gs pos="0">
              <a:schemeClr val="dk2">
                <a:hueOff val="0"/>
                <a:satOff val="0"/>
                <a:lumOff val="0"/>
                <a:alphaOff val="0"/>
                <a:tint val="94000"/>
                <a:satMod val="103000"/>
                <a:lumMod val="102000"/>
              </a:schemeClr>
            </a:gs>
            <a:gs pos="50000">
              <a:schemeClr val="dk2">
                <a:hueOff val="0"/>
                <a:satOff val="0"/>
                <a:lumOff val="0"/>
                <a:alphaOff val="0"/>
                <a:shade val="100000"/>
                <a:satMod val="110000"/>
                <a:lumMod val="100000"/>
              </a:schemeClr>
            </a:gs>
            <a:gs pos="100000">
              <a:schemeClr val="dk2">
                <a:hueOff val="0"/>
                <a:satOff val="0"/>
                <a:lumOff val="0"/>
                <a:alphaOff val="0"/>
                <a:shade val="78000"/>
                <a:satMod val="120000"/>
                <a:lumMod val="99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ts val="1680"/>
            </a:lnSpc>
            <a:spcBef>
              <a:spcPct val="0"/>
            </a:spcBef>
            <a:spcAft>
              <a:spcPct val="35000"/>
            </a:spcAft>
          </a:pPr>
          <a:r>
            <a:rPr kumimoji="1" lang="ja-JP" altLang="en-US" sz="1400" kern="1200"/>
            <a:t>計画の作成</a:t>
          </a:r>
          <a:endParaRPr kumimoji="1" lang="en-US" altLang="ja-JP" sz="1400" kern="1200" dirty="0"/>
        </a:p>
        <a:p>
          <a:pPr lvl="0" algn="ctr" defTabSz="622300">
            <a:lnSpc>
              <a:spcPts val="1680"/>
            </a:lnSpc>
            <a:spcBef>
              <a:spcPct val="0"/>
            </a:spcBef>
            <a:spcAft>
              <a:spcPct val="35000"/>
            </a:spcAft>
          </a:pPr>
          <a:r>
            <a:rPr kumimoji="1" lang="ja-JP" altLang="en-US" sz="1400" kern="1200"/>
            <a:t>（見直し）</a:t>
          </a:r>
        </a:p>
      </dsp:txBody>
      <dsp:txXfrm>
        <a:off x="2352378" y="161793"/>
        <a:ext cx="1030220" cy="791098"/>
      </dsp:txXfrm>
    </dsp:sp>
    <dsp:sp modelId="{53EB16E2-AB16-9F44-A64D-48A27D9A7BF1}">
      <dsp:nvSpPr>
        <dsp:cNvPr id="0" name=""/>
        <dsp:cNvSpPr/>
      </dsp:nvSpPr>
      <dsp:spPr>
        <a:xfrm>
          <a:off x="4246540" y="1698491"/>
          <a:ext cx="1609511" cy="1104872"/>
        </a:xfrm>
        <a:prstGeom prst="ellipse">
          <a:avLst/>
        </a:prstGeom>
        <a:gradFill rotWithShape="0">
          <a:gsLst>
            <a:gs pos="0">
              <a:schemeClr val="dk2">
                <a:hueOff val="0"/>
                <a:satOff val="0"/>
                <a:lumOff val="0"/>
                <a:alphaOff val="0"/>
                <a:tint val="94000"/>
                <a:satMod val="103000"/>
                <a:lumMod val="102000"/>
              </a:schemeClr>
            </a:gs>
            <a:gs pos="50000">
              <a:schemeClr val="dk2">
                <a:hueOff val="0"/>
                <a:satOff val="0"/>
                <a:lumOff val="0"/>
                <a:alphaOff val="0"/>
                <a:shade val="100000"/>
                <a:satMod val="110000"/>
                <a:lumMod val="100000"/>
              </a:schemeClr>
            </a:gs>
            <a:gs pos="100000">
              <a:schemeClr val="dk2">
                <a:hueOff val="0"/>
                <a:satOff val="0"/>
                <a:lumOff val="0"/>
                <a:alphaOff val="0"/>
                <a:shade val="78000"/>
                <a:satMod val="120000"/>
                <a:lumMod val="99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ts val="1680"/>
            </a:lnSpc>
            <a:spcBef>
              <a:spcPct val="0"/>
            </a:spcBef>
            <a:spcAft>
              <a:spcPct val="35000"/>
            </a:spcAft>
          </a:pPr>
          <a:r>
            <a:rPr kumimoji="1" lang="ja-JP" altLang="en-US" sz="1800" kern="1200"/>
            <a:t>避難訓練</a:t>
          </a:r>
          <a:endParaRPr kumimoji="1" lang="en-US" altLang="ja-JP" sz="1800" kern="1200" dirty="0"/>
        </a:p>
        <a:p>
          <a:pPr lvl="0" algn="ctr" defTabSz="800100">
            <a:lnSpc>
              <a:spcPts val="1680"/>
            </a:lnSpc>
            <a:spcBef>
              <a:spcPct val="0"/>
            </a:spcBef>
            <a:spcAft>
              <a:spcPct val="35000"/>
            </a:spcAft>
          </a:pPr>
          <a:r>
            <a:rPr kumimoji="1" lang="ja-JP" altLang="en-US" sz="1800" kern="1200"/>
            <a:t>の実施</a:t>
          </a:r>
        </a:p>
      </dsp:txBody>
      <dsp:txXfrm>
        <a:off x="4482247" y="1860296"/>
        <a:ext cx="1138097" cy="781262"/>
      </dsp:txXfrm>
    </dsp:sp>
    <dsp:sp modelId="{BAC816C4-8D37-C247-97EC-5180BDBFFC6A}">
      <dsp:nvSpPr>
        <dsp:cNvPr id="0" name=""/>
        <dsp:cNvSpPr/>
      </dsp:nvSpPr>
      <dsp:spPr>
        <a:xfrm>
          <a:off x="1973598" y="3356006"/>
          <a:ext cx="1872382" cy="1104872"/>
        </a:xfrm>
        <a:prstGeom prst="ellipse">
          <a:avLst/>
        </a:prstGeom>
        <a:gradFill rotWithShape="0">
          <a:gsLst>
            <a:gs pos="0">
              <a:schemeClr val="dk2">
                <a:hueOff val="0"/>
                <a:satOff val="0"/>
                <a:lumOff val="0"/>
                <a:alphaOff val="0"/>
                <a:tint val="94000"/>
                <a:satMod val="103000"/>
                <a:lumMod val="102000"/>
              </a:schemeClr>
            </a:gs>
            <a:gs pos="50000">
              <a:schemeClr val="dk2">
                <a:hueOff val="0"/>
                <a:satOff val="0"/>
                <a:lumOff val="0"/>
                <a:alphaOff val="0"/>
                <a:shade val="100000"/>
                <a:satMod val="110000"/>
                <a:lumMod val="100000"/>
              </a:schemeClr>
            </a:gs>
            <a:gs pos="100000">
              <a:schemeClr val="dk2">
                <a:hueOff val="0"/>
                <a:satOff val="0"/>
                <a:lumOff val="0"/>
                <a:alphaOff val="0"/>
                <a:shade val="78000"/>
                <a:satMod val="120000"/>
                <a:lumMod val="99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ts val="1580"/>
            </a:lnSpc>
            <a:spcBef>
              <a:spcPct val="0"/>
            </a:spcBef>
            <a:spcAft>
              <a:spcPct val="35000"/>
            </a:spcAft>
          </a:pPr>
          <a:endParaRPr kumimoji="1" lang="en-US" altLang="ja-JP" sz="1600" kern="1200" dirty="0"/>
        </a:p>
        <a:p>
          <a:pPr lvl="0" algn="ctr" defTabSz="711200">
            <a:lnSpc>
              <a:spcPts val="1580"/>
            </a:lnSpc>
            <a:spcBef>
              <a:spcPct val="0"/>
            </a:spcBef>
            <a:spcAft>
              <a:spcPct val="35000"/>
            </a:spcAft>
          </a:pPr>
          <a:r>
            <a:rPr kumimoji="1" lang="ja-JP" altLang="en-US" sz="1600" kern="1200"/>
            <a:t>避難訓練の</a:t>
          </a:r>
          <a:endParaRPr kumimoji="1" lang="en-US" altLang="ja-JP" sz="1600" kern="1200" dirty="0"/>
        </a:p>
        <a:p>
          <a:pPr lvl="0" algn="ctr" defTabSz="711200">
            <a:lnSpc>
              <a:spcPts val="1580"/>
            </a:lnSpc>
            <a:spcBef>
              <a:spcPct val="0"/>
            </a:spcBef>
            <a:spcAft>
              <a:spcPct val="35000"/>
            </a:spcAft>
          </a:pPr>
          <a:r>
            <a:rPr kumimoji="1" lang="ja-JP" altLang="en-US" sz="1600" kern="1200"/>
            <a:t>振り返り</a:t>
          </a:r>
        </a:p>
      </dsp:txBody>
      <dsp:txXfrm>
        <a:off x="2247802" y="3517811"/>
        <a:ext cx="1323974" cy="781262"/>
      </dsp:txXfrm>
    </dsp:sp>
    <dsp:sp modelId="{DCA6230B-59B3-0A4E-9B37-62D08937AE19}">
      <dsp:nvSpPr>
        <dsp:cNvPr id="0" name=""/>
        <dsp:cNvSpPr/>
      </dsp:nvSpPr>
      <dsp:spPr>
        <a:xfrm>
          <a:off x="0" y="1698495"/>
          <a:ext cx="1536568" cy="1104872"/>
        </a:xfrm>
        <a:prstGeom prst="ellipse">
          <a:avLst/>
        </a:prstGeom>
        <a:gradFill rotWithShape="0">
          <a:gsLst>
            <a:gs pos="0">
              <a:schemeClr val="dk2">
                <a:hueOff val="0"/>
                <a:satOff val="0"/>
                <a:lumOff val="0"/>
                <a:alphaOff val="0"/>
                <a:tint val="94000"/>
                <a:satMod val="103000"/>
                <a:lumMod val="102000"/>
              </a:schemeClr>
            </a:gs>
            <a:gs pos="50000">
              <a:schemeClr val="dk2">
                <a:hueOff val="0"/>
                <a:satOff val="0"/>
                <a:lumOff val="0"/>
                <a:alphaOff val="0"/>
                <a:shade val="100000"/>
                <a:satMod val="110000"/>
                <a:lumMod val="100000"/>
              </a:schemeClr>
            </a:gs>
            <a:gs pos="100000">
              <a:schemeClr val="dk2">
                <a:hueOff val="0"/>
                <a:satOff val="0"/>
                <a:lumOff val="0"/>
                <a:alphaOff val="0"/>
                <a:shade val="78000"/>
                <a:satMod val="120000"/>
                <a:lumMod val="99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ts val="1680"/>
            </a:lnSpc>
            <a:spcBef>
              <a:spcPct val="0"/>
            </a:spcBef>
            <a:spcAft>
              <a:spcPct val="35000"/>
            </a:spcAft>
          </a:pPr>
          <a:r>
            <a:rPr kumimoji="1" lang="ja-JP" altLang="en-US" sz="1800" kern="1200"/>
            <a:t>避難訓練</a:t>
          </a:r>
          <a:endParaRPr kumimoji="1" lang="en-US" altLang="ja-JP" sz="1800" kern="1200" dirty="0"/>
        </a:p>
        <a:p>
          <a:pPr lvl="0" algn="ctr" defTabSz="800100">
            <a:lnSpc>
              <a:spcPts val="1680"/>
            </a:lnSpc>
            <a:spcBef>
              <a:spcPct val="0"/>
            </a:spcBef>
            <a:spcAft>
              <a:spcPct val="35000"/>
            </a:spcAft>
          </a:pPr>
          <a:r>
            <a:rPr kumimoji="1" lang="ja-JP" altLang="en-US" sz="1800" kern="1200"/>
            <a:t>結果報告</a:t>
          </a:r>
        </a:p>
      </dsp:txBody>
      <dsp:txXfrm>
        <a:off x="225025" y="1860300"/>
        <a:ext cx="1086518" cy="78126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0CD966-211D-3C45-9E2A-CBA063BA7BF8}">
      <dsp:nvSpPr>
        <dsp:cNvPr id="0" name=""/>
        <dsp:cNvSpPr/>
      </dsp:nvSpPr>
      <dsp:spPr>
        <a:xfrm>
          <a:off x="0" y="0"/>
          <a:ext cx="2725889" cy="590973"/>
        </a:xfrm>
        <a:prstGeom prst="homePlate">
          <a:avLst/>
        </a:prstGeom>
        <a:solidFill>
          <a:schemeClr val="tx1"/>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2672" rIns="21336" bIns="42672" numCol="1" spcCol="1270" anchor="ctr" anchorCtr="0">
          <a:noAutofit/>
        </a:bodyPr>
        <a:lstStyle/>
        <a:p>
          <a:pPr lvl="0" algn="ctr" defTabSz="711200">
            <a:lnSpc>
              <a:spcPct val="90000"/>
            </a:lnSpc>
            <a:spcBef>
              <a:spcPct val="0"/>
            </a:spcBef>
            <a:spcAft>
              <a:spcPct val="35000"/>
            </a:spcAft>
          </a:pPr>
          <a:r>
            <a:rPr kumimoji="1" lang="ja-JP" altLang="en-US" sz="1600" kern="1200"/>
            <a:t>１　訓練の目的</a:t>
          </a:r>
        </a:p>
      </dsp:txBody>
      <dsp:txXfrm>
        <a:off x="0" y="0"/>
        <a:ext cx="2578146" cy="590973"/>
      </dsp:txXfrm>
    </dsp:sp>
    <dsp:sp modelId="{3AD1F791-F28F-8247-9D63-0C9C5EBF38DB}">
      <dsp:nvSpPr>
        <dsp:cNvPr id="0" name=""/>
        <dsp:cNvSpPr/>
      </dsp:nvSpPr>
      <dsp:spPr>
        <a:xfrm>
          <a:off x="2238960" y="0"/>
          <a:ext cx="2725889" cy="590973"/>
        </a:xfrm>
        <a:prstGeom prst="chevron">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lvl="0" algn="ctr" defTabSz="622300">
            <a:lnSpc>
              <a:spcPct val="90000"/>
            </a:lnSpc>
            <a:spcBef>
              <a:spcPct val="0"/>
            </a:spcBef>
            <a:spcAft>
              <a:spcPct val="35000"/>
            </a:spcAft>
          </a:pPr>
          <a:r>
            <a:rPr kumimoji="1" lang="ja-JP" altLang="en-US" sz="1400" kern="1200"/>
            <a:t>２　訓練前にすること</a:t>
          </a:r>
        </a:p>
      </dsp:txBody>
      <dsp:txXfrm>
        <a:off x="2534447" y="0"/>
        <a:ext cx="2134916" cy="590973"/>
      </dsp:txXfrm>
    </dsp:sp>
    <dsp:sp modelId="{614A8F52-0DA6-014A-BC30-C9BCF49A78CE}">
      <dsp:nvSpPr>
        <dsp:cNvPr id="0" name=""/>
        <dsp:cNvSpPr/>
      </dsp:nvSpPr>
      <dsp:spPr>
        <a:xfrm>
          <a:off x="4364140" y="0"/>
          <a:ext cx="2725889" cy="590973"/>
        </a:xfrm>
        <a:prstGeom prst="chevron">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lvl="0" algn="ctr" defTabSz="622300">
            <a:lnSpc>
              <a:spcPct val="90000"/>
            </a:lnSpc>
            <a:spcBef>
              <a:spcPct val="0"/>
            </a:spcBef>
            <a:spcAft>
              <a:spcPct val="35000"/>
            </a:spcAft>
          </a:pPr>
          <a:r>
            <a:rPr kumimoji="1" lang="ja-JP" altLang="en-US" sz="1400" kern="1200" dirty="0"/>
            <a:t>３　訓練</a:t>
          </a:r>
          <a:r>
            <a:rPr kumimoji="1" lang="ja-JP" altLang="en-US" sz="1400" kern="1200" dirty="0" smtClean="0"/>
            <a:t>の選択</a:t>
          </a:r>
          <a:endParaRPr kumimoji="1" lang="ja-JP" altLang="en-US" sz="1400" kern="1200" dirty="0"/>
        </a:p>
      </dsp:txBody>
      <dsp:txXfrm>
        <a:off x="4659627" y="0"/>
        <a:ext cx="2134916" cy="590973"/>
      </dsp:txXfrm>
    </dsp:sp>
    <dsp:sp modelId="{A3F57748-1929-3048-9C9A-EAC1E843CA13}">
      <dsp:nvSpPr>
        <dsp:cNvPr id="0" name=""/>
        <dsp:cNvSpPr/>
      </dsp:nvSpPr>
      <dsp:spPr>
        <a:xfrm>
          <a:off x="6544851" y="0"/>
          <a:ext cx="2725889" cy="590973"/>
        </a:xfrm>
        <a:prstGeom prst="chevron">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lvl="0" algn="ctr" defTabSz="622300">
            <a:lnSpc>
              <a:spcPct val="90000"/>
            </a:lnSpc>
            <a:spcBef>
              <a:spcPct val="0"/>
            </a:spcBef>
            <a:spcAft>
              <a:spcPct val="35000"/>
            </a:spcAft>
          </a:pPr>
          <a:r>
            <a:rPr kumimoji="1" lang="ja-JP" altLang="en-US" sz="1400" kern="1200"/>
            <a:t>４　訓練後にすること</a:t>
          </a:r>
        </a:p>
      </dsp:txBody>
      <dsp:txXfrm>
        <a:off x="6840338" y="0"/>
        <a:ext cx="2134916" cy="59097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F1FF40-8FFA-3D49-9704-B37EB0BB08F6}">
      <dsp:nvSpPr>
        <dsp:cNvPr id="0" name=""/>
        <dsp:cNvSpPr/>
      </dsp:nvSpPr>
      <dsp:spPr>
        <a:xfrm>
          <a:off x="0" y="313397"/>
          <a:ext cx="3827721" cy="1531088"/>
        </a:xfrm>
        <a:prstGeom prst="chevron">
          <a:avLst/>
        </a:prstGeom>
        <a:solidFill>
          <a:schemeClr val="tx1"/>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17780" rIns="0" bIns="17780" numCol="1" spcCol="1270" anchor="ctr" anchorCtr="0">
          <a:noAutofit/>
        </a:bodyPr>
        <a:lstStyle/>
        <a:p>
          <a:pPr lvl="0" algn="ctr" defTabSz="1244600">
            <a:lnSpc>
              <a:spcPct val="90000"/>
            </a:lnSpc>
            <a:spcBef>
              <a:spcPct val="0"/>
            </a:spcBef>
            <a:spcAft>
              <a:spcPct val="35000"/>
            </a:spcAft>
          </a:pPr>
          <a:r>
            <a:rPr kumimoji="1" lang="ja-JP" sz="2800" kern="1200" baseline="0"/>
            <a:t>２　訓練前に</a:t>
          </a:r>
          <a:r>
            <a:rPr kumimoji="1" lang="en-US" sz="2800" kern="1200" baseline="0"/>
            <a:t/>
          </a:r>
          <a:br>
            <a:rPr kumimoji="1" lang="en-US" sz="2800" kern="1200" baseline="0"/>
          </a:br>
          <a:r>
            <a:rPr kumimoji="1" lang="ja-JP" sz="2800" kern="1200" baseline="0"/>
            <a:t>すること</a:t>
          </a:r>
          <a:endParaRPr lang="ja-JP" sz="2800" kern="1200"/>
        </a:p>
      </dsp:txBody>
      <dsp:txXfrm>
        <a:off x="765544" y="313397"/>
        <a:ext cx="2296633" cy="153108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0CD966-211D-3C45-9E2A-CBA063BA7BF8}">
      <dsp:nvSpPr>
        <dsp:cNvPr id="0" name=""/>
        <dsp:cNvSpPr/>
      </dsp:nvSpPr>
      <dsp:spPr>
        <a:xfrm>
          <a:off x="0" y="0"/>
          <a:ext cx="2219334" cy="590973"/>
        </a:xfrm>
        <a:prstGeom prst="homePlate">
          <a:avLst/>
        </a:prstGeom>
        <a:solidFill>
          <a:srgbClr val="8C8C85"/>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676" tIns="37338" rIns="18669" bIns="37338" numCol="1" spcCol="1270" anchor="ctr" anchorCtr="0">
          <a:noAutofit/>
        </a:bodyPr>
        <a:lstStyle/>
        <a:p>
          <a:pPr lvl="0" algn="ctr" defTabSz="622300">
            <a:lnSpc>
              <a:spcPct val="90000"/>
            </a:lnSpc>
            <a:spcBef>
              <a:spcPct val="0"/>
            </a:spcBef>
            <a:spcAft>
              <a:spcPct val="35000"/>
            </a:spcAft>
          </a:pPr>
          <a:r>
            <a:rPr kumimoji="1" lang="ja-JP" altLang="en-US" sz="1400" kern="1200"/>
            <a:t>１　訓練の目的</a:t>
          </a:r>
        </a:p>
      </dsp:txBody>
      <dsp:txXfrm>
        <a:off x="0" y="0"/>
        <a:ext cx="2071591" cy="590973"/>
      </dsp:txXfrm>
    </dsp:sp>
    <dsp:sp modelId="{3AD1F791-F28F-8247-9D63-0C9C5EBF38DB}">
      <dsp:nvSpPr>
        <dsp:cNvPr id="0" name=""/>
        <dsp:cNvSpPr/>
      </dsp:nvSpPr>
      <dsp:spPr>
        <a:xfrm>
          <a:off x="1717483" y="0"/>
          <a:ext cx="3102968" cy="590973"/>
        </a:xfrm>
        <a:prstGeom prst="chevron">
          <a:avLst/>
        </a:prstGeom>
        <a:solidFill>
          <a:schemeClr val="tx1"/>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lvl="0" algn="ctr" defTabSz="711200">
            <a:lnSpc>
              <a:spcPct val="90000"/>
            </a:lnSpc>
            <a:spcBef>
              <a:spcPct val="0"/>
            </a:spcBef>
            <a:spcAft>
              <a:spcPct val="35000"/>
            </a:spcAft>
          </a:pPr>
          <a:r>
            <a:rPr kumimoji="1" lang="ja-JP" altLang="en-US" sz="1600" kern="1200"/>
            <a:t>２　訓練前にすること</a:t>
          </a:r>
        </a:p>
      </dsp:txBody>
      <dsp:txXfrm>
        <a:off x="2012970" y="0"/>
        <a:ext cx="2511995" cy="590973"/>
      </dsp:txXfrm>
    </dsp:sp>
    <dsp:sp modelId="{614A8F52-0DA6-014A-BC30-C9BCF49A78CE}">
      <dsp:nvSpPr>
        <dsp:cNvPr id="0" name=""/>
        <dsp:cNvSpPr/>
      </dsp:nvSpPr>
      <dsp:spPr>
        <a:xfrm>
          <a:off x="4199784" y="0"/>
          <a:ext cx="2816450" cy="590973"/>
        </a:xfrm>
        <a:prstGeom prst="chevron">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lvl="0" algn="ctr" defTabSz="622300">
            <a:lnSpc>
              <a:spcPct val="90000"/>
            </a:lnSpc>
            <a:spcBef>
              <a:spcPct val="0"/>
            </a:spcBef>
            <a:spcAft>
              <a:spcPct val="35000"/>
            </a:spcAft>
          </a:pPr>
          <a:r>
            <a:rPr kumimoji="1" lang="ja-JP" altLang="en-US" sz="1400" kern="1200" dirty="0"/>
            <a:t>３　訓練</a:t>
          </a:r>
          <a:r>
            <a:rPr kumimoji="1" lang="ja-JP" altLang="en-US" sz="1400" kern="1200" dirty="0" smtClean="0"/>
            <a:t>の選択</a:t>
          </a:r>
          <a:endParaRPr kumimoji="1" lang="ja-JP" altLang="en-US" sz="1400" kern="1200" dirty="0"/>
        </a:p>
      </dsp:txBody>
      <dsp:txXfrm>
        <a:off x="4495271" y="0"/>
        <a:ext cx="2225477" cy="590973"/>
      </dsp:txXfrm>
    </dsp:sp>
    <dsp:sp modelId="{A3F57748-1929-3048-9C9A-EAC1E843CA13}">
      <dsp:nvSpPr>
        <dsp:cNvPr id="0" name=""/>
        <dsp:cNvSpPr/>
      </dsp:nvSpPr>
      <dsp:spPr>
        <a:xfrm>
          <a:off x="6452945" y="0"/>
          <a:ext cx="2816450" cy="590973"/>
        </a:xfrm>
        <a:prstGeom prst="chevron">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lvl="0" algn="ctr" defTabSz="622300">
            <a:lnSpc>
              <a:spcPct val="90000"/>
            </a:lnSpc>
            <a:spcBef>
              <a:spcPct val="0"/>
            </a:spcBef>
            <a:spcAft>
              <a:spcPct val="35000"/>
            </a:spcAft>
          </a:pPr>
          <a:r>
            <a:rPr kumimoji="1" lang="ja-JP" altLang="en-US" sz="1400" kern="1200"/>
            <a:t>４　訓練後にすること</a:t>
          </a:r>
        </a:p>
      </dsp:txBody>
      <dsp:txXfrm>
        <a:off x="6748432" y="0"/>
        <a:ext cx="2225477" cy="59097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0CD966-211D-3C45-9E2A-CBA063BA7BF8}">
      <dsp:nvSpPr>
        <dsp:cNvPr id="0" name=""/>
        <dsp:cNvSpPr/>
      </dsp:nvSpPr>
      <dsp:spPr>
        <a:xfrm>
          <a:off x="0" y="0"/>
          <a:ext cx="2219334" cy="590973"/>
        </a:xfrm>
        <a:prstGeom prst="homePlate">
          <a:avLst/>
        </a:prstGeom>
        <a:solidFill>
          <a:srgbClr val="8C8C85"/>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676" tIns="37338" rIns="18669" bIns="37338" numCol="1" spcCol="1270" anchor="ctr" anchorCtr="0">
          <a:noAutofit/>
        </a:bodyPr>
        <a:lstStyle/>
        <a:p>
          <a:pPr lvl="0" algn="ctr" defTabSz="622300">
            <a:lnSpc>
              <a:spcPct val="90000"/>
            </a:lnSpc>
            <a:spcBef>
              <a:spcPct val="0"/>
            </a:spcBef>
            <a:spcAft>
              <a:spcPct val="35000"/>
            </a:spcAft>
          </a:pPr>
          <a:r>
            <a:rPr kumimoji="1" lang="ja-JP" altLang="en-US" sz="1400" kern="1200"/>
            <a:t>１　訓練の目的</a:t>
          </a:r>
        </a:p>
      </dsp:txBody>
      <dsp:txXfrm>
        <a:off x="0" y="0"/>
        <a:ext cx="2071591" cy="590973"/>
      </dsp:txXfrm>
    </dsp:sp>
    <dsp:sp modelId="{3AD1F791-F28F-8247-9D63-0C9C5EBF38DB}">
      <dsp:nvSpPr>
        <dsp:cNvPr id="0" name=""/>
        <dsp:cNvSpPr/>
      </dsp:nvSpPr>
      <dsp:spPr>
        <a:xfrm>
          <a:off x="1717483" y="0"/>
          <a:ext cx="3102968" cy="590973"/>
        </a:xfrm>
        <a:prstGeom prst="chevron">
          <a:avLst/>
        </a:prstGeom>
        <a:solidFill>
          <a:schemeClr val="tx1"/>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lvl="0" algn="ctr" defTabSz="711200">
            <a:lnSpc>
              <a:spcPct val="90000"/>
            </a:lnSpc>
            <a:spcBef>
              <a:spcPct val="0"/>
            </a:spcBef>
            <a:spcAft>
              <a:spcPct val="35000"/>
            </a:spcAft>
          </a:pPr>
          <a:r>
            <a:rPr kumimoji="1" lang="ja-JP" altLang="en-US" sz="1600" kern="1200"/>
            <a:t>２　訓練前にすること</a:t>
          </a:r>
        </a:p>
      </dsp:txBody>
      <dsp:txXfrm>
        <a:off x="2012970" y="0"/>
        <a:ext cx="2511995" cy="590973"/>
      </dsp:txXfrm>
    </dsp:sp>
    <dsp:sp modelId="{614A8F52-0DA6-014A-BC30-C9BCF49A78CE}">
      <dsp:nvSpPr>
        <dsp:cNvPr id="0" name=""/>
        <dsp:cNvSpPr/>
      </dsp:nvSpPr>
      <dsp:spPr>
        <a:xfrm>
          <a:off x="4199784" y="0"/>
          <a:ext cx="2816450" cy="590973"/>
        </a:xfrm>
        <a:prstGeom prst="chevron">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lvl="0" algn="ctr" defTabSz="622300">
            <a:lnSpc>
              <a:spcPct val="90000"/>
            </a:lnSpc>
            <a:spcBef>
              <a:spcPct val="0"/>
            </a:spcBef>
            <a:spcAft>
              <a:spcPct val="35000"/>
            </a:spcAft>
          </a:pPr>
          <a:r>
            <a:rPr kumimoji="1" lang="ja-JP" altLang="en-US" sz="1400" kern="1200" dirty="0"/>
            <a:t>３　訓練</a:t>
          </a:r>
          <a:r>
            <a:rPr kumimoji="1" lang="ja-JP" altLang="en-US" sz="1400" kern="1200" dirty="0" smtClean="0"/>
            <a:t>の選択</a:t>
          </a:r>
          <a:endParaRPr kumimoji="1" lang="ja-JP" altLang="en-US" sz="1400" kern="1200" dirty="0"/>
        </a:p>
      </dsp:txBody>
      <dsp:txXfrm>
        <a:off x="4495271" y="0"/>
        <a:ext cx="2225477" cy="590973"/>
      </dsp:txXfrm>
    </dsp:sp>
    <dsp:sp modelId="{A3F57748-1929-3048-9C9A-EAC1E843CA13}">
      <dsp:nvSpPr>
        <dsp:cNvPr id="0" name=""/>
        <dsp:cNvSpPr/>
      </dsp:nvSpPr>
      <dsp:spPr>
        <a:xfrm>
          <a:off x="6452945" y="0"/>
          <a:ext cx="2816450" cy="590973"/>
        </a:xfrm>
        <a:prstGeom prst="chevron">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lvl="0" algn="ctr" defTabSz="622300">
            <a:lnSpc>
              <a:spcPct val="90000"/>
            </a:lnSpc>
            <a:spcBef>
              <a:spcPct val="0"/>
            </a:spcBef>
            <a:spcAft>
              <a:spcPct val="35000"/>
            </a:spcAft>
          </a:pPr>
          <a:r>
            <a:rPr kumimoji="1" lang="ja-JP" altLang="en-US" sz="1400" kern="1200"/>
            <a:t>４　訓練後にすること</a:t>
          </a:r>
        </a:p>
      </dsp:txBody>
      <dsp:txXfrm>
        <a:off x="6748432" y="0"/>
        <a:ext cx="2225477" cy="59097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F1FF40-8FFA-3D49-9704-B37EB0BB08F6}">
      <dsp:nvSpPr>
        <dsp:cNvPr id="0" name=""/>
        <dsp:cNvSpPr/>
      </dsp:nvSpPr>
      <dsp:spPr>
        <a:xfrm>
          <a:off x="0" y="313397"/>
          <a:ext cx="3827721" cy="1531088"/>
        </a:xfrm>
        <a:prstGeom prst="chevron">
          <a:avLst/>
        </a:prstGeom>
        <a:solidFill>
          <a:schemeClr val="tx1"/>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15240" rIns="0" bIns="15240" numCol="1" spcCol="1270" anchor="ctr" anchorCtr="0">
          <a:noAutofit/>
        </a:bodyPr>
        <a:lstStyle/>
        <a:p>
          <a:pPr lvl="0" algn="ctr" defTabSz="1066800">
            <a:lnSpc>
              <a:spcPct val="90000"/>
            </a:lnSpc>
            <a:spcBef>
              <a:spcPct val="0"/>
            </a:spcBef>
            <a:spcAft>
              <a:spcPct val="35000"/>
            </a:spcAft>
          </a:pPr>
          <a:r>
            <a:rPr lang="ja-JP" altLang="en-US" sz="2400" kern="1200" dirty="0"/>
            <a:t>３</a:t>
          </a:r>
          <a:r>
            <a:rPr kumimoji="1" lang="ja-JP" altLang="en-US" sz="2400" kern="1200" dirty="0"/>
            <a:t>　訓練</a:t>
          </a:r>
          <a:r>
            <a:rPr kumimoji="1" lang="ja-JP" altLang="en-US" sz="2400" kern="1200" dirty="0" smtClean="0"/>
            <a:t>の選択</a:t>
          </a:r>
          <a:endParaRPr lang="ja-JP" altLang="en-US" sz="2400" kern="1200" dirty="0"/>
        </a:p>
      </dsp:txBody>
      <dsp:txXfrm>
        <a:off x="765544" y="313397"/>
        <a:ext cx="2296633" cy="153108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0CD966-211D-3C45-9E2A-CBA063BA7BF8}">
      <dsp:nvSpPr>
        <dsp:cNvPr id="0" name=""/>
        <dsp:cNvSpPr/>
      </dsp:nvSpPr>
      <dsp:spPr>
        <a:xfrm>
          <a:off x="0" y="0"/>
          <a:ext cx="2158677" cy="590973"/>
        </a:xfrm>
        <a:prstGeom prst="homePlate">
          <a:avLst/>
        </a:prstGeom>
        <a:solidFill>
          <a:srgbClr val="8C8C85"/>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676" tIns="37338" rIns="18669" bIns="37338" numCol="1" spcCol="1270" anchor="ctr" anchorCtr="0">
          <a:noAutofit/>
        </a:bodyPr>
        <a:lstStyle/>
        <a:p>
          <a:pPr lvl="0" algn="ctr" defTabSz="622300">
            <a:lnSpc>
              <a:spcPct val="90000"/>
            </a:lnSpc>
            <a:spcBef>
              <a:spcPct val="0"/>
            </a:spcBef>
            <a:spcAft>
              <a:spcPct val="35000"/>
            </a:spcAft>
          </a:pPr>
          <a:r>
            <a:rPr kumimoji="1" lang="ja-JP" altLang="en-US" sz="1400" kern="1200"/>
            <a:t>１　訓練の目的</a:t>
          </a:r>
        </a:p>
      </dsp:txBody>
      <dsp:txXfrm>
        <a:off x="0" y="0"/>
        <a:ext cx="2010934" cy="590973"/>
      </dsp:txXfrm>
    </dsp:sp>
    <dsp:sp modelId="{3AD1F791-F28F-8247-9D63-0C9C5EBF38DB}">
      <dsp:nvSpPr>
        <dsp:cNvPr id="0" name=""/>
        <dsp:cNvSpPr/>
      </dsp:nvSpPr>
      <dsp:spPr>
        <a:xfrm>
          <a:off x="1670459" y="0"/>
          <a:ext cx="3018160" cy="590973"/>
        </a:xfrm>
        <a:prstGeom prst="chevron">
          <a:avLst/>
        </a:prstGeom>
        <a:solidFill>
          <a:srgbClr val="8C8C85"/>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lvl="0" algn="ctr" defTabSz="622300">
            <a:lnSpc>
              <a:spcPct val="90000"/>
            </a:lnSpc>
            <a:spcBef>
              <a:spcPct val="0"/>
            </a:spcBef>
            <a:spcAft>
              <a:spcPct val="35000"/>
            </a:spcAft>
          </a:pPr>
          <a:r>
            <a:rPr kumimoji="1" lang="ja-JP" altLang="en-US" sz="1400" kern="1200"/>
            <a:t>２　訓練前にすること</a:t>
          </a:r>
        </a:p>
      </dsp:txBody>
      <dsp:txXfrm>
        <a:off x="1965946" y="0"/>
        <a:ext cx="2427187" cy="590973"/>
      </dsp:txXfrm>
    </dsp:sp>
    <dsp:sp modelId="{614A8F52-0DA6-014A-BC30-C9BCF49A78CE}">
      <dsp:nvSpPr>
        <dsp:cNvPr id="0" name=""/>
        <dsp:cNvSpPr/>
      </dsp:nvSpPr>
      <dsp:spPr>
        <a:xfrm>
          <a:off x="4084916" y="0"/>
          <a:ext cx="2993094" cy="590973"/>
        </a:xfrm>
        <a:prstGeom prst="chevron">
          <a:avLst/>
        </a:prstGeom>
        <a:solidFill>
          <a:schemeClr val="tx1"/>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kumimoji="1" lang="ja-JP" altLang="en-US" sz="1800" kern="1200" dirty="0"/>
            <a:t>３　訓練</a:t>
          </a:r>
          <a:r>
            <a:rPr kumimoji="1" lang="ja-JP" altLang="en-US" sz="1800" kern="1200" dirty="0" smtClean="0"/>
            <a:t>の選択</a:t>
          </a:r>
          <a:endParaRPr kumimoji="1" lang="ja-JP" altLang="en-US" sz="1800" kern="1200" dirty="0"/>
        </a:p>
      </dsp:txBody>
      <dsp:txXfrm>
        <a:off x="4380403" y="0"/>
        <a:ext cx="2402121" cy="590973"/>
      </dsp:txXfrm>
    </dsp:sp>
    <dsp:sp modelId="{A3F57748-1929-3048-9C9A-EAC1E843CA13}">
      <dsp:nvSpPr>
        <dsp:cNvPr id="0" name=""/>
        <dsp:cNvSpPr/>
      </dsp:nvSpPr>
      <dsp:spPr>
        <a:xfrm>
          <a:off x="6530116" y="0"/>
          <a:ext cx="2739473" cy="590973"/>
        </a:xfrm>
        <a:prstGeom prst="chevron">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lvl="0" algn="ctr" defTabSz="622300">
            <a:lnSpc>
              <a:spcPct val="90000"/>
            </a:lnSpc>
            <a:spcBef>
              <a:spcPct val="0"/>
            </a:spcBef>
            <a:spcAft>
              <a:spcPct val="35000"/>
            </a:spcAft>
          </a:pPr>
          <a:r>
            <a:rPr kumimoji="1" lang="ja-JP" altLang="en-US" sz="1400" kern="1200"/>
            <a:t>４　訓練後にすること</a:t>
          </a:r>
        </a:p>
      </dsp:txBody>
      <dsp:txXfrm>
        <a:off x="6825603" y="0"/>
        <a:ext cx="2148500" cy="590973"/>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8.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BA008AF6-B02C-ED4D-B20C-75972F34E465}"/>
              </a:ext>
            </a:extLst>
          </p:cNvPr>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414A36A1-9772-3A40-B8BE-9B5DCF68F68F}"/>
              </a:ext>
            </a:extLst>
          </p:cNvPr>
          <p:cNvSpPr>
            <a:spLocks noGrp="1"/>
          </p:cNvSpPr>
          <p:nvPr>
            <p:ph type="dt" sz="quarter" idx="1"/>
          </p:nvPr>
        </p:nvSpPr>
        <p:spPr>
          <a:xfrm>
            <a:off x="3856038" y="0"/>
            <a:ext cx="2949575" cy="498475"/>
          </a:xfrm>
          <a:prstGeom prst="rect">
            <a:avLst/>
          </a:prstGeom>
        </p:spPr>
        <p:txBody>
          <a:bodyPr vert="horz" lIns="91440" tIns="45720" rIns="91440" bIns="45720" rtlCol="0"/>
          <a:lstStyle>
            <a:lvl1pPr algn="r">
              <a:defRPr sz="1200"/>
            </a:lvl1pPr>
          </a:lstStyle>
          <a:p>
            <a:fld id="{616493F1-4DA5-1B47-A68A-82771560164F}" type="datetimeFigureOut">
              <a:rPr kumimoji="1" lang="ja-JP" altLang="en-US" smtClean="0"/>
              <a:t>2022/3/18</a:t>
            </a:fld>
            <a:endParaRPr kumimoji="1" lang="ja-JP" altLang="en-US"/>
          </a:p>
        </p:txBody>
      </p:sp>
      <p:sp>
        <p:nvSpPr>
          <p:cNvPr id="4" name="フッター プレースホルダー 3">
            <a:extLst>
              <a:ext uri="{FF2B5EF4-FFF2-40B4-BE49-F238E27FC236}">
                <a16:creationId xmlns:a16="http://schemas.microsoft.com/office/drawing/2014/main" id="{A0C94B87-6115-D849-909D-D78AD4BE8E20}"/>
              </a:ext>
            </a:extLst>
          </p:cNvPr>
          <p:cNvSpPr>
            <a:spLocks noGrp="1"/>
          </p:cNvSpPr>
          <p:nvPr>
            <p:ph type="ftr" sz="quarter" idx="2"/>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77FCE9EA-9C51-FE4A-B025-B7FC632B0C1B}"/>
              </a:ext>
            </a:extLst>
          </p:cNvPr>
          <p:cNvSpPr>
            <a:spLocks noGrp="1"/>
          </p:cNvSpPr>
          <p:nvPr>
            <p:ph type="sldNum" sz="quarter" idx="3"/>
          </p:nvPr>
        </p:nvSpPr>
        <p:spPr>
          <a:xfrm>
            <a:off x="3856038" y="9440863"/>
            <a:ext cx="2949575" cy="498475"/>
          </a:xfrm>
          <a:prstGeom prst="rect">
            <a:avLst/>
          </a:prstGeom>
        </p:spPr>
        <p:txBody>
          <a:bodyPr vert="horz" lIns="91440" tIns="45720" rIns="91440" bIns="45720" rtlCol="0" anchor="b"/>
          <a:lstStyle>
            <a:lvl1pPr algn="r">
              <a:defRPr sz="1200"/>
            </a:lvl1pPr>
          </a:lstStyle>
          <a:p>
            <a:fld id="{7F414ADD-8D49-3E42-8209-19F24659171C}" type="slidenum">
              <a:rPr kumimoji="1" lang="ja-JP" altLang="en-US" smtClean="0"/>
              <a:t>‹#›</a:t>
            </a:fld>
            <a:endParaRPr kumimoji="1" lang="ja-JP" altLang="en-US"/>
          </a:p>
        </p:txBody>
      </p:sp>
    </p:spTree>
    <p:extLst>
      <p:ext uri="{BB962C8B-B14F-4D97-AF65-F5344CB8AC3E}">
        <p14:creationId xmlns:p14="http://schemas.microsoft.com/office/powerpoint/2010/main" val="7490629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54A16FB4-4E51-3B4E-9B9B-00C0EAF350F2}" type="datetimeFigureOut">
              <a:rPr kumimoji="1" lang="ja-JP" altLang="en-US" smtClean="0"/>
              <a:t>2022/3/18</a:t>
            </a:fld>
            <a:endParaRPr kumimoji="1" lang="ja-JP" altLang="en-US"/>
          </a:p>
        </p:txBody>
      </p:sp>
      <p:sp>
        <p:nvSpPr>
          <p:cNvPr id="4" name="スライド イメージ プレースホルダー 3"/>
          <p:cNvSpPr>
            <a:spLocks noGrp="1" noRot="1" noChangeAspect="1"/>
          </p:cNvSpPr>
          <p:nvPr>
            <p:ph type="sldImg" idx="2"/>
          </p:nvPr>
        </p:nvSpPr>
        <p:spPr>
          <a:xfrm>
            <a:off x="981075" y="1243013"/>
            <a:ext cx="48450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2C5C6B03-37D9-9A42-96CF-F638651BCCEF}" type="slidenum">
              <a:rPr kumimoji="1" lang="ja-JP" altLang="en-US" smtClean="0"/>
              <a:t>‹#›</a:t>
            </a:fld>
            <a:endParaRPr kumimoji="1" lang="ja-JP" altLang="en-US"/>
          </a:p>
        </p:txBody>
      </p:sp>
    </p:spTree>
    <p:extLst>
      <p:ext uri="{BB962C8B-B14F-4D97-AF65-F5344CB8AC3E}">
        <p14:creationId xmlns:p14="http://schemas.microsoft.com/office/powerpoint/2010/main" val="376317621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56042" y="1788454"/>
            <a:ext cx="6793499" cy="2098226"/>
          </a:xfrm>
        </p:spPr>
        <p:txBody>
          <a:bodyPr anchor="b">
            <a:noAutofit/>
          </a:bodyPr>
          <a:lstStyle>
            <a:lvl1pPr algn="ctr">
              <a:defRPr sz="7200" cap="all" baseline="0">
                <a:solidFill>
                  <a:schemeClr val="tx2"/>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2177424" y="3956280"/>
            <a:ext cx="5550734"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a:xfrm>
            <a:off x="611697" y="6453386"/>
            <a:ext cx="1306455" cy="404614"/>
          </a:xfrm>
        </p:spPr>
        <p:txBody>
          <a:bodyPr/>
          <a:lstStyle>
            <a:lvl1pPr>
              <a:defRPr baseline="0">
                <a:solidFill>
                  <a:schemeClr val="tx2"/>
                </a:solidFill>
              </a:defRPr>
            </a:lvl1pPr>
          </a:lstStyle>
          <a:p>
            <a:fld id="{2494956E-0EEC-8F4B-BF39-612848007E37}" type="datetime1">
              <a:rPr lang="ja-JP" altLang="en-US" smtClean="0"/>
              <a:t>2022/3/18</a:t>
            </a:fld>
            <a:endParaRPr lang="en-US" dirty="0"/>
          </a:p>
        </p:txBody>
      </p:sp>
      <p:sp>
        <p:nvSpPr>
          <p:cNvPr id="5" name="Footer Placeholder 4"/>
          <p:cNvSpPr>
            <a:spLocks noGrp="1"/>
          </p:cNvSpPr>
          <p:nvPr>
            <p:ph type="ftr" sz="quarter" idx="11"/>
          </p:nvPr>
        </p:nvSpPr>
        <p:spPr>
          <a:xfrm>
            <a:off x="2099544" y="6453386"/>
            <a:ext cx="5706494"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7987430" y="6453386"/>
            <a:ext cx="1296987"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7" name="Group 6"/>
          <p:cNvGrpSpPr/>
          <p:nvPr/>
        </p:nvGrpSpPr>
        <p:grpSpPr>
          <a:xfrm>
            <a:off x="611698" y="744470"/>
            <a:ext cx="8672720"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114425" y="2295526"/>
            <a:ext cx="7800975" cy="357187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4CB3915-DFF4-4647-912B-BCFB8995A180}" type="datetime1">
              <a:rPr lang="ja-JP" altLang="en-US" smtClean="0"/>
              <a:t>2022/3/18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97206" y="624156"/>
            <a:ext cx="1272185" cy="5243244"/>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114426" y="624156"/>
            <a:ext cx="6645958" cy="5243244"/>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D2B5173-82C4-674C-A7F7-67C7EA78B2BC}" type="datetime1">
              <a:rPr lang="ja-JP" altLang="en-US" smtClean="0"/>
              <a:t>2022/3/18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EC649C2-4AAB-F343-8064-FD1C7A97C656}" type="datetime1">
              <a:rPr lang="ja-JP" altLang="en-US" smtClean="0"/>
              <a:t>2022/3/18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21583" y="1301361"/>
            <a:ext cx="7810539" cy="2852737"/>
          </a:xfrm>
        </p:spPr>
        <p:txBody>
          <a:bodyPr anchor="b">
            <a:normAutofit/>
          </a:bodyPr>
          <a:lstStyle>
            <a:lvl1pPr algn="r">
              <a:defRPr sz="7200" cap="all" baseline="0">
                <a:solidFill>
                  <a:schemeClr val="tx2"/>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1583" y="4216328"/>
            <a:ext cx="7810539"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a:xfrm>
            <a:off x="600363" y="6453386"/>
            <a:ext cx="1318207" cy="404614"/>
          </a:xfrm>
        </p:spPr>
        <p:txBody>
          <a:bodyPr/>
          <a:lstStyle>
            <a:lvl1pPr>
              <a:defRPr>
                <a:solidFill>
                  <a:schemeClr val="tx2"/>
                </a:solidFill>
              </a:defRPr>
            </a:lvl1pPr>
          </a:lstStyle>
          <a:p>
            <a:fld id="{86A5AF33-179F-0949-BD63-1A0437C8A3A4}" type="datetime1">
              <a:rPr lang="ja-JP" altLang="en-US" smtClean="0"/>
              <a:t>2022/3/18</a:t>
            </a:fld>
            <a:endParaRPr lang="en-US" dirty="0"/>
          </a:p>
        </p:txBody>
      </p:sp>
      <p:sp>
        <p:nvSpPr>
          <p:cNvPr id="5" name="Footer Placeholder 4"/>
          <p:cNvSpPr>
            <a:spLocks noGrp="1"/>
          </p:cNvSpPr>
          <p:nvPr>
            <p:ph type="ftr" sz="quarter" idx="11"/>
          </p:nvPr>
        </p:nvSpPr>
        <p:spPr>
          <a:xfrm>
            <a:off x="2099754" y="6453386"/>
            <a:ext cx="5706494"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7987430" y="6453386"/>
            <a:ext cx="1296987"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6623470" y="1685652"/>
            <a:ext cx="2660948"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ja-JP" altLang="en-US"/>
              <a:t>マスター タイトルの書式設定</a:t>
            </a:r>
            <a:endParaRPr lang="en-US" dirty="0"/>
          </a:p>
        </p:txBody>
      </p:sp>
      <p:sp>
        <p:nvSpPr>
          <p:cNvPr id="3" name="Content Placeholder 2"/>
          <p:cNvSpPr>
            <a:spLocks noGrp="1"/>
          </p:cNvSpPr>
          <p:nvPr>
            <p:ph sz="half" idx="1"/>
          </p:nvPr>
        </p:nvSpPr>
        <p:spPr>
          <a:xfrm>
            <a:off x="1114425" y="2286000"/>
            <a:ext cx="361382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301890" y="2286000"/>
            <a:ext cx="361382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33BF650-658F-8C45-984C-5820AE88C520}" type="datetime1">
              <a:rPr lang="ja-JP" altLang="en-US" smtClean="0"/>
              <a:t>2022/3/18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1114425" y="685800"/>
            <a:ext cx="7800975" cy="1485900"/>
          </a:xfrm>
        </p:spPr>
        <p:txBody>
          <a:bodyPr/>
          <a:lstStyle>
            <a:lvl1pPr>
              <a:defRPr>
                <a:solidFill>
                  <a:schemeClr val="tx2"/>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114425" y="2340864"/>
            <a:ext cx="3610737"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114425" y="3305208"/>
            <a:ext cx="3610737"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301574" y="2340864"/>
            <a:ext cx="3610737"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301574" y="3305208"/>
            <a:ext cx="3610737"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209C7F14-E06B-B94A-9F7E-A9B03125EEFE}" type="datetime1">
              <a:rPr lang="ja-JP" altLang="en-US" smtClean="0"/>
              <a:t>2022/3/18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E7C0A7B6-F61B-DD4B-88DA-E2C31A29EBDD}" type="datetime1">
              <a:rPr lang="ja-JP" altLang="en-US" smtClean="0"/>
              <a:t>2022/3/18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E2F422-7CE4-AA4A-AC0C-609385A47E77}" type="datetime1">
              <a:rPr lang="ja-JP" altLang="en-US" smtClean="0"/>
              <a:t>2022/3/18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8" name="Rectangle 7" title="Background Shape"/>
          <p:cNvSpPr/>
          <p:nvPr/>
        </p:nvSpPr>
        <p:spPr>
          <a:xfrm>
            <a:off x="0" y="376"/>
            <a:ext cx="430911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88169" y="685800"/>
            <a:ext cx="3132773" cy="2157884"/>
          </a:xfrm>
        </p:spPr>
        <p:txBody>
          <a:bodyPr anchor="t">
            <a:noAutofit/>
          </a:bodyPr>
          <a:lstStyle>
            <a:lvl1pPr>
              <a:lnSpc>
                <a:spcPct val="84000"/>
              </a:lnSpc>
              <a:defRPr sz="4800" baseline="0">
                <a:solidFill>
                  <a:schemeClr val="tx2"/>
                </a:solidFill>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5083016" y="685801"/>
            <a:ext cx="4234815"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588169" y="2856344"/>
            <a:ext cx="3132773"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a:xfrm>
            <a:off x="588169" y="6453386"/>
            <a:ext cx="978715" cy="404614"/>
          </a:xfrm>
        </p:spPr>
        <p:txBody>
          <a:bodyPr/>
          <a:lstStyle>
            <a:lvl1pPr>
              <a:defRPr>
                <a:solidFill>
                  <a:schemeClr val="tx2"/>
                </a:solidFill>
              </a:defRPr>
            </a:lvl1pPr>
          </a:lstStyle>
          <a:p>
            <a:fld id="{3B54E781-BD0F-534D-9EAE-B904326887B5}" type="datetime1">
              <a:rPr lang="ja-JP" altLang="en-US" smtClean="0"/>
              <a:t>2022/3/18</a:t>
            </a:fld>
            <a:endParaRPr lang="en-US" dirty="0"/>
          </a:p>
        </p:txBody>
      </p:sp>
      <p:sp>
        <p:nvSpPr>
          <p:cNvPr id="6" name="Footer Placeholder 5"/>
          <p:cNvSpPr>
            <a:spLocks noGrp="1"/>
          </p:cNvSpPr>
          <p:nvPr>
            <p:ph type="ftr" sz="quarter" idx="11"/>
          </p:nvPr>
        </p:nvSpPr>
        <p:spPr>
          <a:xfrm>
            <a:off x="1792331" y="6453386"/>
            <a:ext cx="1928611"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8030051" y="6453386"/>
            <a:ext cx="1296987"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4309110" y="376"/>
            <a:ext cx="18573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8" name="Rectangle 7" title="Background Shape"/>
          <p:cNvSpPr/>
          <p:nvPr/>
        </p:nvSpPr>
        <p:spPr>
          <a:xfrm>
            <a:off x="0" y="376"/>
            <a:ext cx="430911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88169" y="685800"/>
            <a:ext cx="3132773" cy="2157884"/>
          </a:xfrm>
        </p:spPr>
        <p:txBody>
          <a:bodyPr anchor="t">
            <a:normAutofit/>
          </a:bodyPr>
          <a:lstStyle>
            <a:lvl1pPr>
              <a:lnSpc>
                <a:spcPct val="84000"/>
              </a:lnSpc>
              <a:defRPr sz="4800" baseline="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494847" y="1"/>
            <a:ext cx="5411153"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588169" y="2855968"/>
            <a:ext cx="3132773"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a:xfrm>
            <a:off x="588169" y="6453386"/>
            <a:ext cx="978715" cy="404614"/>
          </a:xfrm>
        </p:spPr>
        <p:txBody>
          <a:bodyPr/>
          <a:lstStyle>
            <a:lvl1pPr>
              <a:defRPr>
                <a:solidFill>
                  <a:schemeClr val="tx2"/>
                </a:solidFill>
              </a:defRPr>
            </a:lvl1pPr>
          </a:lstStyle>
          <a:p>
            <a:fld id="{7E4C8237-CFC7-3C44-88B8-801C5927FDC5}" type="datetime1">
              <a:rPr lang="ja-JP" altLang="en-US" smtClean="0"/>
              <a:t>2022/3/18</a:t>
            </a:fld>
            <a:endParaRPr lang="en-US" dirty="0"/>
          </a:p>
        </p:txBody>
      </p:sp>
      <p:sp>
        <p:nvSpPr>
          <p:cNvPr id="6" name="Footer Placeholder 5"/>
          <p:cNvSpPr>
            <a:spLocks noGrp="1"/>
          </p:cNvSpPr>
          <p:nvPr>
            <p:ph type="ftr" sz="quarter" idx="11"/>
          </p:nvPr>
        </p:nvSpPr>
        <p:spPr>
          <a:xfrm>
            <a:off x="1792331" y="6453386"/>
            <a:ext cx="1928611"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8030051" y="6453386"/>
            <a:ext cx="1296987"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4309110" y="376"/>
            <a:ext cx="18573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14425" y="685800"/>
            <a:ext cx="7800975" cy="1485900"/>
          </a:xfrm>
          <a:prstGeom prst="rect">
            <a:avLst/>
          </a:prstGeom>
        </p:spPr>
        <p:txBody>
          <a:bodyPr vert="horz" lIns="91440" tIns="45720" rIns="91440" bIns="45720" rtlCol="0" anchor="t">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114425" y="2286000"/>
            <a:ext cx="7800975" cy="3581400"/>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1129903" y="6453386"/>
            <a:ext cx="978715" cy="404614"/>
          </a:xfrm>
          <a:prstGeom prst="rect">
            <a:avLst/>
          </a:prstGeom>
        </p:spPr>
        <p:txBody>
          <a:bodyPr vert="horz" lIns="91440" tIns="45720" rIns="91440" bIns="45720" rtlCol="0" anchor="ctr"/>
          <a:lstStyle>
            <a:lvl1pPr algn="l">
              <a:defRPr sz="1200" baseline="0">
                <a:solidFill>
                  <a:schemeClr val="tx2"/>
                </a:solidFill>
              </a:defRPr>
            </a:lvl1pPr>
          </a:lstStyle>
          <a:p>
            <a:fld id="{388CE5A5-2321-794B-AB04-44C4983C4E99}" type="datetime1">
              <a:rPr lang="ja-JP" altLang="en-US" smtClean="0"/>
              <a:t>2022/3/18</a:t>
            </a:fld>
            <a:endParaRPr lang="en-US" dirty="0"/>
          </a:p>
        </p:txBody>
      </p:sp>
      <p:sp>
        <p:nvSpPr>
          <p:cNvPr id="5" name="Footer Placeholder 4"/>
          <p:cNvSpPr>
            <a:spLocks noGrp="1"/>
          </p:cNvSpPr>
          <p:nvPr>
            <p:ph type="ftr" sz="quarter" idx="3"/>
          </p:nvPr>
        </p:nvSpPr>
        <p:spPr>
          <a:xfrm>
            <a:off x="2351021" y="6453386"/>
            <a:ext cx="5103174"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7696598" y="6453386"/>
            <a:ext cx="1296987"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388452" y="376"/>
            <a:ext cx="18573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89000"/>
        </a:lnSpc>
        <a:spcBef>
          <a:spcPct val="0"/>
        </a:spcBef>
        <a:buNone/>
        <a:defRPr kumimoji="1"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kumimoji="1"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kumimoji="1"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kumimoji="1"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kumimoji="1"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kumimoji="1"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kumimoji="1"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kumimoji="1"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kumimoji="1"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kumimoji="1" sz="1400" kern="1200" baseline="0">
          <a:solidFill>
            <a:schemeClr val="tx2"/>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userDrawn="1">
          <p15:clr>
            <a:srgbClr val="F26B43"/>
          </p15:clr>
        </p15:guide>
        <p15:guide id="4" orient="horz" pos="1440" userDrawn="1">
          <p15:clr>
            <a:srgbClr val="F26B43"/>
          </p15:clr>
        </p15:guide>
        <p15:guide id="6" orient="horz" pos="3696" userDrawn="1">
          <p15:clr>
            <a:srgbClr val="F26B43"/>
          </p15:clr>
        </p15:guide>
        <p15:guide id="7" orient="horz" pos="432" userDrawn="1">
          <p15:clr>
            <a:srgbClr val="F26B43"/>
          </p15:clr>
        </p15:guide>
        <p15:guide id="8" orient="horz" pos="1512" userDrawn="1">
          <p15:clr>
            <a:srgbClr val="F26B43"/>
          </p15:clr>
        </p15:guide>
        <p15:guide id="9" pos="5616" userDrawn="1">
          <p15:clr>
            <a:srgbClr val="F26B43"/>
          </p15:clr>
        </p15:guide>
        <p15:guide id="10" pos="761" userDrawn="1">
          <p15:clr>
            <a:srgbClr val="F26B43"/>
          </p15:clr>
        </p15:guide>
        <p15:guide id="11" pos="70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10.png"/><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7.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2.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8.png"/><Relationship Id="rId7" Type="http://schemas.openxmlformats.org/officeDocument/2006/relationships/diagramColors" Target="../diagrams/colors11.xml"/><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4.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image" Target="../media/image7.png"/><Relationship Id="rId7" Type="http://schemas.openxmlformats.org/officeDocument/2006/relationships/diagramColors" Target="../diagrams/colors13.xml"/><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diagramQuickStyle" Target="../diagrams/quickStyle13.xml"/><Relationship Id="rId5" Type="http://schemas.openxmlformats.org/officeDocument/2006/relationships/diagramLayout" Target="../diagrams/layout13.xml"/><Relationship Id="rId4" Type="http://schemas.openxmlformats.org/officeDocument/2006/relationships/diagramData" Target="../diagrams/data13.xml"/></Relationships>
</file>

<file path=ppt/slides/_rels/slide15.xml.rels><?xml version="1.0" encoding="UTF-8" standalone="yes"?>
<Relationships xmlns="http://schemas.openxmlformats.org/package/2006/relationships"><Relationship Id="rId8" Type="http://schemas.openxmlformats.org/officeDocument/2006/relationships/hyperlink" Target="https://www.city.toyooka.lg.jp/bosai/1019913/bosaimap/index.html" TargetMode="External"/><Relationship Id="rId13" Type="http://schemas.openxmlformats.org/officeDocument/2006/relationships/hyperlink" Target="http://sabo.civil.pref.hyogo.lg.jp/chiikidosya/jsp/dosya_area5.jsp?no=0&amp;cno=52&amp;unq=12227141610" TargetMode="External"/><Relationship Id="rId3" Type="http://schemas.openxmlformats.org/officeDocument/2006/relationships/diagramLayout" Target="../diagrams/layout14.xml"/><Relationship Id="rId7" Type="http://schemas.openxmlformats.org/officeDocument/2006/relationships/hyperlink" Target="https://www.city.toyooka.lg.jp/bosai/1019913/hinanjo/index.html" TargetMode="External"/><Relationship Id="rId12" Type="http://schemas.openxmlformats.org/officeDocument/2006/relationships/image" Target="../media/image14.png"/><Relationship Id="rId17" Type="http://schemas.openxmlformats.org/officeDocument/2006/relationships/image" Target="../media/image18.png"/><Relationship Id="rId2" Type="http://schemas.openxmlformats.org/officeDocument/2006/relationships/diagramData" Target="../diagrams/data14.xml"/><Relationship Id="rId16" Type="http://schemas.openxmlformats.org/officeDocument/2006/relationships/image" Target="../media/image17.png"/><Relationship Id="rId1" Type="http://schemas.openxmlformats.org/officeDocument/2006/relationships/slideLayout" Target="../slideLayouts/slideLayout7.xml"/><Relationship Id="rId6" Type="http://schemas.microsoft.com/office/2007/relationships/diagramDrawing" Target="../diagrams/drawing14.xml"/><Relationship Id="rId11" Type="http://schemas.openxmlformats.org/officeDocument/2006/relationships/image" Target="../media/image13.png"/><Relationship Id="rId5" Type="http://schemas.openxmlformats.org/officeDocument/2006/relationships/diagramColors" Target="../diagrams/colors14.xml"/><Relationship Id="rId15" Type="http://schemas.openxmlformats.org/officeDocument/2006/relationships/image" Target="../media/image16.png"/><Relationship Id="rId10" Type="http://schemas.openxmlformats.org/officeDocument/2006/relationships/hyperlink" Target="https://www.jma.go.jp/bosai/warning/#area_type=class20s&amp;area_code=2820900" TargetMode="External"/><Relationship Id="rId4" Type="http://schemas.openxmlformats.org/officeDocument/2006/relationships/diagramQuickStyle" Target="../diagrams/quickStyle14.xml"/><Relationship Id="rId9" Type="http://schemas.openxmlformats.org/officeDocument/2006/relationships/hyperlink" Target="https://www.river.go.jp/index/twninfo/pc?prefCd=2801&amp;twnCd=2801209&amp;type=fldfr" TargetMode="External"/><Relationship Id="rId14" Type="http://schemas.openxmlformats.org/officeDocument/2006/relationships/image" Target="../media/image15.png"/></Relationships>
</file>

<file path=ppt/slides/_rels/slide16.xml.rels><?xml version="1.0" encoding="UTF-8" standalone="yes"?>
<Relationships xmlns="http://schemas.openxmlformats.org/package/2006/relationships"><Relationship Id="rId8" Type="http://schemas.microsoft.com/office/2007/relationships/diagramDrawing" Target="../diagrams/drawing15.xml"/><Relationship Id="rId3" Type="http://schemas.openxmlformats.org/officeDocument/2006/relationships/image" Target="../media/image20.png"/><Relationship Id="rId7" Type="http://schemas.openxmlformats.org/officeDocument/2006/relationships/diagramColors" Target="../diagrams/colors15.xml"/><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diagramQuickStyle" Target="../diagrams/quickStyle15.xml"/><Relationship Id="rId5" Type="http://schemas.openxmlformats.org/officeDocument/2006/relationships/diagramLayout" Target="../diagrams/layout15.xml"/><Relationship Id="rId4" Type="http://schemas.openxmlformats.org/officeDocument/2006/relationships/diagramData" Target="../diagrams/data15.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7.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19.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3" Type="http://schemas.openxmlformats.org/officeDocument/2006/relationships/diagramLayout" Target="../diagrams/layout18.xml"/><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diagramData" Target="../diagrams/data18.xml"/><Relationship Id="rId1" Type="http://schemas.openxmlformats.org/officeDocument/2006/relationships/slideLayout" Target="../slideLayouts/slideLayout8.xml"/><Relationship Id="rId6" Type="http://schemas.microsoft.com/office/2007/relationships/diagramDrawing" Target="../diagrams/drawing18.xml"/><Relationship Id="rId11" Type="http://schemas.openxmlformats.org/officeDocument/2006/relationships/image" Target="../media/image26.png"/><Relationship Id="rId5" Type="http://schemas.openxmlformats.org/officeDocument/2006/relationships/diagramColors" Target="../diagrams/colors18.xml"/><Relationship Id="rId10" Type="http://schemas.openxmlformats.org/officeDocument/2006/relationships/image" Target="../media/image25.png"/><Relationship Id="rId4" Type="http://schemas.openxmlformats.org/officeDocument/2006/relationships/diagramQuickStyle" Target="../diagrams/quickStyle18.xml"/><Relationship Id="rId9"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7.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1.xml.rels><?xml version="1.0" encoding="UTF-8" standalone="yes"?>
<Relationships xmlns="http://schemas.openxmlformats.org/package/2006/relationships"><Relationship Id="rId8" Type="http://schemas.microsoft.com/office/2007/relationships/diagramDrawing" Target="../diagrams/drawing20.xml"/><Relationship Id="rId3" Type="http://schemas.openxmlformats.org/officeDocument/2006/relationships/image" Target="../media/image30.png"/><Relationship Id="rId7" Type="http://schemas.openxmlformats.org/officeDocument/2006/relationships/diagramColors" Target="../diagrams/colors20.xml"/><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diagramQuickStyle" Target="../diagrams/quickStyle20.xml"/><Relationship Id="rId5" Type="http://schemas.openxmlformats.org/officeDocument/2006/relationships/diagramLayout" Target="../diagrams/layout20.xml"/><Relationship Id="rId4" Type="http://schemas.openxmlformats.org/officeDocument/2006/relationships/diagramData" Target="../diagrams/data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Layout" Target="../diagrams/layout2.xml"/><Relationship Id="rId7" Type="http://schemas.openxmlformats.org/officeDocument/2006/relationships/image" Target="../media/image1.png"/><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Layout" Target="../diagrams/layout5.xml"/><Relationship Id="rId7" Type="http://schemas.openxmlformats.org/officeDocument/2006/relationships/image" Target="../media/image3.png"/><Relationship Id="rId2" Type="http://schemas.openxmlformats.org/officeDocument/2006/relationships/diagramData" Target="../diagrams/data5.xml"/><Relationship Id="rId1" Type="http://schemas.openxmlformats.org/officeDocument/2006/relationships/slideLayout" Target="../slideLayouts/slideLayout8.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 Id="rId9"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hyperlink" Target="https://youtu.be/LOMH0sXbCAY" TargetMode="Externa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Layout" Target="../diagrams/layout8.xml"/><Relationship Id="rId7" Type="http://schemas.openxmlformats.org/officeDocument/2006/relationships/image" Target="../media/image6.png"/><Relationship Id="rId2" Type="http://schemas.openxmlformats.org/officeDocument/2006/relationships/diagramData" Target="../diagrams/data8.xml"/><Relationship Id="rId1" Type="http://schemas.openxmlformats.org/officeDocument/2006/relationships/slideLayout" Target="../slideLayouts/slideLayout8.xml"/><Relationship Id="rId6" Type="http://schemas.microsoft.com/office/2007/relationships/diagramDrawing" Target="../diagrams/drawing8.xml"/><Relationship Id="rId5" Type="http://schemas.openxmlformats.org/officeDocument/2006/relationships/diagramColors" Target="../diagrams/colors8.xml"/><Relationship Id="rId10" Type="http://schemas.openxmlformats.org/officeDocument/2006/relationships/image" Target="../media/image9.png"/><Relationship Id="rId4" Type="http://schemas.openxmlformats.org/officeDocument/2006/relationships/diagramQuickStyle" Target="../diagrams/quickStyle8.xml"/><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495300" y="1940854"/>
            <a:ext cx="8953500" cy="2098226"/>
          </a:xfrm>
        </p:spPr>
        <p:txBody>
          <a:bodyPr/>
          <a:lstStyle/>
          <a:p>
            <a:r>
              <a:rPr lang="ja-JP" altLang="en-US" sz="4000" dirty="0">
                <a:solidFill>
                  <a:schemeClr val="tx1"/>
                </a:solidFill>
                <a:latin typeface="+mj-ea"/>
              </a:rPr>
              <a:t>避難確保計画に基づく</a:t>
            </a:r>
            <a:r>
              <a:rPr lang="en-US" altLang="ja-JP" sz="4000" dirty="0">
                <a:solidFill>
                  <a:schemeClr val="tx1"/>
                </a:solidFill>
                <a:latin typeface="+mj-ea"/>
              </a:rPr>
              <a:t/>
            </a:r>
            <a:br>
              <a:rPr lang="en-US" altLang="ja-JP" sz="4000" dirty="0">
                <a:solidFill>
                  <a:schemeClr val="tx1"/>
                </a:solidFill>
                <a:latin typeface="+mj-ea"/>
              </a:rPr>
            </a:br>
            <a:r>
              <a:rPr lang="ja-JP" altLang="en-US" sz="4000" dirty="0">
                <a:solidFill>
                  <a:schemeClr val="tx1"/>
                </a:solidFill>
                <a:latin typeface="+mj-ea"/>
              </a:rPr>
              <a:t>避難訓練の実施のポイント</a:t>
            </a:r>
          </a:p>
        </p:txBody>
      </p:sp>
    </p:spTree>
    <p:extLst>
      <p:ext uri="{BB962C8B-B14F-4D97-AF65-F5344CB8AC3E}">
        <p14:creationId xmlns:p14="http://schemas.microsoft.com/office/powerpoint/2010/main" val="11020526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図表 14">
            <a:extLst>
              <a:ext uri="{FF2B5EF4-FFF2-40B4-BE49-F238E27FC236}">
                <a16:creationId xmlns:a16="http://schemas.microsoft.com/office/drawing/2014/main" id="{70AD78A7-E827-7843-82FD-C172C8253A1C}"/>
              </a:ext>
            </a:extLst>
          </p:cNvPr>
          <p:cNvGraphicFramePr/>
          <p:nvPr>
            <p:extLst>
              <p:ext uri="{D42A27DB-BD31-4B8C-83A1-F6EECF244321}">
                <p14:modId xmlns:p14="http://schemas.microsoft.com/office/powerpoint/2010/main" val="297248068"/>
              </p:ext>
            </p:extLst>
          </p:nvPr>
        </p:nvGraphicFramePr>
        <p:xfrm>
          <a:off x="603046" y="43713"/>
          <a:ext cx="9273458" cy="5909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正方形/長方形 1">
            <a:extLst>
              <a:ext uri="{FF2B5EF4-FFF2-40B4-BE49-F238E27FC236}">
                <a16:creationId xmlns:a16="http://schemas.microsoft.com/office/drawing/2014/main" id="{446D0A86-D6A6-DC41-8908-810B238F6C6A}"/>
              </a:ext>
            </a:extLst>
          </p:cNvPr>
          <p:cNvSpPr/>
          <p:nvPr/>
        </p:nvSpPr>
        <p:spPr>
          <a:xfrm>
            <a:off x="603046" y="1154331"/>
            <a:ext cx="9043874" cy="2585323"/>
          </a:xfrm>
          <a:prstGeom prst="rect">
            <a:avLst/>
          </a:prstGeom>
        </p:spPr>
        <p:txBody>
          <a:bodyPr wrap="square">
            <a:spAutoFit/>
          </a:bodyPr>
          <a:lstStyle/>
          <a:p>
            <a:r>
              <a:rPr lang="ja-JP" altLang="en-US" dirty="0">
                <a:latin typeface="MS"/>
              </a:rPr>
              <a:t>　訓練は避難確保計画に定めた内容に従って、実施する訓練の内容に</a:t>
            </a:r>
            <a:r>
              <a:rPr lang="ja-JP" altLang="en-US" dirty="0" smtClean="0">
                <a:latin typeface="MS"/>
              </a:rPr>
              <a:t>応</a:t>
            </a:r>
            <a:r>
              <a:rPr lang="ja-JP" altLang="en-US" dirty="0">
                <a:latin typeface="MS"/>
              </a:rPr>
              <a:t>じ</a:t>
            </a:r>
            <a:r>
              <a:rPr lang="ja-JP" altLang="en-US" dirty="0" smtClean="0">
                <a:latin typeface="MS"/>
              </a:rPr>
              <a:t>た</a:t>
            </a:r>
            <a:r>
              <a:rPr lang="ja-JP" altLang="en-US" dirty="0">
                <a:latin typeface="MS"/>
              </a:rPr>
              <a:t>人員配置や役割分担を決定してください。また、訓練の責任者</a:t>
            </a:r>
            <a:r>
              <a:rPr lang="en-US" altLang="ja-JP" dirty="0">
                <a:latin typeface="Century" panose="02040604050505020304" pitchFamily="18" charset="0"/>
              </a:rPr>
              <a:t>(</a:t>
            </a:r>
            <a:r>
              <a:rPr lang="ja-JP" altLang="en-US" dirty="0">
                <a:latin typeface="MS"/>
              </a:rPr>
              <a:t>統括指揮者</a:t>
            </a:r>
            <a:r>
              <a:rPr lang="en-US" altLang="ja-JP" dirty="0">
                <a:latin typeface="Century" panose="02040604050505020304" pitchFamily="18" charset="0"/>
              </a:rPr>
              <a:t>)</a:t>
            </a:r>
            <a:r>
              <a:rPr lang="ja-JP" altLang="en-US" dirty="0">
                <a:latin typeface="MS"/>
              </a:rPr>
              <a:t>を決定</a:t>
            </a:r>
            <a:r>
              <a:rPr lang="ja-JP" altLang="en-US" dirty="0" smtClean="0">
                <a:latin typeface="MS"/>
              </a:rPr>
              <a:t>してく</a:t>
            </a:r>
            <a:r>
              <a:rPr lang="ja-JP" altLang="en-US" dirty="0">
                <a:latin typeface="MS"/>
              </a:rPr>
              <a:t>だ</a:t>
            </a:r>
            <a:r>
              <a:rPr lang="ja-JP" altLang="en-US" dirty="0" smtClean="0">
                <a:latin typeface="MS"/>
              </a:rPr>
              <a:t>さい</a:t>
            </a:r>
            <a:r>
              <a:rPr lang="ja-JP" altLang="en-US" dirty="0">
                <a:latin typeface="MS"/>
              </a:rPr>
              <a:t>。 </a:t>
            </a:r>
            <a:endParaRPr lang="ja-JP" altLang="en-US" dirty="0"/>
          </a:p>
          <a:p>
            <a:r>
              <a:rPr lang="ja-JP" altLang="en-US" dirty="0">
                <a:latin typeface="MS"/>
              </a:rPr>
              <a:t>　役割分担は、情報</a:t>
            </a:r>
            <a:r>
              <a:rPr lang="ja-JP" altLang="en-US" dirty="0" smtClean="0">
                <a:latin typeface="MS"/>
              </a:rPr>
              <a:t>収集伝達</a:t>
            </a:r>
            <a:r>
              <a:rPr lang="ja-JP" altLang="en-US" dirty="0">
                <a:latin typeface="MS"/>
              </a:rPr>
              <a:t>を主に行う情報連絡班と避難誘導を主に行う避難誘導班、設備や装備品、備蓄品、持ち出し品等を準備する装備品等準備</a:t>
            </a:r>
            <a:r>
              <a:rPr lang="ja-JP" altLang="en-US" dirty="0" smtClean="0">
                <a:latin typeface="MS"/>
              </a:rPr>
              <a:t>班等が</a:t>
            </a:r>
            <a:r>
              <a:rPr lang="ja-JP" altLang="en-US" dirty="0">
                <a:latin typeface="MS"/>
              </a:rPr>
              <a:t>あります。</a:t>
            </a:r>
            <a:endParaRPr lang="en-US" altLang="ja-JP" dirty="0">
              <a:latin typeface="MS"/>
            </a:endParaRPr>
          </a:p>
          <a:p>
            <a:r>
              <a:rPr lang="ja-JP" altLang="en-US" dirty="0">
                <a:latin typeface="MS"/>
              </a:rPr>
              <a:t>　実施する訓練に</a:t>
            </a:r>
            <a:r>
              <a:rPr lang="ja-JP" altLang="en-US" dirty="0" smtClean="0">
                <a:latin typeface="MS"/>
              </a:rPr>
              <a:t>応</a:t>
            </a:r>
            <a:r>
              <a:rPr lang="ja-JP" altLang="en-US" dirty="0">
                <a:latin typeface="MS"/>
              </a:rPr>
              <a:t>じ</a:t>
            </a:r>
            <a:r>
              <a:rPr lang="ja-JP" altLang="en-US" dirty="0" smtClean="0">
                <a:latin typeface="MS"/>
              </a:rPr>
              <a:t>て</a:t>
            </a:r>
            <a:r>
              <a:rPr lang="ja-JP" altLang="en-US" dirty="0">
                <a:latin typeface="MS"/>
              </a:rPr>
              <a:t>、訓練に参加する職員の役割を</a:t>
            </a:r>
            <a:r>
              <a:rPr lang="ja-JP" altLang="en-US" dirty="0" smtClean="0">
                <a:latin typeface="MS"/>
              </a:rPr>
              <a:t>決めてく</a:t>
            </a:r>
            <a:r>
              <a:rPr lang="ja-JP" altLang="en-US" dirty="0">
                <a:latin typeface="MS"/>
              </a:rPr>
              <a:t>だ</a:t>
            </a:r>
            <a:r>
              <a:rPr lang="ja-JP" altLang="en-US" dirty="0" smtClean="0">
                <a:latin typeface="MS"/>
              </a:rPr>
              <a:t>さい</a:t>
            </a:r>
            <a:r>
              <a:rPr lang="ja-JP" altLang="en-US" dirty="0">
                <a:latin typeface="MS"/>
              </a:rPr>
              <a:t>。各役割の任務内容については、避難確保計画を確認</a:t>
            </a:r>
            <a:r>
              <a:rPr lang="ja-JP" altLang="en-US" dirty="0" smtClean="0">
                <a:latin typeface="MS"/>
              </a:rPr>
              <a:t>してく</a:t>
            </a:r>
            <a:r>
              <a:rPr lang="ja-JP" altLang="en-US" dirty="0">
                <a:latin typeface="MS"/>
              </a:rPr>
              <a:t>だ</a:t>
            </a:r>
            <a:r>
              <a:rPr lang="ja-JP" altLang="en-US" dirty="0" smtClean="0">
                <a:latin typeface="MS"/>
              </a:rPr>
              <a:t>さい</a:t>
            </a:r>
            <a:r>
              <a:rPr lang="ja-JP" altLang="en-US" dirty="0">
                <a:latin typeface="MS"/>
              </a:rPr>
              <a:t>。 </a:t>
            </a:r>
            <a:endParaRPr lang="ja-JP" altLang="en-US" dirty="0"/>
          </a:p>
          <a:p>
            <a:r>
              <a:rPr lang="ja-JP" altLang="en-US" dirty="0">
                <a:latin typeface="MS"/>
              </a:rPr>
              <a:t>　また、避難訓練を運営する運営班を必要に</a:t>
            </a:r>
            <a:r>
              <a:rPr lang="ja-JP" altLang="en-US" dirty="0" smtClean="0">
                <a:latin typeface="MS"/>
              </a:rPr>
              <a:t>応</a:t>
            </a:r>
            <a:r>
              <a:rPr lang="ja-JP" altLang="en-US" dirty="0">
                <a:latin typeface="MS"/>
              </a:rPr>
              <a:t>じて</a:t>
            </a:r>
            <a:r>
              <a:rPr lang="ja-JP" altLang="en-US" dirty="0" smtClean="0">
                <a:latin typeface="MS"/>
              </a:rPr>
              <a:t>設置</a:t>
            </a:r>
            <a:r>
              <a:rPr lang="ja-JP" altLang="en-US" dirty="0">
                <a:latin typeface="MS"/>
              </a:rPr>
              <a:t>することでスムーズな訓練進行に繋げることができます。参加者の人数が少ない場合は、運営班とその他の班を兼務するなど</a:t>
            </a:r>
            <a:r>
              <a:rPr lang="ja-JP" altLang="en-US" dirty="0" smtClean="0">
                <a:latin typeface="MS"/>
              </a:rPr>
              <a:t>、災害時においても臨機応変</a:t>
            </a:r>
            <a:r>
              <a:rPr lang="ja-JP" altLang="en-US" dirty="0">
                <a:latin typeface="MS"/>
              </a:rPr>
              <a:t>な</a:t>
            </a:r>
            <a:r>
              <a:rPr lang="ja-JP" altLang="en-US" dirty="0" smtClean="0">
                <a:latin typeface="MS"/>
              </a:rPr>
              <a:t>対応ができるよう工夫してください。</a:t>
            </a:r>
            <a:endParaRPr lang="ja-JP" altLang="en-US" dirty="0">
              <a:effectLst/>
            </a:endParaRPr>
          </a:p>
        </p:txBody>
      </p:sp>
      <p:sp>
        <p:nvSpPr>
          <p:cNvPr id="13" name="正方形/長方形 12">
            <a:extLst>
              <a:ext uri="{FF2B5EF4-FFF2-40B4-BE49-F238E27FC236}">
                <a16:creationId xmlns:a16="http://schemas.microsoft.com/office/drawing/2014/main" id="{9F240CE0-355B-B44A-AE89-BCB4D9FAB8A3}"/>
              </a:ext>
            </a:extLst>
          </p:cNvPr>
          <p:cNvSpPr/>
          <p:nvPr/>
        </p:nvSpPr>
        <p:spPr>
          <a:xfrm>
            <a:off x="631767" y="663676"/>
            <a:ext cx="5244895" cy="461665"/>
          </a:xfrm>
          <a:prstGeom prst="rect">
            <a:avLst/>
          </a:prstGeom>
        </p:spPr>
        <p:txBody>
          <a:bodyPr wrap="square">
            <a:spAutoFit/>
          </a:bodyPr>
          <a:lstStyle/>
          <a:p>
            <a:pPr defTabSz="802485">
              <a:defRPr/>
            </a:pPr>
            <a:r>
              <a:rPr lang="ja-JP" altLang="en-US" sz="2400">
                <a:latin typeface="HGPSoeiKakugothicUB" panose="020B0900000000000000" pitchFamily="34" charset="-128"/>
                <a:ea typeface="HGPSoeiKakugothicUB" panose="020B0900000000000000" pitchFamily="34" charset="-128"/>
              </a:rPr>
              <a:t>訓練の実施体制 </a:t>
            </a:r>
          </a:p>
        </p:txBody>
      </p:sp>
      <p:pic>
        <p:nvPicPr>
          <p:cNvPr id="8" name="図 7">
            <a:extLst>
              <a:ext uri="{FF2B5EF4-FFF2-40B4-BE49-F238E27FC236}">
                <a16:creationId xmlns:a16="http://schemas.microsoft.com/office/drawing/2014/main" id="{533F4BD7-1D6F-9D46-B749-F6D90FBC4023}"/>
              </a:ext>
            </a:extLst>
          </p:cNvPr>
          <p:cNvPicPr>
            <a:picLocks noChangeAspect="1"/>
          </p:cNvPicPr>
          <p:nvPr/>
        </p:nvPicPr>
        <p:blipFill>
          <a:blip r:embed="rId7"/>
          <a:stretch>
            <a:fillRect/>
          </a:stretch>
        </p:blipFill>
        <p:spPr>
          <a:xfrm>
            <a:off x="2160744" y="4318278"/>
            <a:ext cx="6160296" cy="1869792"/>
          </a:xfrm>
          <a:prstGeom prst="rect">
            <a:avLst/>
          </a:prstGeom>
        </p:spPr>
      </p:pic>
      <p:sp>
        <p:nvSpPr>
          <p:cNvPr id="16" name="テキスト ボックス 15">
            <a:extLst>
              <a:ext uri="{FF2B5EF4-FFF2-40B4-BE49-F238E27FC236}">
                <a16:creationId xmlns:a16="http://schemas.microsoft.com/office/drawing/2014/main" id="{D94BEDE8-F5B0-B145-B7AF-2211B00A5B0A}"/>
              </a:ext>
            </a:extLst>
          </p:cNvPr>
          <p:cNvSpPr txBox="1"/>
          <p:nvPr/>
        </p:nvSpPr>
        <p:spPr>
          <a:xfrm>
            <a:off x="3993904" y="6188070"/>
            <a:ext cx="2262158" cy="369332"/>
          </a:xfrm>
          <a:prstGeom prst="rect">
            <a:avLst/>
          </a:prstGeom>
          <a:noFill/>
        </p:spPr>
        <p:txBody>
          <a:bodyPr wrap="none" rtlCol="0">
            <a:spAutoFit/>
          </a:bodyPr>
          <a:lstStyle/>
          <a:p>
            <a:r>
              <a:rPr kumimoji="1" lang="ja-JP" altLang="en-US"/>
              <a:t>訓練実施体制（例）</a:t>
            </a:r>
          </a:p>
        </p:txBody>
      </p:sp>
    </p:spTree>
    <p:extLst>
      <p:ext uri="{BB962C8B-B14F-4D97-AF65-F5344CB8AC3E}">
        <p14:creationId xmlns:p14="http://schemas.microsoft.com/office/powerpoint/2010/main" val="25930032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446D0A86-D6A6-DC41-8908-810B238F6C6A}"/>
              </a:ext>
            </a:extLst>
          </p:cNvPr>
          <p:cNvSpPr/>
          <p:nvPr/>
        </p:nvSpPr>
        <p:spPr>
          <a:xfrm>
            <a:off x="603046" y="1154331"/>
            <a:ext cx="9043874" cy="1754326"/>
          </a:xfrm>
          <a:prstGeom prst="rect">
            <a:avLst/>
          </a:prstGeom>
        </p:spPr>
        <p:txBody>
          <a:bodyPr wrap="square">
            <a:spAutoFit/>
          </a:bodyPr>
          <a:lstStyle/>
          <a:p>
            <a:r>
              <a:rPr lang="ja-JP" altLang="en-US" dirty="0">
                <a:latin typeface="MS"/>
              </a:rPr>
              <a:t>　</a:t>
            </a:r>
            <a:r>
              <a:rPr lang="ja-JP" altLang="en-US" dirty="0"/>
              <a:t>避難訓練は、施設利用者を立退き避難先に移動させる訓練だけに限らず、情報伝達</a:t>
            </a:r>
            <a:r>
              <a:rPr lang="ja-JP" altLang="en-US" dirty="0" smtClean="0"/>
              <a:t>訓練</a:t>
            </a:r>
            <a:r>
              <a:rPr lang="ja-JP" altLang="en-US" dirty="0"/>
              <a:t>や避難経路を確認する訓練、装備品や持ち出し品を準備する訓練、図上による訓練</a:t>
            </a:r>
            <a:r>
              <a:rPr lang="ja-JP" altLang="en-US" dirty="0" smtClean="0"/>
              <a:t>など様々</a:t>
            </a:r>
            <a:r>
              <a:rPr lang="ja-JP" altLang="en-US" dirty="0"/>
              <a:t>な種類の訓練があります</a:t>
            </a:r>
            <a:r>
              <a:rPr lang="ja-JP" altLang="en-US" dirty="0" smtClean="0"/>
              <a:t>。</a:t>
            </a:r>
            <a:endParaRPr lang="en-US" altLang="ja-JP" dirty="0" smtClean="0"/>
          </a:p>
          <a:p>
            <a:r>
              <a:rPr lang="ja-JP" altLang="en-US" dirty="0" smtClean="0"/>
              <a:t>　</a:t>
            </a:r>
            <a:r>
              <a:rPr lang="ja-JP" altLang="en-US" dirty="0"/>
              <a:t>全ての訓練を一度に行うのでは</a:t>
            </a:r>
            <a:r>
              <a:rPr lang="ja-JP" altLang="en-US" dirty="0" smtClean="0"/>
              <a:t>なく、比較的</a:t>
            </a:r>
            <a:r>
              <a:rPr lang="ja-JP" altLang="en-US" dirty="0"/>
              <a:t>取り組みやすい訓練から実施する</a:t>
            </a:r>
            <a:r>
              <a:rPr lang="ja-JP" altLang="en-US" dirty="0" smtClean="0"/>
              <a:t>方法、別</a:t>
            </a:r>
            <a:r>
              <a:rPr lang="ja-JP" altLang="en-US" dirty="0"/>
              <a:t>日に分けて実施する</a:t>
            </a:r>
            <a:r>
              <a:rPr lang="ja-JP" altLang="en-US" dirty="0" smtClean="0"/>
              <a:t>方法、様々</a:t>
            </a:r>
            <a:r>
              <a:rPr lang="ja-JP" altLang="en-US" dirty="0"/>
              <a:t>な種類の訓練をローテーション</a:t>
            </a:r>
            <a:r>
              <a:rPr lang="ja-JP" altLang="en-US" dirty="0" smtClean="0"/>
              <a:t>で実施</a:t>
            </a:r>
            <a:r>
              <a:rPr lang="ja-JP" altLang="en-US" dirty="0"/>
              <a:t>する方法など、工夫しながら継続して</a:t>
            </a:r>
            <a:r>
              <a:rPr lang="ja-JP" altLang="en-US" dirty="0" smtClean="0"/>
              <a:t>取り組みましょう。</a:t>
            </a:r>
            <a:endParaRPr lang="en-US" altLang="ja-JP" dirty="0" smtClean="0"/>
          </a:p>
        </p:txBody>
      </p:sp>
      <p:sp>
        <p:nvSpPr>
          <p:cNvPr id="13" name="正方形/長方形 12">
            <a:extLst>
              <a:ext uri="{FF2B5EF4-FFF2-40B4-BE49-F238E27FC236}">
                <a16:creationId xmlns:a16="http://schemas.microsoft.com/office/drawing/2014/main" id="{9F240CE0-355B-B44A-AE89-BCB4D9FAB8A3}"/>
              </a:ext>
            </a:extLst>
          </p:cNvPr>
          <p:cNvSpPr/>
          <p:nvPr/>
        </p:nvSpPr>
        <p:spPr>
          <a:xfrm>
            <a:off x="631767" y="663676"/>
            <a:ext cx="5244895" cy="461665"/>
          </a:xfrm>
          <a:prstGeom prst="rect">
            <a:avLst/>
          </a:prstGeom>
        </p:spPr>
        <p:txBody>
          <a:bodyPr wrap="square">
            <a:spAutoFit/>
          </a:bodyPr>
          <a:lstStyle/>
          <a:p>
            <a:pPr defTabSz="802485">
              <a:defRPr/>
            </a:pPr>
            <a:r>
              <a:rPr lang="ja-JP" altLang="en-US" sz="2400" dirty="0" smtClean="0">
                <a:latin typeface="HGPSoeiKakugothicUB" panose="020B0900000000000000" pitchFamily="34" charset="-128"/>
                <a:ea typeface="HGPSoeiKakugothicUB" panose="020B0900000000000000" pitchFamily="34" charset="-128"/>
              </a:rPr>
              <a:t>実施する訓練</a:t>
            </a:r>
            <a:r>
              <a:rPr lang="ja-JP" altLang="en-US" sz="2400" dirty="0">
                <a:latin typeface="HGPSoeiKakugothicUB" panose="020B0900000000000000" pitchFamily="34" charset="-128"/>
                <a:ea typeface="HGPSoeiKakugothicUB" panose="020B0900000000000000" pitchFamily="34" charset="-128"/>
              </a:rPr>
              <a:t>を</a:t>
            </a:r>
            <a:r>
              <a:rPr lang="ja-JP" altLang="en-US" sz="2400" dirty="0" smtClean="0">
                <a:latin typeface="HGPSoeiKakugothicUB" panose="020B0900000000000000" pitchFamily="34" charset="-128"/>
                <a:ea typeface="HGPSoeiKakugothicUB" panose="020B0900000000000000" pitchFamily="34" charset="-128"/>
              </a:rPr>
              <a:t>選択</a:t>
            </a:r>
            <a:r>
              <a:rPr lang="ja-JP" altLang="en-US" sz="2400" dirty="0">
                <a:latin typeface="HGPSoeiKakugothicUB" panose="020B0900000000000000" pitchFamily="34" charset="-128"/>
                <a:ea typeface="HGPSoeiKakugothicUB" panose="020B0900000000000000" pitchFamily="34" charset="-128"/>
              </a:rPr>
              <a:t>する</a:t>
            </a:r>
          </a:p>
        </p:txBody>
      </p:sp>
      <p:graphicFrame>
        <p:nvGraphicFramePr>
          <p:cNvPr id="5" name="図表 4">
            <a:extLst>
              <a:ext uri="{FF2B5EF4-FFF2-40B4-BE49-F238E27FC236}">
                <a16:creationId xmlns:a16="http://schemas.microsoft.com/office/drawing/2014/main" id="{70AD78A7-E827-7843-82FD-C172C8253A1C}"/>
              </a:ext>
            </a:extLst>
          </p:cNvPr>
          <p:cNvGraphicFramePr/>
          <p:nvPr>
            <p:extLst>
              <p:ext uri="{D42A27DB-BD31-4B8C-83A1-F6EECF244321}">
                <p14:modId xmlns:p14="http://schemas.microsoft.com/office/powerpoint/2010/main" val="3308899216"/>
              </p:ext>
            </p:extLst>
          </p:nvPr>
        </p:nvGraphicFramePr>
        <p:xfrm>
          <a:off x="603046" y="43713"/>
          <a:ext cx="9273458" cy="5909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019748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626233" y="1955894"/>
            <a:ext cx="6378638" cy="830997"/>
          </a:xfrm>
          <a:prstGeom prst="rect">
            <a:avLst/>
          </a:prstGeom>
          <a:noFill/>
          <a:ln>
            <a:solidFill>
              <a:schemeClr val="tx1"/>
            </a:solidFill>
          </a:ln>
        </p:spPr>
        <p:txBody>
          <a:bodyPr wrap="square" rtlCol="0">
            <a:spAutoFit/>
          </a:bodyPr>
          <a:lstStyle/>
          <a:p>
            <a:pPr>
              <a:spcBef>
                <a:spcPts val="600"/>
              </a:spcBef>
            </a:pPr>
            <a:r>
              <a:rPr lang="en-US" altLang="ja-JP" sz="1600" dirty="0">
                <a:latin typeface="+mn-ea"/>
              </a:rPr>
              <a:t>【</a:t>
            </a:r>
            <a:r>
              <a:rPr lang="ja-JP" altLang="en-US" sz="1600" dirty="0">
                <a:latin typeface="+mn-ea"/>
              </a:rPr>
              <a:t>訓練内容</a:t>
            </a:r>
            <a:r>
              <a:rPr lang="en-US" altLang="ja-JP" sz="1600" dirty="0">
                <a:latin typeface="+mn-ea"/>
              </a:rPr>
              <a:t>】</a:t>
            </a:r>
            <a:br>
              <a:rPr lang="en-US" altLang="ja-JP" sz="1600" dirty="0">
                <a:latin typeface="+mn-ea"/>
              </a:rPr>
            </a:br>
            <a:r>
              <a:rPr lang="ja-JP" altLang="en-US" sz="1600" dirty="0">
                <a:latin typeface="+mn-ea"/>
              </a:rPr>
              <a:t>・避難確保計画に定めた</a:t>
            </a:r>
            <a:r>
              <a:rPr lang="ja-JP" altLang="en-US" sz="1600" dirty="0"/>
              <a:t>避難基準に達したことを想定し、</a:t>
            </a:r>
            <a:r>
              <a:rPr lang="ja-JP" altLang="en-US" sz="1600" dirty="0">
                <a:latin typeface="+mn-ea"/>
              </a:rPr>
              <a:t>避難確保計画に定めた避難場所へ立ち退き（水平）</a:t>
            </a:r>
            <a:r>
              <a:rPr lang="ja-JP" altLang="en-US" sz="1600" dirty="0" smtClean="0">
                <a:latin typeface="+mn-ea"/>
              </a:rPr>
              <a:t>避難する。</a:t>
            </a:r>
            <a:endParaRPr lang="en-US" altLang="ja-JP" sz="1600" dirty="0">
              <a:latin typeface="+mn-ea"/>
            </a:endParaRPr>
          </a:p>
        </p:txBody>
      </p:sp>
      <p:sp>
        <p:nvSpPr>
          <p:cNvPr id="4" name="テキスト ボックス 3"/>
          <p:cNvSpPr txBox="1"/>
          <p:nvPr/>
        </p:nvSpPr>
        <p:spPr>
          <a:xfrm>
            <a:off x="626233" y="4767648"/>
            <a:ext cx="9102437" cy="1805623"/>
          </a:xfrm>
          <a:prstGeom prst="rect">
            <a:avLst/>
          </a:prstGeom>
          <a:noFill/>
          <a:ln>
            <a:solidFill>
              <a:schemeClr val="tx1"/>
            </a:solidFill>
          </a:ln>
        </p:spPr>
        <p:txBody>
          <a:bodyPr wrap="square">
            <a:spAutoFit/>
          </a:bodyPr>
          <a:lstStyle/>
          <a:p>
            <a:pPr>
              <a:spcBef>
                <a:spcPts val="376"/>
              </a:spcBef>
              <a:defRPr/>
            </a:pPr>
            <a:r>
              <a:rPr lang="en-US" altLang="ja-JP" sz="1400" dirty="0"/>
              <a:t>【</a:t>
            </a:r>
            <a:r>
              <a:rPr lang="ja-JP" altLang="en-US" sz="1400" dirty="0"/>
              <a:t>ポイント☝</a:t>
            </a:r>
            <a:r>
              <a:rPr lang="en-US" altLang="ja-JP" sz="1400" dirty="0"/>
              <a:t>】</a:t>
            </a:r>
          </a:p>
          <a:p>
            <a:pPr marL="342900" indent="-342900">
              <a:spcBef>
                <a:spcPts val="376"/>
              </a:spcBef>
              <a:buFont typeface="Wingdings" panose="05000000000000000000" pitchFamily="2" charset="2"/>
              <a:buChar char="ü"/>
              <a:defRPr/>
            </a:pPr>
            <a:r>
              <a:rPr lang="ja-JP" altLang="en-US" sz="1400" dirty="0"/>
              <a:t>利用者の参加は職員による代替対応や当日体調の良い方のみとするなど利用者の負担軽減に留意ください。</a:t>
            </a:r>
            <a:endParaRPr lang="en-US" altLang="ja-JP" sz="1400" dirty="0"/>
          </a:p>
          <a:p>
            <a:pPr marL="342900" indent="-342900">
              <a:spcBef>
                <a:spcPts val="376"/>
              </a:spcBef>
              <a:buFont typeface="Wingdings" panose="05000000000000000000" pitchFamily="2" charset="2"/>
              <a:buChar char="ü"/>
              <a:defRPr/>
            </a:pPr>
            <a:r>
              <a:rPr lang="ja-JP" altLang="en-US" sz="1400" dirty="0"/>
              <a:t>避難開始を館内放送等により、施設職員、利用者等に周知</a:t>
            </a:r>
            <a:r>
              <a:rPr lang="ja-JP" altLang="en-US" sz="1400" dirty="0" smtClean="0"/>
              <a:t>するようにしましょう。</a:t>
            </a:r>
            <a:r>
              <a:rPr lang="en-US" altLang="ja-JP" sz="1400" dirty="0"/>
              <a:t/>
            </a:r>
            <a:br>
              <a:rPr lang="en-US" altLang="ja-JP" sz="1400" dirty="0"/>
            </a:br>
            <a:r>
              <a:rPr lang="en-US" altLang="ja-JP" sz="1400" dirty="0"/>
              <a:t>※</a:t>
            </a:r>
            <a:r>
              <a:rPr lang="ja-JP" altLang="en-US" sz="1400" dirty="0"/>
              <a:t>周知する放送内容については、事前に</a:t>
            </a:r>
            <a:r>
              <a:rPr lang="ja-JP" altLang="en-US" sz="1400" dirty="0" smtClean="0"/>
              <a:t>決めていてください。</a:t>
            </a:r>
            <a:endParaRPr lang="en-US" altLang="ja-JP" sz="1400" dirty="0"/>
          </a:p>
          <a:p>
            <a:pPr marL="342900" indent="-342900">
              <a:spcBef>
                <a:spcPts val="376"/>
              </a:spcBef>
              <a:buFont typeface="Wingdings" panose="05000000000000000000" pitchFamily="2" charset="2"/>
              <a:buChar char="ü"/>
              <a:defRPr/>
            </a:pPr>
            <a:r>
              <a:rPr lang="ja-JP" altLang="en-US" sz="1400" dirty="0" smtClean="0"/>
              <a:t>逃</a:t>
            </a:r>
            <a:r>
              <a:rPr lang="ja-JP" altLang="en-US" sz="1400" dirty="0"/>
              <a:t>げ</a:t>
            </a:r>
            <a:r>
              <a:rPr lang="ja-JP" altLang="en-US" sz="1400" dirty="0" smtClean="0"/>
              <a:t>遅れた</a:t>
            </a:r>
            <a:r>
              <a:rPr lang="ja-JP" altLang="en-US" sz="1400" dirty="0"/>
              <a:t>人がいないか、避難誘導の前後には必ず人数の確認を行うとともに、</a:t>
            </a:r>
            <a:r>
              <a:rPr lang="ja-JP" altLang="en-US" sz="1400" dirty="0" smtClean="0"/>
              <a:t>避難開始</a:t>
            </a:r>
            <a:r>
              <a:rPr lang="ja-JP" altLang="en-US" sz="1400" dirty="0"/>
              <a:t>や避難完了について、関係機関等に報告することが</a:t>
            </a:r>
            <a:r>
              <a:rPr lang="ja-JP" altLang="en-US" sz="1400" dirty="0" smtClean="0"/>
              <a:t>望ましい</a:t>
            </a:r>
            <a:r>
              <a:rPr lang="ja-JP" altLang="en-US" sz="1400" dirty="0"/>
              <a:t>で</a:t>
            </a:r>
            <a:r>
              <a:rPr lang="ja-JP" altLang="en-US" sz="1400" dirty="0" smtClean="0"/>
              <a:t>す</a:t>
            </a:r>
            <a:r>
              <a:rPr lang="ja-JP" altLang="en-US" sz="1400" dirty="0"/>
              <a:t>。</a:t>
            </a:r>
            <a:endParaRPr lang="en-US" altLang="ja-JP" dirty="0"/>
          </a:p>
          <a:p>
            <a:pPr marL="342900" indent="-342900">
              <a:spcBef>
                <a:spcPts val="376"/>
              </a:spcBef>
              <a:buFont typeface="Wingdings" panose="05000000000000000000" pitchFamily="2" charset="2"/>
              <a:buChar char="ü"/>
              <a:defRPr/>
            </a:pPr>
            <a:r>
              <a:rPr lang="ja-JP" altLang="en-US" sz="1400" dirty="0"/>
              <a:t>一斉避難だけではなく、段階的な避難</a:t>
            </a:r>
            <a:r>
              <a:rPr lang="ja-JP" altLang="en-US" sz="1400" dirty="0" smtClean="0"/>
              <a:t>（階別にグループ分けする）</a:t>
            </a:r>
            <a:r>
              <a:rPr lang="ja-JP" altLang="en-US" sz="1400" dirty="0"/>
              <a:t>など、効率的な避難対応を考えましょう。</a:t>
            </a:r>
          </a:p>
        </p:txBody>
      </p:sp>
      <p:sp>
        <p:nvSpPr>
          <p:cNvPr id="6" name="テキスト ボックス 5"/>
          <p:cNvSpPr txBox="1"/>
          <p:nvPr/>
        </p:nvSpPr>
        <p:spPr>
          <a:xfrm>
            <a:off x="631763" y="1046513"/>
            <a:ext cx="6378638" cy="830997"/>
          </a:xfrm>
          <a:prstGeom prst="rect">
            <a:avLst/>
          </a:prstGeom>
          <a:noFill/>
          <a:ln>
            <a:solidFill>
              <a:schemeClr val="tx1"/>
            </a:solidFill>
          </a:ln>
        </p:spPr>
        <p:txBody>
          <a:bodyPr wrap="square" rtlCol="0">
            <a:spAutoFit/>
          </a:bodyPr>
          <a:lstStyle/>
          <a:p>
            <a:pPr>
              <a:spcBef>
                <a:spcPts val="600"/>
              </a:spcBef>
            </a:pPr>
            <a:r>
              <a:rPr lang="ja-JP" altLang="en-US" sz="1600" dirty="0">
                <a:latin typeface="+mn-ea"/>
              </a:rPr>
              <a:t>避難確保計画に定めた施設外の避難先に施設利用者を立ち退き（水平）</a:t>
            </a:r>
            <a:r>
              <a:rPr lang="ja-JP" altLang="en-US" sz="1600" dirty="0" smtClean="0">
                <a:latin typeface="+mn-ea"/>
              </a:rPr>
              <a:t>避難する訓練</a:t>
            </a:r>
            <a:r>
              <a:rPr lang="ja-JP" altLang="en-US" sz="1600" dirty="0">
                <a:latin typeface="+mn-ea"/>
              </a:rPr>
              <a:t>です。一般的には参加者は施設職員や施設利用者となります。</a:t>
            </a:r>
            <a:endParaRPr lang="en-US" altLang="ja-JP" sz="1600" dirty="0">
              <a:latin typeface="+mn-ea"/>
            </a:endParaRPr>
          </a:p>
        </p:txBody>
      </p:sp>
      <p:sp>
        <p:nvSpPr>
          <p:cNvPr id="5" name="正方形/長方形 4">
            <a:extLst>
              <a:ext uri="{FF2B5EF4-FFF2-40B4-BE49-F238E27FC236}">
                <a16:creationId xmlns:a16="http://schemas.microsoft.com/office/drawing/2014/main" id="{09D4A712-E177-FF46-85A5-6765065E1CA2}"/>
              </a:ext>
            </a:extLst>
          </p:cNvPr>
          <p:cNvSpPr/>
          <p:nvPr/>
        </p:nvSpPr>
        <p:spPr>
          <a:xfrm>
            <a:off x="631764" y="656799"/>
            <a:ext cx="2949846" cy="369332"/>
          </a:xfrm>
          <a:prstGeom prst="rect">
            <a:avLst/>
          </a:prstGeom>
        </p:spPr>
        <p:txBody>
          <a:bodyPr wrap="none">
            <a:spAutoFit/>
          </a:bodyPr>
          <a:lstStyle/>
          <a:p>
            <a:r>
              <a:rPr lang="ja-JP" altLang="en-US">
                <a:latin typeface="HGP創英角ｺﾞｼｯｸUB"/>
                <a:ea typeface="HGP創英角ｺﾞｼｯｸUB"/>
              </a:rPr>
              <a:t>⑴ 立ち退き（水平）避難訓練</a:t>
            </a:r>
            <a:endParaRPr lang="ja-JP" altLang="en-US"/>
          </a:p>
        </p:txBody>
      </p:sp>
      <p:sp>
        <p:nvSpPr>
          <p:cNvPr id="9" name="テキスト ボックス 8">
            <a:extLst>
              <a:ext uri="{FF2B5EF4-FFF2-40B4-BE49-F238E27FC236}">
                <a16:creationId xmlns:a16="http://schemas.microsoft.com/office/drawing/2014/main" id="{59942735-45DE-964E-88E9-D1B5FF0C0C51}"/>
              </a:ext>
            </a:extLst>
          </p:cNvPr>
          <p:cNvSpPr txBox="1"/>
          <p:nvPr/>
        </p:nvSpPr>
        <p:spPr>
          <a:xfrm>
            <a:off x="626233" y="3866273"/>
            <a:ext cx="6378639" cy="830997"/>
          </a:xfrm>
          <a:prstGeom prst="rect">
            <a:avLst/>
          </a:prstGeom>
          <a:noFill/>
          <a:ln>
            <a:solidFill>
              <a:schemeClr val="tx1"/>
            </a:solidFill>
          </a:ln>
        </p:spPr>
        <p:txBody>
          <a:bodyPr wrap="square" rtlCol="0">
            <a:spAutoFit/>
          </a:bodyPr>
          <a:lstStyle/>
          <a:p>
            <a:pPr>
              <a:spcBef>
                <a:spcPts val="600"/>
              </a:spcBef>
            </a:pPr>
            <a:r>
              <a:rPr lang="en-US" altLang="ja-JP" sz="1600" dirty="0">
                <a:latin typeface="+mn-ea"/>
              </a:rPr>
              <a:t>【</a:t>
            </a:r>
            <a:r>
              <a:rPr lang="ja-JP" altLang="en-US" sz="1600" dirty="0">
                <a:latin typeface="+mn-ea"/>
              </a:rPr>
              <a:t>訓練内容</a:t>
            </a:r>
            <a:r>
              <a:rPr lang="en-US" altLang="ja-JP" sz="1600" dirty="0">
                <a:latin typeface="+mn-ea"/>
              </a:rPr>
              <a:t>】</a:t>
            </a:r>
            <a:br>
              <a:rPr lang="en-US" altLang="ja-JP" sz="1600" dirty="0">
                <a:latin typeface="+mn-ea"/>
              </a:rPr>
            </a:br>
            <a:r>
              <a:rPr lang="ja-JP" altLang="en-US" sz="1600" dirty="0">
                <a:latin typeface="+mn-ea"/>
              </a:rPr>
              <a:t>・避難確保計画に</a:t>
            </a:r>
            <a:r>
              <a:rPr lang="ja-JP" altLang="en-US" sz="1600" dirty="0" smtClean="0">
                <a:latin typeface="+mn-ea"/>
              </a:rPr>
              <a:t>定めた施設内の避難場所で安全確保する。</a:t>
            </a:r>
            <a:r>
              <a:rPr lang="en-US" altLang="ja-JP" sz="1600" dirty="0" smtClean="0">
                <a:latin typeface="+mn-ea"/>
              </a:rPr>
              <a:t>(</a:t>
            </a:r>
            <a:r>
              <a:rPr lang="ja-JP" altLang="en-US" sz="1600" dirty="0" smtClean="0">
                <a:latin typeface="+mn-ea"/>
              </a:rPr>
              <a:t>垂直避難</a:t>
            </a:r>
            <a:r>
              <a:rPr lang="en-US" altLang="ja-JP" sz="1600" dirty="0" smtClean="0">
                <a:latin typeface="+mn-ea"/>
              </a:rPr>
              <a:t>)</a:t>
            </a:r>
            <a:endParaRPr lang="en-US" altLang="ja-JP" sz="1600" dirty="0">
              <a:latin typeface="+mn-ea"/>
            </a:endParaRPr>
          </a:p>
        </p:txBody>
      </p:sp>
      <p:sp>
        <p:nvSpPr>
          <p:cNvPr id="10" name="テキスト ボックス 9">
            <a:extLst>
              <a:ext uri="{FF2B5EF4-FFF2-40B4-BE49-F238E27FC236}">
                <a16:creationId xmlns:a16="http://schemas.microsoft.com/office/drawing/2014/main" id="{7959FF95-0562-E44A-9DBA-5DAC055E26BA}"/>
              </a:ext>
            </a:extLst>
          </p:cNvPr>
          <p:cNvSpPr txBox="1"/>
          <p:nvPr/>
        </p:nvSpPr>
        <p:spPr>
          <a:xfrm>
            <a:off x="631759" y="3236600"/>
            <a:ext cx="6378639" cy="584775"/>
          </a:xfrm>
          <a:prstGeom prst="rect">
            <a:avLst/>
          </a:prstGeom>
          <a:noFill/>
          <a:ln>
            <a:solidFill>
              <a:schemeClr val="tx1"/>
            </a:solidFill>
          </a:ln>
        </p:spPr>
        <p:txBody>
          <a:bodyPr wrap="square" rtlCol="0">
            <a:spAutoFit/>
          </a:bodyPr>
          <a:lstStyle/>
          <a:p>
            <a:pPr>
              <a:spcBef>
                <a:spcPts val="600"/>
              </a:spcBef>
            </a:pPr>
            <a:r>
              <a:rPr lang="ja-JP" altLang="en-US" sz="1600" dirty="0">
                <a:latin typeface="+mn-ea"/>
              </a:rPr>
              <a:t>避難確保計画に定めた施設内の避難先に施設利用者を垂直</a:t>
            </a:r>
            <a:r>
              <a:rPr lang="ja-JP" altLang="en-US" sz="1600" dirty="0" smtClean="0">
                <a:latin typeface="+mn-ea"/>
              </a:rPr>
              <a:t>避難する訓練</a:t>
            </a:r>
            <a:r>
              <a:rPr lang="ja-JP" altLang="en-US" sz="1600" dirty="0">
                <a:latin typeface="+mn-ea"/>
              </a:rPr>
              <a:t>です。参加者は施設職員や施設利用者と</a:t>
            </a:r>
            <a:r>
              <a:rPr lang="ja-JP" altLang="en-US" sz="1600" dirty="0" smtClean="0">
                <a:latin typeface="+mn-ea"/>
              </a:rPr>
              <a:t>なります。</a:t>
            </a:r>
            <a:endParaRPr lang="en-US" altLang="ja-JP" sz="1600" dirty="0">
              <a:latin typeface="+mn-ea"/>
            </a:endParaRPr>
          </a:p>
        </p:txBody>
      </p:sp>
      <p:sp>
        <p:nvSpPr>
          <p:cNvPr id="11" name="正方形/長方形 10">
            <a:extLst>
              <a:ext uri="{FF2B5EF4-FFF2-40B4-BE49-F238E27FC236}">
                <a16:creationId xmlns:a16="http://schemas.microsoft.com/office/drawing/2014/main" id="{099933CC-BB73-C94C-A8DF-9B3E0817C312}"/>
              </a:ext>
            </a:extLst>
          </p:cNvPr>
          <p:cNvSpPr/>
          <p:nvPr/>
        </p:nvSpPr>
        <p:spPr>
          <a:xfrm>
            <a:off x="627928" y="2871866"/>
            <a:ext cx="3493264" cy="369332"/>
          </a:xfrm>
          <a:prstGeom prst="rect">
            <a:avLst/>
          </a:prstGeom>
        </p:spPr>
        <p:txBody>
          <a:bodyPr wrap="none">
            <a:spAutoFit/>
          </a:bodyPr>
          <a:lstStyle/>
          <a:p>
            <a:r>
              <a:rPr lang="ja-JP" altLang="en-US" dirty="0">
                <a:latin typeface="HGP創英角ｺﾞｼｯｸUB"/>
                <a:ea typeface="HGP創英角ｺﾞｼｯｸUB"/>
              </a:rPr>
              <a:t>⑵ 屋内安全確保（垂直避難）訓練</a:t>
            </a:r>
            <a:endParaRPr lang="ja-JP" altLang="en-US" dirty="0"/>
          </a:p>
        </p:txBody>
      </p:sp>
      <p:pic>
        <p:nvPicPr>
          <p:cNvPr id="12" name="図 11">
            <a:extLst>
              <a:ext uri="{FF2B5EF4-FFF2-40B4-BE49-F238E27FC236}">
                <a16:creationId xmlns:a16="http://schemas.microsoft.com/office/drawing/2014/main" id="{2FCB6D29-1EB9-194E-80FB-953AC1BBD93F}"/>
              </a:ext>
            </a:extLst>
          </p:cNvPr>
          <p:cNvPicPr>
            <a:picLocks noChangeAspect="1"/>
          </p:cNvPicPr>
          <p:nvPr/>
        </p:nvPicPr>
        <p:blipFill>
          <a:blip r:embed="rId2"/>
          <a:stretch>
            <a:fillRect/>
          </a:stretch>
        </p:blipFill>
        <p:spPr>
          <a:xfrm>
            <a:off x="7086600" y="726423"/>
            <a:ext cx="2642070" cy="2427848"/>
          </a:xfrm>
          <a:prstGeom prst="rect">
            <a:avLst/>
          </a:prstGeom>
        </p:spPr>
      </p:pic>
      <p:pic>
        <p:nvPicPr>
          <p:cNvPr id="14" name="図 13">
            <a:extLst>
              <a:ext uri="{FF2B5EF4-FFF2-40B4-BE49-F238E27FC236}">
                <a16:creationId xmlns:a16="http://schemas.microsoft.com/office/drawing/2014/main" id="{F5CBB9D4-BCCF-6147-AA63-BD48DF13D283}"/>
              </a:ext>
            </a:extLst>
          </p:cNvPr>
          <p:cNvPicPr>
            <a:picLocks noChangeAspect="1"/>
          </p:cNvPicPr>
          <p:nvPr/>
        </p:nvPicPr>
        <p:blipFill>
          <a:blip r:embed="rId3"/>
          <a:stretch>
            <a:fillRect/>
          </a:stretch>
        </p:blipFill>
        <p:spPr>
          <a:xfrm>
            <a:off x="7086600" y="3181587"/>
            <a:ext cx="2647598" cy="1586061"/>
          </a:xfrm>
          <a:prstGeom prst="rect">
            <a:avLst/>
          </a:prstGeom>
        </p:spPr>
      </p:pic>
      <p:graphicFrame>
        <p:nvGraphicFramePr>
          <p:cNvPr id="13" name="図表 12">
            <a:extLst>
              <a:ext uri="{FF2B5EF4-FFF2-40B4-BE49-F238E27FC236}">
                <a16:creationId xmlns:a16="http://schemas.microsoft.com/office/drawing/2014/main" id="{70AD78A7-E827-7843-82FD-C172C8253A1C}"/>
              </a:ext>
            </a:extLst>
          </p:cNvPr>
          <p:cNvGraphicFramePr/>
          <p:nvPr>
            <p:extLst>
              <p:ext uri="{D42A27DB-BD31-4B8C-83A1-F6EECF244321}">
                <p14:modId xmlns:p14="http://schemas.microsoft.com/office/powerpoint/2010/main" val="3308899216"/>
              </p:ext>
            </p:extLst>
          </p:nvPr>
        </p:nvGraphicFramePr>
        <p:xfrm>
          <a:off x="603046" y="43713"/>
          <a:ext cx="9273458" cy="59097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1257595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631767" y="663676"/>
            <a:ext cx="5244895" cy="461665"/>
          </a:xfrm>
          <a:prstGeom prst="rect">
            <a:avLst/>
          </a:prstGeom>
        </p:spPr>
        <p:txBody>
          <a:bodyPr wrap="square">
            <a:spAutoFit/>
          </a:bodyPr>
          <a:lstStyle/>
          <a:p>
            <a:pPr defTabSz="802485">
              <a:defRPr/>
            </a:pPr>
            <a:r>
              <a:rPr lang="en-US" altLang="ja-JP" sz="2400" dirty="0">
                <a:latin typeface="HGP創英角ｺﾞｼｯｸUB"/>
                <a:ea typeface="HGP創英角ｺﾞｼｯｸUB"/>
              </a:rPr>
              <a:t>⑶</a:t>
            </a:r>
            <a:r>
              <a:rPr lang="ja-JP" altLang="en-US" sz="2400">
                <a:latin typeface="HGP創英角ｺﾞｼｯｸUB"/>
                <a:ea typeface="HGP創英角ｺﾞｼｯｸUB"/>
              </a:rPr>
              <a:t>　</a:t>
            </a:r>
            <a:r>
              <a:rPr lang="ja-JP" altLang="en-US" sz="2400">
                <a:latin typeface="HGPSoeiKakugothicUB" panose="020B0900000000000000" pitchFamily="34" charset="-128"/>
                <a:ea typeface="HGPSoeiKakugothicUB" panose="020B0900000000000000" pitchFamily="34" charset="-128"/>
              </a:rPr>
              <a:t>避難経路の確認訓練 </a:t>
            </a:r>
          </a:p>
        </p:txBody>
      </p:sp>
      <p:sp>
        <p:nvSpPr>
          <p:cNvPr id="3" name="テキスト ボックス 2"/>
          <p:cNvSpPr txBox="1"/>
          <p:nvPr/>
        </p:nvSpPr>
        <p:spPr>
          <a:xfrm>
            <a:off x="631763" y="2102375"/>
            <a:ext cx="9102437" cy="2139047"/>
          </a:xfrm>
          <a:prstGeom prst="rect">
            <a:avLst/>
          </a:prstGeom>
          <a:noFill/>
          <a:ln>
            <a:solidFill>
              <a:schemeClr val="tx1"/>
            </a:solidFill>
          </a:ln>
        </p:spPr>
        <p:txBody>
          <a:bodyPr wrap="square" rtlCol="0">
            <a:spAutoFit/>
          </a:bodyPr>
          <a:lstStyle/>
          <a:p>
            <a:pPr>
              <a:spcBef>
                <a:spcPts val="600"/>
              </a:spcBef>
            </a:pPr>
            <a:r>
              <a:rPr lang="en-US" altLang="ja-JP" dirty="0">
                <a:latin typeface="+mn-ea"/>
              </a:rPr>
              <a:t>【</a:t>
            </a:r>
            <a:r>
              <a:rPr lang="ja-JP" altLang="en-US" dirty="0">
                <a:latin typeface="+mn-ea"/>
              </a:rPr>
              <a:t>訓練内容</a:t>
            </a:r>
            <a:r>
              <a:rPr lang="en-US" altLang="ja-JP" dirty="0">
                <a:latin typeface="+mn-ea"/>
              </a:rPr>
              <a:t>】</a:t>
            </a:r>
          </a:p>
          <a:p>
            <a:pPr>
              <a:spcBef>
                <a:spcPts val="600"/>
              </a:spcBef>
            </a:pPr>
            <a:r>
              <a:rPr lang="ja-JP" altLang="en-US" dirty="0">
                <a:latin typeface="+mn-ea"/>
              </a:rPr>
              <a:t>・水平避難の場合、避難経路の安全性の</a:t>
            </a:r>
            <a:r>
              <a:rPr lang="ja-JP" altLang="en-US" dirty="0" smtClean="0">
                <a:latin typeface="+mn-ea"/>
              </a:rPr>
              <a:t>確認。</a:t>
            </a:r>
            <a:endParaRPr lang="en-US" altLang="ja-JP" dirty="0">
              <a:latin typeface="+mn-ea"/>
            </a:endParaRPr>
          </a:p>
          <a:p>
            <a:pPr>
              <a:spcBef>
                <a:spcPts val="600"/>
              </a:spcBef>
            </a:pPr>
            <a:r>
              <a:rPr lang="ja-JP" altLang="en-US" dirty="0">
                <a:latin typeface="+mn-ea"/>
              </a:rPr>
              <a:t>・垂直避難の場合、車椅子や担架での避難が可能か</a:t>
            </a:r>
            <a:r>
              <a:rPr lang="ja-JP" altLang="en-US" dirty="0" smtClean="0">
                <a:latin typeface="+mn-ea"/>
              </a:rPr>
              <a:t>確認。</a:t>
            </a:r>
            <a:endParaRPr lang="en-US" altLang="ja-JP" dirty="0">
              <a:latin typeface="+mn-ea"/>
            </a:endParaRPr>
          </a:p>
          <a:p>
            <a:pPr>
              <a:spcBef>
                <a:spcPts val="600"/>
              </a:spcBef>
            </a:pPr>
            <a:r>
              <a:rPr lang="ja-JP" altLang="en-US" dirty="0" smtClean="0">
                <a:latin typeface="+mn-ea"/>
              </a:rPr>
              <a:t>・複数の避難経路の確保。</a:t>
            </a:r>
            <a:endParaRPr lang="en-US" altLang="ja-JP" dirty="0">
              <a:latin typeface="+mn-ea"/>
            </a:endParaRPr>
          </a:p>
          <a:p>
            <a:pPr>
              <a:spcBef>
                <a:spcPts val="600"/>
              </a:spcBef>
            </a:pPr>
            <a:r>
              <a:rPr lang="ja-JP" altLang="en-US" dirty="0">
                <a:latin typeface="+mn-ea"/>
              </a:rPr>
              <a:t>・避難手段の</a:t>
            </a:r>
            <a:r>
              <a:rPr lang="ja-JP" altLang="en-US" dirty="0" smtClean="0">
                <a:latin typeface="+mn-ea"/>
              </a:rPr>
              <a:t>確認。（</a:t>
            </a:r>
            <a:r>
              <a:rPr lang="ja-JP" altLang="en-US" dirty="0">
                <a:latin typeface="+mn-ea"/>
              </a:rPr>
              <a:t>車、徒歩など）　　等</a:t>
            </a:r>
            <a:endParaRPr lang="en-US" altLang="ja-JP" dirty="0">
              <a:latin typeface="+mn-ea"/>
            </a:endParaRPr>
          </a:p>
          <a:p>
            <a:pPr>
              <a:spcBef>
                <a:spcPts val="600"/>
              </a:spcBef>
            </a:pPr>
            <a:endParaRPr lang="en-US" altLang="ja-JP" dirty="0">
              <a:latin typeface="+mn-ea"/>
            </a:endParaRPr>
          </a:p>
        </p:txBody>
      </p:sp>
      <p:sp>
        <p:nvSpPr>
          <p:cNvPr id="4" name="テキスト ボックス 3"/>
          <p:cNvSpPr txBox="1"/>
          <p:nvPr/>
        </p:nvSpPr>
        <p:spPr>
          <a:xfrm>
            <a:off x="631763" y="4325632"/>
            <a:ext cx="9102437" cy="2215991"/>
          </a:xfrm>
          <a:prstGeom prst="rect">
            <a:avLst/>
          </a:prstGeom>
          <a:noFill/>
          <a:ln>
            <a:solidFill>
              <a:schemeClr val="tx1"/>
            </a:solidFill>
          </a:ln>
        </p:spPr>
        <p:txBody>
          <a:bodyPr wrap="square">
            <a:spAutoFit/>
          </a:bodyPr>
          <a:lstStyle/>
          <a:p>
            <a:pPr>
              <a:spcBef>
                <a:spcPts val="376"/>
              </a:spcBef>
              <a:defRPr/>
            </a:pPr>
            <a:r>
              <a:rPr lang="en-US" altLang="ja-JP" sz="1600" dirty="0"/>
              <a:t>【</a:t>
            </a:r>
            <a:r>
              <a:rPr lang="ja-JP" altLang="en-US" sz="1600" dirty="0"/>
              <a:t>ポイント☝</a:t>
            </a:r>
            <a:r>
              <a:rPr lang="en-US" altLang="ja-JP" sz="1600" dirty="0"/>
              <a:t>】</a:t>
            </a:r>
          </a:p>
          <a:p>
            <a:pPr marL="342900" indent="-342900">
              <a:spcBef>
                <a:spcPts val="376"/>
              </a:spcBef>
              <a:buFont typeface="Wingdings" panose="05000000000000000000" pitchFamily="2" charset="2"/>
              <a:buChar char="ü"/>
              <a:defRPr/>
            </a:pPr>
            <a:r>
              <a:rPr lang="ja-JP" altLang="en-US" sz="1600" dirty="0"/>
              <a:t>避難経路の確認は、</a:t>
            </a:r>
            <a:r>
              <a:rPr lang="ja-JP" altLang="en-US" sz="1600" dirty="0" smtClean="0"/>
              <a:t>防災</a:t>
            </a:r>
            <a:r>
              <a:rPr lang="ja-JP" altLang="en-US" sz="1600" dirty="0"/>
              <a:t>マップ</a:t>
            </a:r>
            <a:r>
              <a:rPr lang="ja-JP" altLang="en-US" sz="1600" dirty="0" smtClean="0"/>
              <a:t>で災害想定を確認したうえで、実際</a:t>
            </a:r>
            <a:r>
              <a:rPr lang="ja-JP" altLang="en-US" sz="1600" dirty="0"/>
              <a:t>に歩いて確認する</a:t>
            </a:r>
            <a:r>
              <a:rPr lang="ja-JP" altLang="en-US" sz="1600" dirty="0" smtClean="0"/>
              <a:t>ことが非常</a:t>
            </a:r>
            <a:r>
              <a:rPr lang="ja-JP" altLang="en-US" sz="1600" dirty="0"/>
              <a:t>に重要</a:t>
            </a:r>
            <a:r>
              <a:rPr lang="ja-JP" altLang="en-US" sz="1600" dirty="0" smtClean="0"/>
              <a:t>です。</a:t>
            </a:r>
            <a:r>
              <a:rPr lang="en-US" altLang="ja-JP" sz="1600" dirty="0"/>
              <a:t/>
            </a:r>
            <a:br>
              <a:rPr lang="en-US" altLang="ja-JP" sz="1600" dirty="0"/>
            </a:br>
            <a:r>
              <a:rPr lang="ja-JP" altLang="en-US" sz="1600" dirty="0"/>
              <a:t>防災マップ</a:t>
            </a:r>
            <a:r>
              <a:rPr lang="en-US" altLang="ja-JP" sz="1600" dirty="0"/>
              <a:t/>
            </a:r>
            <a:br>
              <a:rPr lang="en-US" altLang="ja-JP" sz="1600" dirty="0"/>
            </a:br>
            <a:r>
              <a:rPr kumimoji="1" lang="en-US" altLang="ja-JP" sz="1600" dirty="0">
                <a:solidFill>
                  <a:sysClr val="windowText" lastClr="000000"/>
                </a:solidFill>
                <a:latin typeface="メイリオ" panose="020B0604030504040204" pitchFamily="50" charset="-128"/>
              </a:rPr>
              <a:t>https://</a:t>
            </a:r>
            <a:r>
              <a:rPr kumimoji="1" lang="en-US" altLang="ja-JP" sz="1600" dirty="0" err="1">
                <a:solidFill>
                  <a:sysClr val="windowText" lastClr="000000"/>
                </a:solidFill>
                <a:latin typeface="メイリオ" panose="020B0604030504040204" pitchFamily="50" charset="-128"/>
              </a:rPr>
              <a:t>www.city.toyooka.lg.jp</a:t>
            </a:r>
            <a:r>
              <a:rPr kumimoji="1" lang="en-US" altLang="ja-JP" sz="1600" dirty="0">
                <a:solidFill>
                  <a:sysClr val="windowText" lastClr="000000"/>
                </a:solidFill>
                <a:latin typeface="メイリオ" panose="020B0604030504040204" pitchFamily="50" charset="-128"/>
              </a:rPr>
              <a:t>/</a:t>
            </a:r>
            <a:r>
              <a:rPr kumimoji="1" lang="en-US" altLang="ja-JP" sz="1600" dirty="0" err="1">
                <a:solidFill>
                  <a:sysClr val="windowText" lastClr="000000"/>
                </a:solidFill>
                <a:latin typeface="メイリオ" panose="020B0604030504040204" pitchFamily="50" charset="-128"/>
              </a:rPr>
              <a:t>bosai</a:t>
            </a:r>
            <a:r>
              <a:rPr kumimoji="1" lang="en-US" altLang="ja-JP" sz="1600" dirty="0">
                <a:solidFill>
                  <a:sysClr val="windowText" lastClr="000000"/>
                </a:solidFill>
                <a:latin typeface="メイリオ" panose="020B0604030504040204" pitchFamily="50" charset="-128"/>
              </a:rPr>
              <a:t>/1019913/</a:t>
            </a:r>
            <a:r>
              <a:rPr kumimoji="1" lang="en-US" altLang="ja-JP" sz="1600" dirty="0" err="1">
                <a:solidFill>
                  <a:sysClr val="windowText" lastClr="000000"/>
                </a:solidFill>
                <a:latin typeface="メイリオ" panose="020B0604030504040204" pitchFamily="50" charset="-128"/>
              </a:rPr>
              <a:t>hinanjo</a:t>
            </a:r>
            <a:r>
              <a:rPr kumimoji="1" lang="en-US" altLang="ja-JP" sz="1600" dirty="0">
                <a:solidFill>
                  <a:sysClr val="windowText" lastClr="000000"/>
                </a:solidFill>
                <a:latin typeface="メイリオ" panose="020B0604030504040204" pitchFamily="50" charset="-128"/>
              </a:rPr>
              <a:t>/</a:t>
            </a:r>
            <a:r>
              <a:rPr kumimoji="1" lang="en-US" altLang="ja-JP" sz="1600" dirty="0" err="1">
                <a:solidFill>
                  <a:sysClr val="windowText" lastClr="000000"/>
                </a:solidFill>
                <a:latin typeface="メイリオ" panose="020B0604030504040204" pitchFamily="50" charset="-128"/>
              </a:rPr>
              <a:t>index.html</a:t>
            </a:r>
            <a:endParaRPr lang="en-US" altLang="ja-JP" sz="1600" dirty="0"/>
          </a:p>
          <a:p>
            <a:pPr marL="342900" indent="-342900">
              <a:spcBef>
                <a:spcPts val="376"/>
              </a:spcBef>
              <a:buFont typeface="Wingdings" panose="05000000000000000000" pitchFamily="2" charset="2"/>
              <a:buChar char="ü"/>
              <a:defRPr/>
            </a:pPr>
            <a:r>
              <a:rPr lang="ja-JP" altLang="en-US" sz="1600" dirty="0"/>
              <a:t>施設内の垂直避難では停電時を想定し、階段で垂直避難が可能か</a:t>
            </a:r>
            <a:r>
              <a:rPr lang="ja-JP" altLang="en-US" sz="1600" dirty="0" smtClean="0"/>
              <a:t>考えましょう。</a:t>
            </a:r>
            <a:endParaRPr lang="en-US" altLang="ja-JP" sz="1600" dirty="0"/>
          </a:p>
          <a:p>
            <a:pPr marL="342900" indent="-342900">
              <a:spcBef>
                <a:spcPts val="376"/>
              </a:spcBef>
              <a:buFont typeface="Wingdings" panose="05000000000000000000" pitchFamily="2" charset="2"/>
              <a:buChar char="ü"/>
              <a:defRPr/>
            </a:pPr>
            <a:r>
              <a:rPr lang="ja-JP" altLang="en-US" sz="1600" dirty="0"/>
              <a:t>災害時に避難経路が通れないことも考えられます。避難経路は一つではなく、なるべく複数用意しておき、優先順位をつけておきましょう。</a:t>
            </a:r>
            <a:endParaRPr lang="en-US" altLang="ja-JP" sz="1600" dirty="0"/>
          </a:p>
        </p:txBody>
      </p:sp>
      <p:sp>
        <p:nvSpPr>
          <p:cNvPr id="6" name="テキスト ボックス 5"/>
          <p:cNvSpPr txBox="1"/>
          <p:nvPr/>
        </p:nvSpPr>
        <p:spPr>
          <a:xfrm>
            <a:off x="631763" y="1094849"/>
            <a:ext cx="9102437" cy="923330"/>
          </a:xfrm>
          <a:prstGeom prst="rect">
            <a:avLst/>
          </a:prstGeom>
          <a:noFill/>
          <a:ln>
            <a:solidFill>
              <a:schemeClr val="tx1"/>
            </a:solidFill>
          </a:ln>
        </p:spPr>
        <p:txBody>
          <a:bodyPr wrap="square" rtlCol="0">
            <a:spAutoFit/>
          </a:bodyPr>
          <a:lstStyle/>
          <a:p>
            <a:pPr>
              <a:spcBef>
                <a:spcPts val="600"/>
              </a:spcBef>
            </a:pPr>
            <a:r>
              <a:rPr lang="ja-JP" altLang="en-US" dirty="0">
                <a:latin typeface="+mn-ea"/>
              </a:rPr>
              <a:t>避難確保計画に定めた避難先、避難経路の安全性等について確認する訓練です。</a:t>
            </a:r>
            <a:r>
              <a:rPr lang="en-US" altLang="ja-JP" dirty="0">
                <a:latin typeface="+mn-ea"/>
              </a:rPr>
              <a:t/>
            </a:r>
            <a:br>
              <a:rPr lang="en-US" altLang="ja-JP" dirty="0">
                <a:latin typeface="+mn-ea"/>
              </a:rPr>
            </a:br>
            <a:r>
              <a:rPr lang="ja-JP" altLang="en-US" dirty="0" smtClean="0">
                <a:latin typeface="+mn-ea"/>
              </a:rPr>
              <a:t>参加者を職員のみとしたり、散歩などの際に利用者に確認してもらうなど状況に応じて行ってください。</a:t>
            </a:r>
            <a:endParaRPr lang="en-US" altLang="ja-JP" dirty="0">
              <a:latin typeface="+mn-ea"/>
            </a:endParaRPr>
          </a:p>
        </p:txBody>
      </p:sp>
      <p:pic>
        <p:nvPicPr>
          <p:cNvPr id="8" name="図 7">
            <a:extLst>
              <a:ext uri="{FF2B5EF4-FFF2-40B4-BE49-F238E27FC236}">
                <a16:creationId xmlns:a16="http://schemas.microsoft.com/office/drawing/2014/main" id="{7ABF7595-E59B-464B-AE48-F275C8BED41E}"/>
              </a:ext>
            </a:extLst>
          </p:cNvPr>
          <p:cNvPicPr>
            <a:picLocks noChangeAspect="1"/>
          </p:cNvPicPr>
          <p:nvPr/>
        </p:nvPicPr>
        <p:blipFill>
          <a:blip r:embed="rId2"/>
          <a:stretch>
            <a:fillRect/>
          </a:stretch>
        </p:blipFill>
        <p:spPr>
          <a:xfrm>
            <a:off x="7067549" y="2238783"/>
            <a:ext cx="2470150" cy="1828129"/>
          </a:xfrm>
          <a:prstGeom prst="rect">
            <a:avLst/>
          </a:prstGeom>
        </p:spPr>
      </p:pic>
      <p:graphicFrame>
        <p:nvGraphicFramePr>
          <p:cNvPr id="9" name="図表 8">
            <a:extLst>
              <a:ext uri="{FF2B5EF4-FFF2-40B4-BE49-F238E27FC236}">
                <a16:creationId xmlns:a16="http://schemas.microsoft.com/office/drawing/2014/main" id="{70AD78A7-E827-7843-82FD-C172C8253A1C}"/>
              </a:ext>
            </a:extLst>
          </p:cNvPr>
          <p:cNvGraphicFramePr/>
          <p:nvPr>
            <p:extLst>
              <p:ext uri="{D42A27DB-BD31-4B8C-83A1-F6EECF244321}">
                <p14:modId xmlns:p14="http://schemas.microsoft.com/office/powerpoint/2010/main" val="3308899216"/>
              </p:ext>
            </p:extLst>
          </p:nvPr>
        </p:nvGraphicFramePr>
        <p:xfrm>
          <a:off x="603046" y="43713"/>
          <a:ext cx="9273458" cy="5909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733182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AR・拡張現実のイラスト"/>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45805" y="4655711"/>
            <a:ext cx="2088396" cy="2088396"/>
          </a:xfrm>
          <a:prstGeom prst="rect">
            <a:avLst/>
          </a:prstGeom>
          <a:noFill/>
          <a:extLst>
            <a:ext uri="{909E8E84-426E-40DD-AFC4-6F175D3DCCD1}">
              <a14:hiddenFill xmlns:a14="http://schemas.microsoft.com/office/drawing/2010/main">
                <a:solidFill>
                  <a:srgbClr val="FFFFFF"/>
                </a:solidFill>
              </a14:hiddenFill>
            </a:ext>
          </a:extLst>
        </p:spPr>
      </p:pic>
      <p:sp>
        <p:nvSpPr>
          <p:cNvPr id="2" name="正方形/長方形 1"/>
          <p:cNvSpPr/>
          <p:nvPr/>
        </p:nvSpPr>
        <p:spPr>
          <a:xfrm>
            <a:off x="631767" y="663663"/>
            <a:ext cx="5244895" cy="461665"/>
          </a:xfrm>
          <a:prstGeom prst="rect">
            <a:avLst/>
          </a:prstGeom>
        </p:spPr>
        <p:txBody>
          <a:bodyPr wrap="square">
            <a:spAutoFit/>
          </a:bodyPr>
          <a:lstStyle/>
          <a:p>
            <a:pPr defTabSz="802485">
              <a:defRPr/>
            </a:pPr>
            <a:r>
              <a:rPr lang="ja-JP" altLang="en-US" sz="2400">
                <a:latin typeface="HGP創英角ｺﾞｼｯｸUB"/>
                <a:ea typeface="HGP創英角ｺﾞｼｯｸUB"/>
              </a:rPr>
              <a:t>⑷　</a:t>
            </a:r>
            <a:r>
              <a:rPr lang="ja-JP" altLang="en-US" sz="2400" dirty="0">
                <a:latin typeface="HGP創英角ｺﾞｼｯｸUB"/>
                <a:ea typeface="HGP創英角ｺﾞｼｯｸUB"/>
              </a:rPr>
              <a:t>情報収集伝達訓練</a:t>
            </a:r>
          </a:p>
        </p:txBody>
      </p:sp>
      <p:sp>
        <p:nvSpPr>
          <p:cNvPr id="3" name="テキスト ボックス 2"/>
          <p:cNvSpPr txBox="1"/>
          <p:nvPr/>
        </p:nvSpPr>
        <p:spPr>
          <a:xfrm>
            <a:off x="631764" y="2126815"/>
            <a:ext cx="9102437" cy="1785104"/>
          </a:xfrm>
          <a:prstGeom prst="rect">
            <a:avLst/>
          </a:prstGeom>
          <a:noFill/>
          <a:ln>
            <a:solidFill>
              <a:schemeClr val="tx1"/>
            </a:solidFill>
          </a:ln>
        </p:spPr>
        <p:txBody>
          <a:bodyPr wrap="square" rtlCol="0">
            <a:spAutoFit/>
          </a:bodyPr>
          <a:lstStyle/>
          <a:p>
            <a:pPr>
              <a:spcBef>
                <a:spcPts val="600"/>
              </a:spcBef>
            </a:pPr>
            <a:r>
              <a:rPr lang="en-US" altLang="ja-JP" dirty="0">
                <a:latin typeface="+mn-ea"/>
              </a:rPr>
              <a:t>【</a:t>
            </a:r>
            <a:r>
              <a:rPr lang="ja-JP" altLang="en-US" dirty="0">
                <a:latin typeface="+mn-ea"/>
              </a:rPr>
              <a:t>訓練内容</a:t>
            </a:r>
            <a:r>
              <a:rPr lang="en-US" altLang="ja-JP" dirty="0">
                <a:latin typeface="+mn-ea"/>
              </a:rPr>
              <a:t>】</a:t>
            </a:r>
          </a:p>
          <a:p>
            <a:pPr>
              <a:spcBef>
                <a:spcPts val="600"/>
              </a:spcBef>
            </a:pPr>
            <a:r>
              <a:rPr lang="ja-JP" altLang="en-US" dirty="0">
                <a:latin typeface="+mn-ea"/>
              </a:rPr>
              <a:t>・体制の確立基準となる情報の</a:t>
            </a:r>
            <a:r>
              <a:rPr lang="ja-JP" altLang="en-US" dirty="0" smtClean="0">
                <a:latin typeface="+mn-ea"/>
              </a:rPr>
              <a:t>取得。</a:t>
            </a:r>
            <a:endParaRPr lang="en-US" altLang="ja-JP" dirty="0">
              <a:latin typeface="+mn-ea"/>
            </a:endParaRPr>
          </a:p>
          <a:p>
            <a:pPr>
              <a:spcBef>
                <a:spcPts val="600"/>
              </a:spcBef>
            </a:pPr>
            <a:r>
              <a:rPr lang="ja-JP" altLang="en-US" dirty="0">
                <a:latin typeface="+mn-ea"/>
              </a:rPr>
              <a:t>・体制確立を判断する責任者への</a:t>
            </a:r>
            <a:r>
              <a:rPr lang="ja-JP" altLang="en-US" dirty="0" smtClean="0">
                <a:latin typeface="+mn-ea"/>
              </a:rPr>
              <a:t>報告。</a:t>
            </a:r>
            <a:endParaRPr lang="en-US" altLang="ja-JP" dirty="0">
              <a:latin typeface="+mn-ea"/>
            </a:endParaRPr>
          </a:p>
          <a:p>
            <a:pPr>
              <a:spcBef>
                <a:spcPts val="600"/>
              </a:spcBef>
            </a:pPr>
            <a:r>
              <a:rPr lang="ja-JP" altLang="en-US" dirty="0">
                <a:latin typeface="+mn-ea"/>
              </a:rPr>
              <a:t>・職員への情報</a:t>
            </a:r>
            <a:r>
              <a:rPr lang="ja-JP" altLang="en-US" dirty="0" smtClean="0">
                <a:latin typeface="+mn-ea"/>
              </a:rPr>
              <a:t>共有。</a:t>
            </a:r>
            <a:endParaRPr lang="en-US" altLang="ja-JP" dirty="0">
              <a:latin typeface="+mn-ea"/>
            </a:endParaRPr>
          </a:p>
          <a:p>
            <a:pPr>
              <a:spcBef>
                <a:spcPts val="600"/>
              </a:spcBef>
            </a:pPr>
            <a:r>
              <a:rPr lang="ja-JP" altLang="en-US" dirty="0">
                <a:latin typeface="+mn-ea"/>
              </a:rPr>
              <a:t>・利用者、保護者へ情報</a:t>
            </a:r>
            <a:r>
              <a:rPr lang="ja-JP" altLang="en-US" dirty="0" smtClean="0">
                <a:latin typeface="+mn-ea"/>
              </a:rPr>
              <a:t>伝達。</a:t>
            </a:r>
            <a:r>
              <a:rPr lang="ja-JP" altLang="en-US" dirty="0">
                <a:latin typeface="+mn-ea"/>
              </a:rPr>
              <a:t>　　　　等</a:t>
            </a:r>
            <a:endParaRPr lang="en-US" altLang="ja-JP" dirty="0">
              <a:latin typeface="+mn-ea"/>
            </a:endParaRPr>
          </a:p>
        </p:txBody>
      </p:sp>
      <p:sp>
        <p:nvSpPr>
          <p:cNvPr id="4" name="テキスト ボックス 3"/>
          <p:cNvSpPr txBox="1"/>
          <p:nvPr/>
        </p:nvSpPr>
        <p:spPr>
          <a:xfrm>
            <a:off x="631764" y="3960041"/>
            <a:ext cx="6970513" cy="2739211"/>
          </a:xfrm>
          <a:prstGeom prst="rect">
            <a:avLst/>
          </a:prstGeom>
          <a:noFill/>
          <a:ln>
            <a:solidFill>
              <a:schemeClr val="tx1"/>
            </a:solidFill>
          </a:ln>
        </p:spPr>
        <p:txBody>
          <a:bodyPr wrap="square">
            <a:spAutoFit/>
          </a:bodyPr>
          <a:lstStyle/>
          <a:p>
            <a:pPr>
              <a:spcBef>
                <a:spcPts val="376"/>
              </a:spcBef>
              <a:defRPr/>
            </a:pPr>
            <a:r>
              <a:rPr lang="en-US" altLang="ja-JP" sz="1400" dirty="0"/>
              <a:t>【</a:t>
            </a:r>
            <a:r>
              <a:rPr lang="ja-JP" altLang="en-US" sz="1400" dirty="0"/>
              <a:t>情報収集のポイント☝</a:t>
            </a:r>
            <a:r>
              <a:rPr lang="en-US" altLang="ja-JP" sz="1400" dirty="0"/>
              <a:t>】</a:t>
            </a:r>
          </a:p>
          <a:p>
            <a:pPr marL="342900" indent="-342900">
              <a:spcBef>
                <a:spcPts val="376"/>
              </a:spcBef>
              <a:buFont typeface="Wingdings" panose="05000000000000000000" pitchFamily="2" charset="2"/>
              <a:buChar char="ü"/>
              <a:defRPr/>
            </a:pPr>
            <a:r>
              <a:rPr lang="ja-JP" altLang="en-US" sz="1400" dirty="0"/>
              <a:t>常に天気やニュースをチェックすることを習慣に</a:t>
            </a:r>
            <a:r>
              <a:rPr lang="ja-JP" altLang="en-US" sz="1400" dirty="0" smtClean="0"/>
              <a:t>しましょう。</a:t>
            </a:r>
            <a:endParaRPr lang="en-US" altLang="ja-JP" sz="1400" dirty="0"/>
          </a:p>
          <a:p>
            <a:pPr marL="342900" indent="-342900">
              <a:spcBef>
                <a:spcPts val="376"/>
              </a:spcBef>
              <a:buFont typeface="Wingdings" panose="05000000000000000000" pitchFamily="2" charset="2"/>
              <a:buChar char="ü"/>
              <a:defRPr/>
            </a:pPr>
            <a:r>
              <a:rPr lang="ja-JP" altLang="en-US" sz="1400" dirty="0"/>
              <a:t>災害時だけでなく、平時から情報収集サイトを活用し気象情報を確認しておくと、スムーズに情報収集</a:t>
            </a:r>
            <a:r>
              <a:rPr lang="ja-JP" altLang="en-US" sz="1400" dirty="0" smtClean="0"/>
              <a:t>できます。</a:t>
            </a:r>
            <a:endParaRPr lang="en-US" altLang="ja-JP" sz="1400" dirty="0"/>
          </a:p>
          <a:p>
            <a:pPr marL="342900" indent="-342900">
              <a:spcBef>
                <a:spcPts val="376"/>
              </a:spcBef>
              <a:buFont typeface="Wingdings" panose="05000000000000000000" pitchFamily="2" charset="2"/>
              <a:buChar char="ü"/>
              <a:defRPr/>
            </a:pPr>
            <a:r>
              <a:rPr lang="ja-JP" altLang="en-US" sz="1400" dirty="0"/>
              <a:t>情報収集サイトはブックマークの登録やデスクトップ上にアイコンを追加するなどにより、簡単にアクセスできるように工夫</a:t>
            </a:r>
            <a:r>
              <a:rPr lang="ja-JP" altLang="en-US" sz="1400" dirty="0" smtClean="0"/>
              <a:t>しましょう。</a:t>
            </a:r>
            <a:endParaRPr lang="en-US" altLang="ja-JP" sz="1400" dirty="0"/>
          </a:p>
          <a:p>
            <a:pPr marL="342900" indent="-342900">
              <a:spcBef>
                <a:spcPts val="376"/>
              </a:spcBef>
              <a:buFont typeface="Wingdings" panose="05000000000000000000" pitchFamily="2" charset="2"/>
              <a:buChar char="ü"/>
              <a:defRPr/>
            </a:pPr>
            <a:r>
              <a:rPr lang="ja-JP" altLang="en-US" sz="1400" dirty="0"/>
              <a:t>利用者や保護者へはあらかじめ、災害対応について説明し、連絡手段を確立して</a:t>
            </a:r>
            <a:r>
              <a:rPr lang="ja-JP" altLang="en-US" sz="1400" dirty="0" smtClean="0"/>
              <a:t>おきましょう。</a:t>
            </a:r>
            <a:endParaRPr lang="en-US" altLang="ja-JP" sz="1400" dirty="0"/>
          </a:p>
          <a:p>
            <a:pPr marL="342900" indent="-342900">
              <a:spcBef>
                <a:spcPts val="376"/>
              </a:spcBef>
              <a:buFont typeface="Wingdings" panose="05000000000000000000" pitchFamily="2" charset="2"/>
              <a:buChar char="ü"/>
              <a:defRPr/>
            </a:pPr>
            <a:r>
              <a:rPr lang="ja-JP" altLang="en-US" sz="1400" dirty="0"/>
              <a:t>停電でテレビや</a:t>
            </a:r>
            <a:r>
              <a:rPr lang="ja-JP" altLang="en-US" sz="1400" dirty="0" smtClean="0"/>
              <a:t>携帯電話等</a:t>
            </a:r>
            <a:r>
              <a:rPr lang="ja-JP" altLang="en-US" sz="1400" dirty="0"/>
              <a:t>が使用できない可能性を踏まえて、手段を複数用意</a:t>
            </a:r>
            <a:r>
              <a:rPr lang="ja-JP" altLang="en-US" sz="1400" dirty="0" smtClean="0"/>
              <a:t>しましょう。</a:t>
            </a:r>
            <a:endParaRPr lang="en-US" altLang="ja-JP" sz="1400" dirty="0"/>
          </a:p>
          <a:p>
            <a:pPr>
              <a:spcBef>
                <a:spcPts val="376"/>
              </a:spcBef>
              <a:defRPr/>
            </a:pPr>
            <a:r>
              <a:rPr lang="en-US" altLang="ja-JP" sz="1200" dirty="0"/>
              <a:t>※</a:t>
            </a:r>
            <a:r>
              <a:rPr lang="ja-JP" altLang="en-US" sz="1200" dirty="0"/>
              <a:t>防災行政無線戸別受信機やラジオ等の電池の備蓄、定期的な交換も忘れないようにしましょう！</a:t>
            </a:r>
            <a:endParaRPr lang="en-US" altLang="ja-JP" sz="1400" dirty="0"/>
          </a:p>
        </p:txBody>
      </p:sp>
      <p:sp>
        <p:nvSpPr>
          <p:cNvPr id="6" name="テキスト ボックス 5"/>
          <p:cNvSpPr txBox="1"/>
          <p:nvPr/>
        </p:nvSpPr>
        <p:spPr>
          <a:xfrm>
            <a:off x="631765" y="1155362"/>
            <a:ext cx="9102437" cy="923330"/>
          </a:xfrm>
          <a:prstGeom prst="rect">
            <a:avLst/>
          </a:prstGeom>
          <a:noFill/>
          <a:ln>
            <a:solidFill>
              <a:schemeClr val="tx1"/>
            </a:solidFill>
          </a:ln>
        </p:spPr>
        <p:txBody>
          <a:bodyPr wrap="square" rtlCol="0">
            <a:spAutoFit/>
          </a:bodyPr>
          <a:lstStyle/>
          <a:p>
            <a:pPr>
              <a:spcBef>
                <a:spcPts val="600"/>
              </a:spcBef>
            </a:pPr>
            <a:r>
              <a:rPr lang="ja-JP" altLang="en-US" dirty="0">
                <a:latin typeface="+mn-ea"/>
              </a:rPr>
              <a:t>情報収集伝達訓練は、職員全員ができるようになることを目標におこなってください</a:t>
            </a:r>
            <a:r>
              <a:rPr lang="ja-JP" altLang="en-US" dirty="0" smtClean="0">
                <a:latin typeface="+mn-ea"/>
              </a:rPr>
              <a:t>。「</a:t>
            </a:r>
            <a:r>
              <a:rPr lang="ja-JP" altLang="en-US" dirty="0">
                <a:latin typeface="+mn-ea"/>
              </a:rPr>
              <a:t>なにを」「どのように」収集し、「だれに」「どのように」伝達するかを整理し、情報収集伝達が円滑におこなえるよう訓練してください。</a:t>
            </a:r>
            <a:endParaRPr lang="en-US" altLang="ja-JP" dirty="0">
              <a:latin typeface="+mn-ea"/>
            </a:endParaRPr>
          </a:p>
        </p:txBody>
      </p:sp>
      <p:pic>
        <p:nvPicPr>
          <p:cNvPr id="8" name="図 7">
            <a:extLst>
              <a:ext uri="{FF2B5EF4-FFF2-40B4-BE49-F238E27FC236}">
                <a16:creationId xmlns:a16="http://schemas.microsoft.com/office/drawing/2014/main" id="{E2538DA8-FDC2-AD4F-9F07-54A77B3F1074}"/>
              </a:ext>
            </a:extLst>
          </p:cNvPr>
          <p:cNvPicPr>
            <a:picLocks noChangeAspect="1"/>
          </p:cNvPicPr>
          <p:nvPr/>
        </p:nvPicPr>
        <p:blipFill>
          <a:blip r:embed="rId3"/>
          <a:stretch>
            <a:fillRect/>
          </a:stretch>
        </p:blipFill>
        <p:spPr>
          <a:xfrm>
            <a:off x="5182982" y="2341757"/>
            <a:ext cx="4407171" cy="1333500"/>
          </a:xfrm>
          <a:prstGeom prst="rect">
            <a:avLst/>
          </a:prstGeom>
        </p:spPr>
      </p:pic>
      <p:graphicFrame>
        <p:nvGraphicFramePr>
          <p:cNvPr id="9" name="図表 8">
            <a:extLst>
              <a:ext uri="{FF2B5EF4-FFF2-40B4-BE49-F238E27FC236}">
                <a16:creationId xmlns:a16="http://schemas.microsoft.com/office/drawing/2014/main" id="{70AD78A7-E827-7843-82FD-C172C8253A1C}"/>
              </a:ext>
            </a:extLst>
          </p:cNvPr>
          <p:cNvGraphicFramePr/>
          <p:nvPr>
            <p:extLst>
              <p:ext uri="{D42A27DB-BD31-4B8C-83A1-F6EECF244321}">
                <p14:modId xmlns:p14="http://schemas.microsoft.com/office/powerpoint/2010/main" val="3308899216"/>
              </p:ext>
            </p:extLst>
          </p:nvPr>
        </p:nvGraphicFramePr>
        <p:xfrm>
          <a:off x="603046" y="43713"/>
          <a:ext cx="9273458" cy="59097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1639896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テキスト ボックス 20">
            <a:extLst>
              <a:ext uri="{FF2B5EF4-FFF2-40B4-BE49-F238E27FC236}">
                <a16:creationId xmlns:a16="http://schemas.microsoft.com/office/drawing/2014/main" id="{8E778A12-AE5E-3E45-AE8A-99B16823119A}"/>
              </a:ext>
            </a:extLst>
          </p:cNvPr>
          <p:cNvSpPr txBox="1"/>
          <p:nvPr/>
        </p:nvSpPr>
        <p:spPr>
          <a:xfrm>
            <a:off x="689957" y="5705002"/>
            <a:ext cx="9078523" cy="1092607"/>
          </a:xfrm>
          <a:prstGeom prst="rect">
            <a:avLst/>
          </a:prstGeom>
          <a:noFill/>
          <a:ln>
            <a:solidFill>
              <a:schemeClr val="tx1"/>
            </a:solidFill>
          </a:ln>
        </p:spPr>
        <p:txBody>
          <a:bodyPr wrap="square" rtlCol="0">
            <a:spAutoFit/>
          </a:bodyPr>
          <a:lstStyle/>
          <a:p>
            <a:pPr>
              <a:spcBef>
                <a:spcPts val="600"/>
              </a:spcBef>
            </a:pPr>
            <a:r>
              <a:rPr lang="en-US" altLang="ja-JP" sz="1200" dirty="0">
                <a:latin typeface="+mn-ea"/>
              </a:rPr>
              <a:t>【</a:t>
            </a:r>
            <a:r>
              <a:rPr lang="ja-JP" altLang="en-US" sz="1200" dirty="0">
                <a:latin typeface="+mn-ea"/>
              </a:rPr>
              <a:t>ポイント</a:t>
            </a:r>
            <a:r>
              <a:rPr lang="ja-JP" altLang="en-US" sz="1200" dirty="0"/>
              <a:t>☝ </a:t>
            </a:r>
            <a:r>
              <a:rPr lang="en-US" altLang="ja-JP" sz="1200" dirty="0">
                <a:latin typeface="+mn-ea"/>
              </a:rPr>
              <a:t>】</a:t>
            </a:r>
          </a:p>
          <a:p>
            <a:pPr>
              <a:spcBef>
                <a:spcPts val="600"/>
              </a:spcBef>
            </a:pPr>
            <a:r>
              <a:rPr lang="ja-JP" altLang="en-US" sz="1200" dirty="0">
                <a:latin typeface="+mn-ea"/>
              </a:rPr>
              <a:t>これ以外にも民間企業が提供している防災サイト、防災アプリは多数あります。それらも有効活用し、なるべく早く情報を得られるよう努めてください。</a:t>
            </a:r>
            <a:r>
              <a:rPr lang="en-US" altLang="ja-JP" sz="1200" dirty="0">
                <a:latin typeface="+mn-ea"/>
              </a:rPr>
              <a:t/>
            </a:r>
            <a:br>
              <a:rPr lang="en-US" altLang="ja-JP" sz="1200" dirty="0">
                <a:latin typeface="+mn-ea"/>
              </a:rPr>
            </a:br>
            <a:r>
              <a:rPr lang="ja-JP" altLang="en-US" sz="1200" dirty="0">
                <a:latin typeface="+mn-ea"/>
              </a:rPr>
              <a:t>また、災害時は通信断（または繋がりづらい状況）となる可能性もあります。情報収集はインターネットだけに頼るのではなく、防災行政無線、ラジオなどインターネットとは異なる手段も用意</a:t>
            </a:r>
            <a:r>
              <a:rPr lang="ja-JP" altLang="en-US" sz="1200" dirty="0" smtClean="0">
                <a:latin typeface="+mn-ea"/>
              </a:rPr>
              <a:t>しましょう。</a:t>
            </a:r>
            <a:endParaRPr lang="en-US" altLang="ja-JP" sz="1200" dirty="0">
              <a:latin typeface="+mn-ea"/>
            </a:endParaRPr>
          </a:p>
        </p:txBody>
      </p:sp>
      <p:graphicFrame>
        <p:nvGraphicFramePr>
          <p:cNvPr id="22" name="図表 21">
            <a:extLst>
              <a:ext uri="{FF2B5EF4-FFF2-40B4-BE49-F238E27FC236}">
                <a16:creationId xmlns:a16="http://schemas.microsoft.com/office/drawing/2014/main" id="{70AD78A7-E827-7843-82FD-C172C8253A1C}"/>
              </a:ext>
            </a:extLst>
          </p:cNvPr>
          <p:cNvGraphicFramePr/>
          <p:nvPr>
            <p:extLst>
              <p:ext uri="{D42A27DB-BD31-4B8C-83A1-F6EECF244321}">
                <p14:modId xmlns:p14="http://schemas.microsoft.com/office/powerpoint/2010/main" val="3308899216"/>
              </p:ext>
            </p:extLst>
          </p:nvPr>
        </p:nvGraphicFramePr>
        <p:xfrm>
          <a:off x="603046" y="43713"/>
          <a:ext cx="9273458" cy="5909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3" name="表 22"/>
          <p:cNvGraphicFramePr>
            <a:graphicFrameLocks noGrp="1"/>
          </p:cNvGraphicFramePr>
          <p:nvPr>
            <p:extLst>
              <p:ext uri="{D42A27DB-BD31-4B8C-83A1-F6EECF244321}">
                <p14:modId xmlns:p14="http://schemas.microsoft.com/office/powerpoint/2010/main" val="2239740672"/>
              </p:ext>
            </p:extLst>
          </p:nvPr>
        </p:nvGraphicFramePr>
        <p:xfrm>
          <a:off x="5270866" y="2394410"/>
          <a:ext cx="4497614" cy="1559560"/>
        </p:xfrm>
        <a:graphic>
          <a:graphicData uri="http://schemas.openxmlformats.org/drawingml/2006/table">
            <a:tbl>
              <a:tblPr firstRow="1" bandRow="1">
                <a:tableStyleId>{5C22544A-7EE6-4342-B048-85BDC9FD1C3A}</a:tableStyleId>
              </a:tblPr>
              <a:tblGrid>
                <a:gridCol w="1197032">
                  <a:extLst>
                    <a:ext uri="{9D8B030D-6E8A-4147-A177-3AD203B41FA5}">
                      <a16:colId xmlns:a16="http://schemas.microsoft.com/office/drawing/2014/main" val="3268329113"/>
                    </a:ext>
                  </a:extLst>
                </a:gridCol>
                <a:gridCol w="881149">
                  <a:extLst>
                    <a:ext uri="{9D8B030D-6E8A-4147-A177-3AD203B41FA5}">
                      <a16:colId xmlns:a16="http://schemas.microsoft.com/office/drawing/2014/main" val="2874065348"/>
                    </a:ext>
                  </a:extLst>
                </a:gridCol>
                <a:gridCol w="2419433">
                  <a:extLst>
                    <a:ext uri="{9D8B030D-6E8A-4147-A177-3AD203B41FA5}">
                      <a16:colId xmlns:a16="http://schemas.microsoft.com/office/drawing/2014/main" val="141648884"/>
                    </a:ext>
                  </a:extLst>
                </a:gridCol>
              </a:tblGrid>
              <a:tr h="112108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dirty="0">
                        <a:solidFill>
                          <a:sysClr val="windowText" lastClr="000000"/>
                        </a:solidFill>
                      </a:endParaRPr>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ysClr val="windowText" lastClr="000000"/>
                          </a:solidFill>
                          <a:latin typeface="メイリオ" panose="020B0604030504040204" pitchFamily="50" charset="-128"/>
                        </a:rPr>
                        <a:t>豊岡市</a:t>
                      </a:r>
                      <a:endParaRPr kumimoji="1" lang="en-US" altLang="ja-JP" sz="1200" dirty="0">
                        <a:solidFill>
                          <a:sysClr val="windowText" lastClr="000000"/>
                        </a:solidFill>
                        <a:latin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ysClr val="windowText" lastClr="000000"/>
                          </a:solidFill>
                          <a:latin typeface="メイリオ" panose="020B0604030504040204" pitchFamily="50" charset="-128"/>
                        </a:rPr>
                        <a:t>避難所</a:t>
                      </a:r>
                      <a:endParaRPr kumimoji="1" lang="en-US" altLang="ja-JP" sz="1200" dirty="0">
                        <a:solidFill>
                          <a:sysClr val="windowText" lastClr="000000"/>
                        </a:solidFill>
                        <a:latin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dirty="0">
                        <a:solidFill>
                          <a:sysClr val="windowText" lastClr="000000"/>
                        </a:solidFill>
                      </a:endParaRPr>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dirty="0">
                          <a:solidFill>
                            <a:sysClr val="windowText" lastClr="000000"/>
                          </a:solidFill>
                          <a:latin typeface="メイリオ" panose="020B0604030504040204" pitchFamily="50" charset="-128"/>
                        </a:rPr>
                        <a:t>豊岡市の避難所を確認できます。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dirty="0">
                          <a:solidFill>
                            <a:sysClr val="windowText" lastClr="000000"/>
                          </a:solidFill>
                          <a:latin typeface="メイリオ" panose="020B0604030504040204" pitchFamily="50" charset="-128"/>
                        </a:rPr>
                        <a:t>平時に確認しましょう。</a:t>
                      </a:r>
                    </a:p>
                  </a:txBody>
                  <a:tcPr>
                    <a:solidFill>
                      <a:schemeClr val="bg1">
                        <a:lumMod val="95000"/>
                      </a:schemeClr>
                    </a:solidFill>
                  </a:tcPr>
                </a:tc>
                <a:extLst>
                  <a:ext uri="{0D108BD9-81ED-4DB2-BD59-A6C34878D82A}">
                    <a16:rowId xmlns:a16="http://schemas.microsoft.com/office/drawing/2014/main" val="2782224304"/>
                  </a:ext>
                </a:extLst>
              </a:tr>
              <a:tr h="438474">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smtClean="0">
                          <a:solidFill>
                            <a:sysClr val="windowText" lastClr="000000"/>
                          </a:solidFill>
                          <a:latin typeface="メイリオ" panose="020B0604030504040204" pitchFamily="50" charset="-128"/>
                          <a:hlinkClick r:id="rId7"/>
                        </a:rPr>
                        <a:t>https://www.city.toyooka.lg.jp/bosai/1019913/hinanjo/index.html</a:t>
                      </a:r>
                      <a:endParaRPr kumimoji="1" lang="en-US" altLang="ja-JP" sz="800" dirty="0">
                        <a:solidFill>
                          <a:sysClr val="windowText" lastClr="000000"/>
                        </a:solidFill>
                        <a:latin typeface="メイリオ" panose="020B0604030504040204" pitchFamily="50" charset="-128"/>
                      </a:endParaRPr>
                    </a:p>
                  </a:txBody>
                  <a:tcPr>
                    <a:solidFill>
                      <a:schemeClr val="bg1">
                        <a:lumMod val="95000"/>
                      </a:scheme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dirty="0">
                        <a:latin typeface="メイリオ" panose="020B0604030504040204" pitchFamily="50" charset="-128"/>
                      </a:endParaRP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dirty="0">
                        <a:latin typeface="メイリオ" panose="020B0604030504040204" pitchFamily="50" charset="-128"/>
                      </a:endParaRPr>
                    </a:p>
                  </a:txBody>
                  <a:tcPr/>
                </a:tc>
                <a:extLst>
                  <a:ext uri="{0D108BD9-81ED-4DB2-BD59-A6C34878D82A}">
                    <a16:rowId xmlns:a16="http://schemas.microsoft.com/office/drawing/2014/main" val="4210002693"/>
                  </a:ext>
                </a:extLst>
              </a:tr>
            </a:tbl>
          </a:graphicData>
        </a:graphic>
      </p:graphicFrame>
      <p:graphicFrame>
        <p:nvGraphicFramePr>
          <p:cNvPr id="24" name="表 23"/>
          <p:cNvGraphicFramePr>
            <a:graphicFrameLocks noGrp="1"/>
          </p:cNvGraphicFramePr>
          <p:nvPr>
            <p:extLst>
              <p:ext uri="{D42A27DB-BD31-4B8C-83A1-F6EECF244321}">
                <p14:modId xmlns:p14="http://schemas.microsoft.com/office/powerpoint/2010/main" val="3709542514"/>
              </p:ext>
            </p:extLst>
          </p:nvPr>
        </p:nvGraphicFramePr>
        <p:xfrm>
          <a:off x="5270270" y="4054437"/>
          <a:ext cx="4498210" cy="1559560"/>
        </p:xfrm>
        <a:graphic>
          <a:graphicData uri="http://schemas.openxmlformats.org/drawingml/2006/table">
            <a:tbl>
              <a:tblPr firstRow="1" bandRow="1">
                <a:tableStyleId>{5C22544A-7EE6-4342-B048-85BDC9FD1C3A}</a:tableStyleId>
              </a:tblPr>
              <a:tblGrid>
                <a:gridCol w="831272">
                  <a:extLst>
                    <a:ext uri="{9D8B030D-6E8A-4147-A177-3AD203B41FA5}">
                      <a16:colId xmlns:a16="http://schemas.microsoft.com/office/drawing/2014/main" val="3268329113"/>
                    </a:ext>
                  </a:extLst>
                </a:gridCol>
                <a:gridCol w="2406780">
                  <a:extLst>
                    <a:ext uri="{9D8B030D-6E8A-4147-A177-3AD203B41FA5}">
                      <a16:colId xmlns:a16="http://schemas.microsoft.com/office/drawing/2014/main" val="2874065348"/>
                    </a:ext>
                  </a:extLst>
                </a:gridCol>
                <a:gridCol w="1260158">
                  <a:extLst>
                    <a:ext uri="{9D8B030D-6E8A-4147-A177-3AD203B41FA5}">
                      <a16:colId xmlns:a16="http://schemas.microsoft.com/office/drawing/2014/main" val="141648884"/>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ysClr val="windowText" lastClr="000000"/>
                          </a:solidFill>
                        </a:rPr>
                        <a:t>豊岡市</a:t>
                      </a:r>
                      <a:endParaRPr kumimoji="1" lang="en-US" altLang="ja-JP" sz="1200" dirty="0">
                        <a:solidFill>
                          <a:sysClr val="windowText" lastClr="0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ysClr val="windowText" lastClr="000000"/>
                          </a:solidFill>
                        </a:rPr>
                        <a:t>防災</a:t>
                      </a:r>
                      <a:endParaRPr kumimoji="1" lang="en-US" altLang="ja-JP" sz="1200" dirty="0">
                        <a:solidFill>
                          <a:sysClr val="windowText" lastClr="0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ysClr val="windowText" lastClr="000000"/>
                          </a:solidFill>
                        </a:rPr>
                        <a:t>マップ</a:t>
                      </a:r>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dirty="0">
                          <a:solidFill>
                            <a:sysClr val="windowText" lastClr="000000"/>
                          </a:solidFill>
                          <a:latin typeface="メイリオ" panose="020B0604030504040204" pitchFamily="50" charset="-128"/>
                        </a:rPr>
                        <a:t>行政区毎の防災マップや</a:t>
                      </a:r>
                      <a:r>
                        <a:rPr kumimoji="1" lang="en-US" altLang="ja-JP" sz="1100" b="0" dirty="0">
                          <a:solidFill>
                            <a:sysClr val="windowText" lastClr="000000"/>
                          </a:solidFill>
                          <a:latin typeface="メイリオ" panose="020B0604030504040204" pitchFamily="50" charset="-128"/>
                        </a:rPr>
                        <a:t>WEB</a:t>
                      </a:r>
                      <a:r>
                        <a:rPr kumimoji="1" lang="ja-JP" altLang="en-US" sz="1100" b="0" dirty="0">
                          <a:solidFill>
                            <a:sysClr val="windowText" lastClr="000000"/>
                          </a:solidFill>
                          <a:latin typeface="メイリオ" panose="020B0604030504040204" pitchFamily="50" charset="-128"/>
                        </a:rPr>
                        <a:t>版防災マップで災害想定を確認できます。</a:t>
                      </a:r>
                      <a:endParaRPr kumimoji="1" lang="en-US" altLang="ja-JP" sz="1100" b="0" dirty="0">
                        <a:solidFill>
                          <a:sysClr val="windowText" lastClr="000000"/>
                        </a:solidFill>
                        <a:latin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dirty="0">
                          <a:solidFill>
                            <a:sysClr val="windowText" lastClr="000000"/>
                          </a:solidFill>
                          <a:latin typeface="メイリオ" panose="020B0604030504040204" pitchFamily="50" charset="-128"/>
                        </a:rPr>
                        <a:t>平時に確認しましょう。</a:t>
                      </a:r>
                      <a:endParaRPr kumimoji="1" lang="en-US" altLang="ja-JP" sz="900" dirty="0">
                        <a:solidFill>
                          <a:sysClr val="windowText" lastClr="000000"/>
                        </a:solidFill>
                        <a:latin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dirty="0">
                        <a:solidFill>
                          <a:sysClr val="windowText" lastClr="000000"/>
                        </a:solidFill>
                        <a:latin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dirty="0">
                        <a:solidFill>
                          <a:sysClr val="windowText" lastClr="000000"/>
                        </a:solidFill>
                        <a:latin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dirty="0">
                        <a:solidFill>
                          <a:sysClr val="windowText" lastClr="000000"/>
                        </a:solidFill>
                        <a:latin typeface="メイリオ" panose="020B0604030504040204" pitchFamily="50" charset="-128"/>
                      </a:endParaRPr>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dirty="0">
                        <a:solidFill>
                          <a:sysClr val="windowText" lastClr="000000"/>
                        </a:solidFill>
                        <a:latin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dirty="0">
                        <a:solidFill>
                          <a:sysClr val="windowText" lastClr="000000"/>
                        </a:solidFill>
                        <a:latin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dirty="0">
                        <a:solidFill>
                          <a:sysClr val="windowText" lastClr="000000"/>
                        </a:solidFill>
                        <a:latin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dirty="0">
                        <a:solidFill>
                          <a:sysClr val="windowText" lastClr="000000"/>
                        </a:solidFill>
                        <a:latin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dirty="0">
                        <a:solidFill>
                          <a:sysClr val="windowText" lastClr="000000"/>
                        </a:solidFill>
                        <a:latin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dirty="0">
                        <a:solidFill>
                          <a:sysClr val="windowText" lastClr="000000"/>
                        </a:solidFill>
                        <a:latin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dirty="0">
                        <a:solidFill>
                          <a:sysClr val="windowText" lastClr="000000"/>
                        </a:solidFill>
                        <a:latin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dirty="0">
                        <a:solidFill>
                          <a:sysClr val="windowText" lastClr="000000"/>
                        </a:solidFill>
                        <a:latin typeface="メイリオ" panose="020B0604030504040204" pitchFamily="50" charset="-128"/>
                      </a:endParaRPr>
                    </a:p>
                  </a:txBody>
                  <a:tcPr>
                    <a:solidFill>
                      <a:schemeClr val="bg1">
                        <a:lumMod val="95000"/>
                      </a:schemeClr>
                    </a:solidFill>
                  </a:tcPr>
                </a:tc>
                <a:extLst>
                  <a:ext uri="{0D108BD9-81ED-4DB2-BD59-A6C34878D82A}">
                    <a16:rowId xmlns:a16="http://schemas.microsoft.com/office/drawing/2014/main" val="2782224304"/>
                  </a:ext>
                </a:extLst>
              </a:tr>
              <a:tr h="37084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a:solidFill>
                            <a:sysClr val="windowText" lastClr="000000"/>
                          </a:solidFill>
                          <a:latin typeface="メイリオ" panose="020B0604030504040204" pitchFamily="50" charset="-128"/>
                          <a:hlinkClick r:id="rId8"/>
                        </a:rPr>
                        <a:t>https://www.city.toyooka.lg.jp/bosai/1019913/bosaimap/index.html</a:t>
                      </a:r>
                      <a:endParaRPr kumimoji="1" lang="ja-JP" altLang="en-US" sz="800" dirty="0">
                        <a:solidFill>
                          <a:sysClr val="windowText" lastClr="000000"/>
                        </a:solidFill>
                        <a:latin typeface="メイリオ" panose="020B0604030504040204" pitchFamily="50" charset="-128"/>
                      </a:endParaRPr>
                    </a:p>
                  </a:txBody>
                  <a:tcPr>
                    <a:solidFill>
                      <a:schemeClr val="bg1">
                        <a:lumMod val="95000"/>
                      </a:scheme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dirty="0">
                        <a:latin typeface="メイリオ" panose="020B0604030504040204" pitchFamily="50" charset="-128"/>
                      </a:endParaRP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dirty="0">
                        <a:latin typeface="メイリオ" panose="020B0604030504040204" pitchFamily="50" charset="-128"/>
                      </a:endParaRPr>
                    </a:p>
                  </a:txBody>
                  <a:tcPr/>
                </a:tc>
                <a:extLst>
                  <a:ext uri="{0D108BD9-81ED-4DB2-BD59-A6C34878D82A}">
                    <a16:rowId xmlns:a16="http://schemas.microsoft.com/office/drawing/2014/main" val="4210002693"/>
                  </a:ext>
                </a:extLst>
              </a:tr>
            </a:tbl>
          </a:graphicData>
        </a:graphic>
      </p:graphicFrame>
      <p:graphicFrame>
        <p:nvGraphicFramePr>
          <p:cNvPr id="25" name="表 24"/>
          <p:cNvGraphicFramePr>
            <a:graphicFrameLocks noGrp="1"/>
          </p:cNvGraphicFramePr>
          <p:nvPr>
            <p:extLst>
              <p:ext uri="{D42A27DB-BD31-4B8C-83A1-F6EECF244321}">
                <p14:modId xmlns:p14="http://schemas.microsoft.com/office/powerpoint/2010/main" val="2969738946"/>
              </p:ext>
            </p:extLst>
          </p:nvPr>
        </p:nvGraphicFramePr>
        <p:xfrm>
          <a:off x="5270270" y="749138"/>
          <a:ext cx="4498210" cy="1559560"/>
        </p:xfrm>
        <a:graphic>
          <a:graphicData uri="http://schemas.openxmlformats.org/drawingml/2006/table">
            <a:tbl>
              <a:tblPr firstRow="1" bandRow="1">
                <a:tableStyleId>{5C22544A-7EE6-4342-B048-85BDC9FD1C3A}</a:tableStyleId>
              </a:tblPr>
              <a:tblGrid>
                <a:gridCol w="831272">
                  <a:extLst>
                    <a:ext uri="{9D8B030D-6E8A-4147-A177-3AD203B41FA5}">
                      <a16:colId xmlns:a16="http://schemas.microsoft.com/office/drawing/2014/main" val="3268329113"/>
                    </a:ext>
                  </a:extLst>
                </a:gridCol>
                <a:gridCol w="2406780">
                  <a:extLst>
                    <a:ext uri="{9D8B030D-6E8A-4147-A177-3AD203B41FA5}">
                      <a16:colId xmlns:a16="http://schemas.microsoft.com/office/drawing/2014/main" val="2874065348"/>
                    </a:ext>
                  </a:extLst>
                </a:gridCol>
                <a:gridCol w="1260158">
                  <a:extLst>
                    <a:ext uri="{9D8B030D-6E8A-4147-A177-3AD203B41FA5}">
                      <a16:colId xmlns:a16="http://schemas.microsoft.com/office/drawing/2014/main" val="141648884"/>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ysClr val="windowText" lastClr="000000"/>
                          </a:solidFill>
                          <a:latin typeface="メイリオ" panose="020B0604030504040204" pitchFamily="50" charset="-128"/>
                        </a:rPr>
                        <a:t>川の防災</a:t>
                      </a:r>
                      <a:endParaRPr kumimoji="1" lang="en-US" altLang="ja-JP" sz="1200" dirty="0">
                        <a:solidFill>
                          <a:sysClr val="windowText" lastClr="000000"/>
                        </a:solidFill>
                        <a:latin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ysClr val="windowText" lastClr="000000"/>
                          </a:solidFill>
                          <a:latin typeface="メイリオ" panose="020B0604030504040204" pitchFamily="50" charset="-128"/>
                        </a:rPr>
                        <a:t>情報</a:t>
                      </a:r>
                      <a:endParaRPr kumimoji="1" lang="ja-JP" altLang="en-US" sz="1400" dirty="0">
                        <a:solidFill>
                          <a:sysClr val="windowText" lastClr="000000"/>
                        </a:solidFill>
                      </a:endParaRPr>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dirty="0">
                          <a:solidFill>
                            <a:sysClr val="windowText" lastClr="000000"/>
                          </a:solidFill>
                          <a:latin typeface="メイリオ" panose="020B0604030504040204" pitchFamily="50" charset="-128"/>
                        </a:rPr>
                        <a:t>河川の水位、ライブカメラ映像、雨量なども確認できます。</a:t>
                      </a:r>
                      <a:endParaRPr kumimoji="1" lang="en-US" altLang="ja-JP" sz="1100" b="0" dirty="0">
                        <a:solidFill>
                          <a:sysClr val="windowText" lastClr="000000"/>
                        </a:solidFill>
                        <a:latin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100" b="0" dirty="0">
                        <a:solidFill>
                          <a:sysClr val="windowText" lastClr="000000"/>
                        </a:solidFill>
                        <a:latin typeface="メイリオ" panose="020B0604030504040204" pitchFamily="50" charset="-128"/>
                      </a:endParaRPr>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dirty="0">
                        <a:solidFill>
                          <a:sysClr val="windowText" lastClr="000000"/>
                        </a:solidFill>
                        <a:latin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dirty="0">
                        <a:solidFill>
                          <a:sysClr val="windowText" lastClr="000000"/>
                        </a:solidFill>
                        <a:latin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dirty="0">
                        <a:solidFill>
                          <a:sysClr val="windowText" lastClr="000000"/>
                        </a:solidFill>
                        <a:latin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dirty="0">
                        <a:solidFill>
                          <a:sysClr val="windowText" lastClr="000000"/>
                        </a:solidFill>
                        <a:latin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dirty="0">
                        <a:solidFill>
                          <a:sysClr val="windowText" lastClr="000000"/>
                        </a:solidFill>
                        <a:latin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dirty="0">
                        <a:solidFill>
                          <a:sysClr val="windowText" lastClr="000000"/>
                        </a:solidFill>
                        <a:latin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dirty="0">
                        <a:solidFill>
                          <a:sysClr val="windowText" lastClr="000000"/>
                        </a:solidFill>
                        <a:latin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dirty="0">
                        <a:solidFill>
                          <a:sysClr val="windowText" lastClr="000000"/>
                        </a:solidFill>
                        <a:latin typeface="メイリオ" panose="020B0604030504040204" pitchFamily="50" charset="-128"/>
                      </a:endParaRPr>
                    </a:p>
                  </a:txBody>
                  <a:tcPr>
                    <a:solidFill>
                      <a:schemeClr val="bg1">
                        <a:lumMod val="95000"/>
                      </a:schemeClr>
                    </a:solidFill>
                  </a:tcPr>
                </a:tc>
                <a:extLst>
                  <a:ext uri="{0D108BD9-81ED-4DB2-BD59-A6C34878D82A}">
                    <a16:rowId xmlns:a16="http://schemas.microsoft.com/office/drawing/2014/main" val="2782224304"/>
                  </a:ext>
                </a:extLst>
              </a:tr>
              <a:tr h="37084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a:solidFill>
                            <a:sysClr val="windowText" lastClr="000000"/>
                          </a:solidFill>
                          <a:latin typeface="メイリオ" panose="020B0604030504040204" pitchFamily="50" charset="-128"/>
                          <a:hlinkClick r:id="rId9"/>
                        </a:rPr>
                        <a:t>https://www.river.go.jp/index/twninfo/pc?prefCd=2801&amp;twnCd=2801209&amp;type=fldfr</a:t>
                      </a:r>
                      <a:endParaRPr kumimoji="1" lang="ja-JP" altLang="en-US" sz="800" dirty="0">
                        <a:solidFill>
                          <a:sysClr val="windowText" lastClr="000000"/>
                        </a:solidFill>
                        <a:latin typeface="メイリオ" panose="020B0604030504040204" pitchFamily="50" charset="-128"/>
                      </a:endParaRPr>
                    </a:p>
                  </a:txBody>
                  <a:tcPr>
                    <a:solidFill>
                      <a:schemeClr val="bg1">
                        <a:lumMod val="95000"/>
                      </a:scheme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dirty="0">
                        <a:latin typeface="メイリオ" panose="020B0604030504040204" pitchFamily="50" charset="-128"/>
                      </a:endParaRP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dirty="0">
                        <a:latin typeface="メイリオ" panose="020B0604030504040204" pitchFamily="50" charset="-128"/>
                      </a:endParaRPr>
                    </a:p>
                  </a:txBody>
                  <a:tcPr/>
                </a:tc>
                <a:extLst>
                  <a:ext uri="{0D108BD9-81ED-4DB2-BD59-A6C34878D82A}">
                    <a16:rowId xmlns:a16="http://schemas.microsoft.com/office/drawing/2014/main" val="4210002693"/>
                  </a:ext>
                </a:extLst>
              </a:tr>
            </a:tbl>
          </a:graphicData>
        </a:graphic>
      </p:graphicFrame>
      <p:graphicFrame>
        <p:nvGraphicFramePr>
          <p:cNvPr id="26" name="表 25"/>
          <p:cNvGraphicFramePr>
            <a:graphicFrameLocks noGrp="1"/>
          </p:cNvGraphicFramePr>
          <p:nvPr>
            <p:extLst>
              <p:ext uri="{D42A27DB-BD31-4B8C-83A1-F6EECF244321}">
                <p14:modId xmlns:p14="http://schemas.microsoft.com/office/powerpoint/2010/main" val="109275705"/>
              </p:ext>
            </p:extLst>
          </p:nvPr>
        </p:nvGraphicFramePr>
        <p:xfrm>
          <a:off x="689957" y="749138"/>
          <a:ext cx="4497614" cy="1559560"/>
        </p:xfrm>
        <a:graphic>
          <a:graphicData uri="http://schemas.openxmlformats.org/drawingml/2006/table">
            <a:tbl>
              <a:tblPr firstRow="1" bandRow="1">
                <a:tableStyleId>{5C22544A-7EE6-4342-B048-85BDC9FD1C3A}</a:tableStyleId>
              </a:tblPr>
              <a:tblGrid>
                <a:gridCol w="769628">
                  <a:extLst>
                    <a:ext uri="{9D8B030D-6E8A-4147-A177-3AD203B41FA5}">
                      <a16:colId xmlns:a16="http://schemas.microsoft.com/office/drawing/2014/main" val="3268329113"/>
                    </a:ext>
                  </a:extLst>
                </a:gridCol>
                <a:gridCol w="2467995">
                  <a:extLst>
                    <a:ext uri="{9D8B030D-6E8A-4147-A177-3AD203B41FA5}">
                      <a16:colId xmlns:a16="http://schemas.microsoft.com/office/drawing/2014/main" val="2874065348"/>
                    </a:ext>
                  </a:extLst>
                </a:gridCol>
                <a:gridCol w="1259991">
                  <a:extLst>
                    <a:ext uri="{9D8B030D-6E8A-4147-A177-3AD203B41FA5}">
                      <a16:colId xmlns:a16="http://schemas.microsoft.com/office/drawing/2014/main" val="141648884"/>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ysClr val="windowText" lastClr="000000"/>
                          </a:solidFill>
                          <a:latin typeface="メイリオ" panose="020B0604030504040204" pitchFamily="50" charset="-128"/>
                        </a:rPr>
                        <a:t>気象庁</a:t>
                      </a:r>
                      <a:r>
                        <a:rPr kumimoji="1" lang="en-US" altLang="ja-JP" sz="1200" dirty="0">
                          <a:solidFill>
                            <a:sysClr val="windowText" lastClr="000000"/>
                          </a:solidFill>
                          <a:latin typeface="メイリオ" panose="020B0604030504040204" pitchFamily="50" charset="-128"/>
                        </a:rPr>
                        <a:t>HP</a:t>
                      </a:r>
                    </a:p>
                    <a:p>
                      <a:endParaRPr kumimoji="1" lang="ja-JP" altLang="en-US" sz="1400" dirty="0">
                        <a:solidFill>
                          <a:sysClr val="windowText" lastClr="000000"/>
                        </a:solidFill>
                      </a:endParaRPr>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dirty="0">
                          <a:solidFill>
                            <a:sysClr val="windowText" lastClr="000000"/>
                          </a:solidFill>
                          <a:latin typeface="メイリオ" panose="020B0604030504040204" pitchFamily="50" charset="-128"/>
                        </a:rPr>
                        <a:t>今後の気象情報や発表されている注意報、警報等が確認できます。</a:t>
                      </a:r>
                      <a:endParaRPr kumimoji="1" lang="en-US" altLang="ja-JP" sz="1100" b="0" dirty="0">
                        <a:solidFill>
                          <a:sysClr val="windowText" lastClr="000000"/>
                        </a:solidFill>
                        <a:latin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100" b="0" dirty="0">
                        <a:solidFill>
                          <a:sysClr val="windowText" lastClr="000000"/>
                        </a:solidFill>
                        <a:latin typeface="メイリオ" panose="020B0604030504040204" pitchFamily="50" charset="-128"/>
                      </a:endParaRPr>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dirty="0">
                        <a:solidFill>
                          <a:sysClr val="windowText" lastClr="000000"/>
                        </a:solidFill>
                        <a:latin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dirty="0">
                        <a:solidFill>
                          <a:sysClr val="windowText" lastClr="000000"/>
                        </a:solidFill>
                        <a:latin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dirty="0">
                        <a:solidFill>
                          <a:sysClr val="windowText" lastClr="000000"/>
                        </a:solidFill>
                        <a:latin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dirty="0">
                        <a:solidFill>
                          <a:sysClr val="windowText" lastClr="000000"/>
                        </a:solidFill>
                        <a:latin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dirty="0">
                        <a:solidFill>
                          <a:sysClr val="windowText" lastClr="000000"/>
                        </a:solidFill>
                        <a:latin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dirty="0">
                        <a:solidFill>
                          <a:sysClr val="windowText" lastClr="000000"/>
                        </a:solidFill>
                        <a:latin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dirty="0">
                        <a:solidFill>
                          <a:sysClr val="windowText" lastClr="000000"/>
                        </a:solidFill>
                        <a:latin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dirty="0">
                        <a:solidFill>
                          <a:sysClr val="windowText" lastClr="000000"/>
                        </a:solidFill>
                        <a:latin typeface="メイリオ" panose="020B0604030504040204" pitchFamily="50" charset="-128"/>
                      </a:endParaRPr>
                    </a:p>
                  </a:txBody>
                  <a:tcPr>
                    <a:solidFill>
                      <a:schemeClr val="bg1">
                        <a:lumMod val="95000"/>
                      </a:schemeClr>
                    </a:solidFill>
                  </a:tcPr>
                </a:tc>
                <a:extLst>
                  <a:ext uri="{0D108BD9-81ED-4DB2-BD59-A6C34878D82A}">
                    <a16:rowId xmlns:a16="http://schemas.microsoft.com/office/drawing/2014/main" val="2782224304"/>
                  </a:ext>
                </a:extLst>
              </a:tr>
              <a:tr h="37084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a:solidFill>
                            <a:sysClr val="windowText" lastClr="000000"/>
                          </a:solidFill>
                          <a:latin typeface="メイリオ" panose="020B0604030504040204" pitchFamily="50" charset="-128"/>
                          <a:hlinkClick r:id="rId10"/>
                        </a:rPr>
                        <a:t>https://www.jma.go.jp/bosai/warning/#area_type=class20s&amp;area_code=2820900</a:t>
                      </a:r>
                      <a:endParaRPr kumimoji="1" lang="en-US" altLang="ja-JP" sz="800" dirty="0">
                        <a:solidFill>
                          <a:sysClr val="windowText" lastClr="000000"/>
                        </a:solidFill>
                        <a:latin typeface="メイリオ" panose="020B0604030504040204" pitchFamily="50" charset="-128"/>
                      </a:endParaRPr>
                    </a:p>
                  </a:txBody>
                  <a:tcPr>
                    <a:solidFill>
                      <a:schemeClr val="bg1">
                        <a:lumMod val="95000"/>
                      </a:scheme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dirty="0">
                        <a:latin typeface="メイリオ" panose="020B0604030504040204" pitchFamily="50" charset="-128"/>
                      </a:endParaRP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dirty="0">
                        <a:latin typeface="メイリオ" panose="020B0604030504040204" pitchFamily="50" charset="-128"/>
                      </a:endParaRPr>
                    </a:p>
                  </a:txBody>
                  <a:tcPr/>
                </a:tc>
                <a:extLst>
                  <a:ext uri="{0D108BD9-81ED-4DB2-BD59-A6C34878D82A}">
                    <a16:rowId xmlns:a16="http://schemas.microsoft.com/office/drawing/2014/main" val="4210002693"/>
                  </a:ext>
                </a:extLst>
              </a:tr>
            </a:tbl>
          </a:graphicData>
        </a:graphic>
      </p:graphicFrame>
      <p:pic>
        <p:nvPicPr>
          <p:cNvPr id="27" name="図 26"/>
          <p:cNvPicPr>
            <a:picLocks noChangeAspect="1"/>
          </p:cNvPicPr>
          <p:nvPr/>
        </p:nvPicPr>
        <p:blipFill rotWithShape="1">
          <a:blip r:embed="rId11">
            <a:extLst>
              <a:ext uri="{28A0092B-C50C-407E-A947-70E740481C1C}">
                <a14:useLocalDpi xmlns:a14="http://schemas.microsoft.com/office/drawing/2010/main" val="0"/>
              </a:ext>
            </a:extLst>
          </a:blip>
          <a:srcRect l="8104" t="7032" r="8173" b="7635"/>
          <a:stretch/>
        </p:blipFill>
        <p:spPr>
          <a:xfrm>
            <a:off x="4029043" y="797347"/>
            <a:ext cx="1059623" cy="1080000"/>
          </a:xfrm>
          <a:prstGeom prst="rect">
            <a:avLst/>
          </a:prstGeom>
        </p:spPr>
      </p:pic>
      <p:pic>
        <p:nvPicPr>
          <p:cNvPr id="28" name="図 27"/>
          <p:cNvPicPr>
            <a:picLocks noChangeAspect="1"/>
          </p:cNvPicPr>
          <p:nvPr/>
        </p:nvPicPr>
        <p:blipFill rotWithShape="1">
          <a:blip r:embed="rId12">
            <a:extLst>
              <a:ext uri="{28A0092B-C50C-407E-A947-70E740481C1C}">
                <a14:useLocalDpi xmlns:a14="http://schemas.microsoft.com/office/drawing/2010/main" val="0"/>
              </a:ext>
            </a:extLst>
          </a:blip>
          <a:srcRect l="7560" t="8399" r="8076" b="6655"/>
          <a:stretch/>
        </p:blipFill>
        <p:spPr>
          <a:xfrm>
            <a:off x="8599512" y="797347"/>
            <a:ext cx="1072601" cy="1080000"/>
          </a:xfrm>
          <a:prstGeom prst="rect">
            <a:avLst/>
          </a:prstGeom>
        </p:spPr>
      </p:pic>
      <p:graphicFrame>
        <p:nvGraphicFramePr>
          <p:cNvPr id="29" name="表 28"/>
          <p:cNvGraphicFramePr>
            <a:graphicFrameLocks noGrp="1"/>
          </p:cNvGraphicFramePr>
          <p:nvPr>
            <p:extLst>
              <p:ext uri="{D42A27DB-BD31-4B8C-83A1-F6EECF244321}">
                <p14:modId xmlns:p14="http://schemas.microsoft.com/office/powerpoint/2010/main" val="2501074291"/>
              </p:ext>
            </p:extLst>
          </p:nvPr>
        </p:nvGraphicFramePr>
        <p:xfrm>
          <a:off x="689957" y="2394415"/>
          <a:ext cx="4497614" cy="1559560"/>
        </p:xfrm>
        <a:graphic>
          <a:graphicData uri="http://schemas.openxmlformats.org/drawingml/2006/table">
            <a:tbl>
              <a:tblPr firstRow="1" bandRow="1">
                <a:tableStyleId>{5C22544A-7EE6-4342-B048-85BDC9FD1C3A}</a:tableStyleId>
              </a:tblPr>
              <a:tblGrid>
                <a:gridCol w="1197032">
                  <a:extLst>
                    <a:ext uri="{9D8B030D-6E8A-4147-A177-3AD203B41FA5}">
                      <a16:colId xmlns:a16="http://schemas.microsoft.com/office/drawing/2014/main" val="3268329113"/>
                    </a:ext>
                  </a:extLst>
                </a:gridCol>
                <a:gridCol w="881149">
                  <a:extLst>
                    <a:ext uri="{9D8B030D-6E8A-4147-A177-3AD203B41FA5}">
                      <a16:colId xmlns:a16="http://schemas.microsoft.com/office/drawing/2014/main" val="2874065348"/>
                    </a:ext>
                  </a:extLst>
                </a:gridCol>
                <a:gridCol w="2419433">
                  <a:extLst>
                    <a:ext uri="{9D8B030D-6E8A-4147-A177-3AD203B41FA5}">
                      <a16:colId xmlns:a16="http://schemas.microsoft.com/office/drawing/2014/main" val="141648884"/>
                    </a:ext>
                  </a:extLst>
                </a:gridCol>
              </a:tblGrid>
              <a:tr h="112108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dirty="0">
                        <a:solidFill>
                          <a:sysClr val="windowText" lastClr="000000"/>
                        </a:solidFill>
                      </a:endParaRPr>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solidFill>
                            <a:sysClr val="windowText" lastClr="000000"/>
                          </a:solidFill>
                          <a:latin typeface="メイリオ" panose="020B0604030504040204" pitchFamily="50" charset="-128"/>
                        </a:rPr>
                        <a:t>兵庫県</a:t>
                      </a:r>
                      <a:endParaRPr kumimoji="1" lang="en-US" altLang="ja-JP" sz="1100" dirty="0">
                        <a:solidFill>
                          <a:sysClr val="windowText" lastClr="000000"/>
                        </a:solidFill>
                        <a:latin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solidFill>
                            <a:sysClr val="windowText" lastClr="000000"/>
                          </a:solidFill>
                          <a:latin typeface="メイリオ" panose="020B0604030504040204" pitchFamily="50" charset="-128"/>
                        </a:rPr>
                        <a:t>地域別</a:t>
                      </a:r>
                      <a:endParaRPr kumimoji="1" lang="en-US" altLang="ja-JP" sz="1100" dirty="0">
                        <a:solidFill>
                          <a:sysClr val="windowText" lastClr="000000"/>
                        </a:solidFill>
                        <a:latin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solidFill>
                            <a:sysClr val="windowText" lastClr="000000"/>
                          </a:solidFill>
                          <a:latin typeface="メイリオ" panose="020B0604030504040204" pitchFamily="50" charset="-128"/>
                        </a:rPr>
                        <a:t>土砂災害危険度</a:t>
                      </a:r>
                      <a:endParaRPr kumimoji="1" lang="ja-JP" altLang="en-US" sz="1200" dirty="0">
                        <a:solidFill>
                          <a:sysClr val="windowText" lastClr="000000"/>
                        </a:solidFill>
                      </a:endParaRPr>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dirty="0">
                          <a:solidFill>
                            <a:sysClr val="windowText" lastClr="000000"/>
                          </a:solidFill>
                          <a:latin typeface="メイリオ" panose="020B0604030504040204" pitchFamily="50" charset="-128"/>
                        </a:rPr>
                        <a:t>「土砂災害警戒情報」を補足する情報であり、５ｋｍメッシュ</a:t>
                      </a:r>
                      <a:r>
                        <a:rPr kumimoji="1" lang="en-US" altLang="ja-JP" sz="1000" b="0" dirty="0">
                          <a:solidFill>
                            <a:sysClr val="windowText" lastClr="000000"/>
                          </a:solidFill>
                          <a:latin typeface="メイリオ" panose="020B0604030504040204" pitchFamily="50" charset="-128"/>
                        </a:rPr>
                        <a:t>/1km</a:t>
                      </a:r>
                      <a:r>
                        <a:rPr kumimoji="1" lang="ja-JP" altLang="en-US" sz="1000" b="0" dirty="0">
                          <a:solidFill>
                            <a:sysClr val="windowText" lastClr="000000"/>
                          </a:solidFill>
                          <a:latin typeface="メイリオ" panose="020B0604030504040204" pitchFamily="50" charset="-128"/>
                        </a:rPr>
                        <a:t>メッシュごとに県下を細分化して土砂災害の危険度が高まっている地域を示すのものです。</a:t>
                      </a:r>
                    </a:p>
                  </a:txBody>
                  <a:tcPr>
                    <a:solidFill>
                      <a:schemeClr val="bg1">
                        <a:lumMod val="95000"/>
                      </a:schemeClr>
                    </a:solidFill>
                  </a:tcPr>
                </a:tc>
                <a:extLst>
                  <a:ext uri="{0D108BD9-81ED-4DB2-BD59-A6C34878D82A}">
                    <a16:rowId xmlns:a16="http://schemas.microsoft.com/office/drawing/2014/main" val="2782224304"/>
                  </a:ext>
                </a:extLst>
              </a:tr>
              <a:tr h="438474">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a:solidFill>
                            <a:sysClr val="windowText" lastClr="000000"/>
                          </a:solidFill>
                          <a:latin typeface="メイリオ" panose="020B0604030504040204" pitchFamily="50" charset="-128"/>
                          <a:hlinkClick r:id="rId13"/>
                        </a:rPr>
                        <a:t>http://sabo.civil.pref.hyogo.lg.jp/chiikidosya/jsp/dosya_area5.jsp?no=0&amp;cno=52&amp;unq=12227141610</a:t>
                      </a:r>
                      <a:endParaRPr kumimoji="1" lang="en-US" altLang="ja-JP" sz="800" dirty="0">
                        <a:solidFill>
                          <a:sysClr val="windowText" lastClr="000000"/>
                        </a:solidFill>
                        <a:latin typeface="メイリオ" panose="020B0604030504040204" pitchFamily="50" charset="-128"/>
                      </a:endParaRPr>
                    </a:p>
                  </a:txBody>
                  <a:tcPr>
                    <a:solidFill>
                      <a:schemeClr val="bg1">
                        <a:lumMod val="95000"/>
                      </a:scheme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dirty="0">
                        <a:latin typeface="メイリオ" panose="020B0604030504040204" pitchFamily="50" charset="-128"/>
                      </a:endParaRP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dirty="0">
                        <a:latin typeface="メイリオ" panose="020B0604030504040204" pitchFamily="50" charset="-128"/>
                      </a:endParaRPr>
                    </a:p>
                  </a:txBody>
                  <a:tcPr/>
                </a:tc>
                <a:extLst>
                  <a:ext uri="{0D108BD9-81ED-4DB2-BD59-A6C34878D82A}">
                    <a16:rowId xmlns:a16="http://schemas.microsoft.com/office/drawing/2014/main" val="4210002693"/>
                  </a:ext>
                </a:extLst>
              </a:tr>
            </a:tbl>
          </a:graphicData>
        </a:graphic>
      </p:graphicFrame>
      <p:pic>
        <p:nvPicPr>
          <p:cNvPr id="30" name="図 29"/>
          <p:cNvPicPr>
            <a:picLocks noChangeAspect="1"/>
          </p:cNvPicPr>
          <p:nvPr/>
        </p:nvPicPr>
        <p:blipFill rotWithShape="1">
          <a:blip r:embed="rId14">
            <a:extLst>
              <a:ext uri="{28A0092B-C50C-407E-A947-70E740481C1C}">
                <a14:useLocalDpi xmlns:a14="http://schemas.microsoft.com/office/drawing/2010/main" val="0"/>
              </a:ext>
            </a:extLst>
          </a:blip>
          <a:srcRect l="7050" t="6941" r="6172" b="6610"/>
          <a:stretch/>
        </p:blipFill>
        <p:spPr>
          <a:xfrm>
            <a:off x="751322" y="2419353"/>
            <a:ext cx="1084110" cy="1080000"/>
          </a:xfrm>
          <a:prstGeom prst="rect">
            <a:avLst/>
          </a:prstGeom>
        </p:spPr>
      </p:pic>
      <p:pic>
        <p:nvPicPr>
          <p:cNvPr id="31" name="図 30"/>
          <p:cNvPicPr>
            <a:picLocks noChangeAspect="1"/>
          </p:cNvPicPr>
          <p:nvPr/>
        </p:nvPicPr>
        <p:blipFill rotWithShape="1">
          <a:blip r:embed="rId15">
            <a:extLst>
              <a:ext uri="{28A0092B-C50C-407E-A947-70E740481C1C}">
                <a14:useLocalDpi xmlns:a14="http://schemas.microsoft.com/office/drawing/2010/main" val="0"/>
              </a:ext>
            </a:extLst>
          </a:blip>
          <a:srcRect l="8530" t="8399" r="8076" b="7237"/>
          <a:stretch/>
        </p:blipFill>
        <p:spPr>
          <a:xfrm>
            <a:off x="8604518" y="4105463"/>
            <a:ext cx="1067595" cy="1080000"/>
          </a:xfrm>
          <a:prstGeom prst="rect">
            <a:avLst/>
          </a:prstGeom>
        </p:spPr>
      </p:pic>
      <p:graphicFrame>
        <p:nvGraphicFramePr>
          <p:cNvPr id="32" name="表 31"/>
          <p:cNvGraphicFramePr>
            <a:graphicFrameLocks noGrp="1"/>
          </p:cNvGraphicFramePr>
          <p:nvPr>
            <p:extLst>
              <p:ext uri="{D42A27DB-BD31-4B8C-83A1-F6EECF244321}">
                <p14:modId xmlns:p14="http://schemas.microsoft.com/office/powerpoint/2010/main" val="51191327"/>
              </p:ext>
            </p:extLst>
          </p:nvPr>
        </p:nvGraphicFramePr>
        <p:xfrm>
          <a:off x="689957" y="4054437"/>
          <a:ext cx="4497614" cy="1559560"/>
        </p:xfrm>
        <a:graphic>
          <a:graphicData uri="http://schemas.openxmlformats.org/drawingml/2006/table">
            <a:tbl>
              <a:tblPr firstRow="1" bandRow="1">
                <a:tableStyleId>{5C22544A-7EE6-4342-B048-85BDC9FD1C3A}</a:tableStyleId>
              </a:tblPr>
              <a:tblGrid>
                <a:gridCol w="769628">
                  <a:extLst>
                    <a:ext uri="{9D8B030D-6E8A-4147-A177-3AD203B41FA5}">
                      <a16:colId xmlns:a16="http://schemas.microsoft.com/office/drawing/2014/main" val="3268329113"/>
                    </a:ext>
                  </a:extLst>
                </a:gridCol>
                <a:gridCol w="2467995">
                  <a:extLst>
                    <a:ext uri="{9D8B030D-6E8A-4147-A177-3AD203B41FA5}">
                      <a16:colId xmlns:a16="http://schemas.microsoft.com/office/drawing/2014/main" val="2874065348"/>
                    </a:ext>
                  </a:extLst>
                </a:gridCol>
                <a:gridCol w="1259991">
                  <a:extLst>
                    <a:ext uri="{9D8B030D-6E8A-4147-A177-3AD203B41FA5}">
                      <a16:colId xmlns:a16="http://schemas.microsoft.com/office/drawing/2014/main" val="141648884"/>
                    </a:ext>
                  </a:extLst>
                </a:gridCol>
              </a:tblGrid>
              <a:tr h="370840">
                <a:tc>
                  <a:txBody>
                    <a:bodyPr/>
                    <a:lstStyle/>
                    <a:p>
                      <a:r>
                        <a:rPr kumimoji="1" lang="ja-JP" altLang="en-US" sz="1100" dirty="0">
                          <a:solidFill>
                            <a:sysClr val="windowText" lastClr="000000"/>
                          </a:solidFill>
                        </a:rPr>
                        <a:t>土砂災害危険度</a:t>
                      </a:r>
                      <a:endParaRPr kumimoji="1" lang="en-US" altLang="ja-JP" sz="1100" dirty="0">
                        <a:solidFill>
                          <a:sysClr val="windowText" lastClr="000000"/>
                        </a:solidFill>
                      </a:endParaRPr>
                    </a:p>
                    <a:p>
                      <a:r>
                        <a:rPr kumimoji="1" lang="ja-JP" altLang="en-US" sz="1100" dirty="0">
                          <a:solidFill>
                            <a:sysClr val="windowText" lastClr="000000"/>
                          </a:solidFill>
                        </a:rPr>
                        <a:t>予測</a:t>
                      </a:r>
                      <a:endParaRPr kumimoji="1" lang="en-US" altLang="ja-JP" sz="1100" dirty="0">
                        <a:solidFill>
                          <a:sysClr val="windowText" lastClr="000000"/>
                        </a:solidFill>
                      </a:endParaRPr>
                    </a:p>
                    <a:p>
                      <a:r>
                        <a:rPr kumimoji="1" lang="ja-JP" altLang="en-US" sz="1100" dirty="0">
                          <a:solidFill>
                            <a:sysClr val="windowText" lastClr="000000"/>
                          </a:solidFill>
                        </a:rPr>
                        <a:t>システム</a:t>
                      </a:r>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dirty="0">
                          <a:solidFill>
                            <a:sysClr val="windowText" lastClr="000000"/>
                          </a:solidFill>
                          <a:latin typeface="メイリオ" panose="020B0604030504040204" pitchFamily="50" charset="-128"/>
                        </a:rPr>
                        <a:t>土砂災害警戒区域（急傾斜・土石流）ごとに避難の目安となる雨量を計算したものです。</a:t>
                      </a:r>
                      <a:endParaRPr kumimoji="1" lang="en-US" altLang="ja-JP" sz="1100" b="0" dirty="0">
                        <a:solidFill>
                          <a:sysClr val="windowText" lastClr="000000"/>
                        </a:solidFill>
                        <a:latin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dirty="0">
                          <a:solidFill>
                            <a:sysClr val="windowText" lastClr="000000"/>
                          </a:solidFill>
                          <a:latin typeface="メイリオ" panose="020B0604030504040204" pitchFamily="50" charset="-128"/>
                        </a:rPr>
                        <a:t>平時に確認しましょう。</a:t>
                      </a:r>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dirty="0">
                        <a:solidFill>
                          <a:sysClr val="windowText" lastClr="000000"/>
                        </a:solidFill>
                        <a:latin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dirty="0">
                        <a:solidFill>
                          <a:sysClr val="windowText" lastClr="000000"/>
                        </a:solidFill>
                        <a:latin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dirty="0">
                        <a:solidFill>
                          <a:sysClr val="windowText" lastClr="000000"/>
                        </a:solidFill>
                        <a:latin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dirty="0">
                        <a:solidFill>
                          <a:sysClr val="windowText" lastClr="000000"/>
                        </a:solidFill>
                        <a:latin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dirty="0">
                        <a:solidFill>
                          <a:sysClr val="windowText" lastClr="000000"/>
                        </a:solidFill>
                        <a:latin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dirty="0">
                        <a:solidFill>
                          <a:sysClr val="windowText" lastClr="000000"/>
                        </a:solidFill>
                        <a:latin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dirty="0">
                        <a:solidFill>
                          <a:sysClr val="windowText" lastClr="000000"/>
                        </a:solidFill>
                        <a:latin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dirty="0">
                        <a:solidFill>
                          <a:sysClr val="windowText" lastClr="000000"/>
                        </a:solidFill>
                        <a:latin typeface="メイリオ" panose="020B0604030504040204" pitchFamily="50" charset="-128"/>
                      </a:endParaRPr>
                    </a:p>
                  </a:txBody>
                  <a:tcPr>
                    <a:solidFill>
                      <a:schemeClr val="bg1">
                        <a:lumMod val="95000"/>
                      </a:schemeClr>
                    </a:solidFill>
                  </a:tcPr>
                </a:tc>
                <a:extLst>
                  <a:ext uri="{0D108BD9-81ED-4DB2-BD59-A6C34878D82A}">
                    <a16:rowId xmlns:a16="http://schemas.microsoft.com/office/drawing/2014/main" val="2782224304"/>
                  </a:ext>
                </a:extLst>
              </a:tr>
              <a:tr h="37084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a:solidFill>
                            <a:sysClr val="windowText" lastClr="000000"/>
                          </a:solidFill>
                          <a:latin typeface="メイリオ" panose="020B0604030504040204" pitchFamily="50" charset="-128"/>
                        </a:rPr>
                        <a:t>https://www3.city.toyooka.lg.jp/kikendo/</a:t>
                      </a:r>
                    </a:p>
                  </a:txBody>
                  <a:tcPr>
                    <a:solidFill>
                      <a:schemeClr val="bg1">
                        <a:lumMod val="95000"/>
                      </a:scheme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dirty="0">
                        <a:latin typeface="メイリオ" panose="020B0604030504040204" pitchFamily="50" charset="-128"/>
                      </a:endParaRP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dirty="0">
                        <a:latin typeface="メイリオ" panose="020B0604030504040204" pitchFamily="50" charset="-128"/>
                      </a:endParaRPr>
                    </a:p>
                  </a:txBody>
                  <a:tcPr/>
                </a:tc>
                <a:extLst>
                  <a:ext uri="{0D108BD9-81ED-4DB2-BD59-A6C34878D82A}">
                    <a16:rowId xmlns:a16="http://schemas.microsoft.com/office/drawing/2014/main" val="4210002693"/>
                  </a:ext>
                </a:extLst>
              </a:tr>
            </a:tbl>
          </a:graphicData>
        </a:graphic>
      </p:graphicFrame>
      <p:pic>
        <p:nvPicPr>
          <p:cNvPr id="33" name="図 32"/>
          <p:cNvPicPr>
            <a:picLocks noChangeAspect="1"/>
          </p:cNvPicPr>
          <p:nvPr/>
        </p:nvPicPr>
        <p:blipFill rotWithShape="1">
          <a:blip r:embed="rId16">
            <a:extLst>
              <a:ext uri="{28A0092B-C50C-407E-A947-70E740481C1C}">
                <a14:useLocalDpi xmlns:a14="http://schemas.microsoft.com/office/drawing/2010/main" val="0"/>
              </a:ext>
            </a:extLst>
          </a:blip>
          <a:srcRect l="8222" t="8222" r="8001" b="8445"/>
          <a:stretch/>
        </p:blipFill>
        <p:spPr>
          <a:xfrm>
            <a:off x="4015013" y="4105463"/>
            <a:ext cx="1085760" cy="1080000"/>
          </a:xfrm>
          <a:prstGeom prst="rect">
            <a:avLst/>
          </a:prstGeom>
        </p:spPr>
      </p:pic>
      <p:pic>
        <p:nvPicPr>
          <p:cNvPr id="34" name="図 33"/>
          <p:cNvPicPr>
            <a:picLocks noChangeAspect="1"/>
          </p:cNvPicPr>
          <p:nvPr/>
        </p:nvPicPr>
        <p:blipFill rotWithShape="1">
          <a:blip r:embed="rId17">
            <a:extLst>
              <a:ext uri="{28A0092B-C50C-407E-A947-70E740481C1C}">
                <a14:useLocalDpi xmlns:a14="http://schemas.microsoft.com/office/drawing/2010/main" val="0"/>
              </a:ext>
            </a:extLst>
          </a:blip>
          <a:srcRect l="9111" t="8244" r="8417" b="8244"/>
          <a:stretch/>
        </p:blipFill>
        <p:spPr>
          <a:xfrm>
            <a:off x="5381363" y="2419353"/>
            <a:ext cx="1019437" cy="1032301"/>
          </a:xfrm>
          <a:prstGeom prst="rect">
            <a:avLst/>
          </a:prstGeom>
        </p:spPr>
      </p:pic>
    </p:spTree>
    <p:extLst>
      <p:ext uri="{BB962C8B-B14F-4D97-AF65-F5344CB8AC3E}">
        <p14:creationId xmlns:p14="http://schemas.microsoft.com/office/powerpoint/2010/main" val="17455611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631767" y="663681"/>
            <a:ext cx="8321733" cy="461665"/>
          </a:xfrm>
          <a:prstGeom prst="rect">
            <a:avLst/>
          </a:prstGeom>
        </p:spPr>
        <p:txBody>
          <a:bodyPr wrap="square">
            <a:spAutoFit/>
          </a:bodyPr>
          <a:lstStyle/>
          <a:p>
            <a:pPr defTabSz="802485">
              <a:defRPr/>
            </a:pPr>
            <a:r>
              <a:rPr lang="ja-JP" altLang="en-US" sz="2400">
                <a:latin typeface="HGPSoeiKakugothicUB" panose="020B0900000000000000" pitchFamily="34" charset="-128"/>
                <a:ea typeface="HGPSoeiKakugothicUB" panose="020B0900000000000000" pitchFamily="34" charset="-128"/>
              </a:rPr>
              <a:t>⑸　設備や装備品、備蓄品、持ち出し品等の確認訓練 </a:t>
            </a:r>
          </a:p>
        </p:txBody>
      </p:sp>
      <p:sp>
        <p:nvSpPr>
          <p:cNvPr id="3" name="テキスト ボックス 2"/>
          <p:cNvSpPr txBox="1"/>
          <p:nvPr/>
        </p:nvSpPr>
        <p:spPr>
          <a:xfrm>
            <a:off x="631764" y="1886801"/>
            <a:ext cx="9102437" cy="2139047"/>
          </a:xfrm>
          <a:prstGeom prst="rect">
            <a:avLst/>
          </a:prstGeom>
          <a:noFill/>
          <a:ln>
            <a:solidFill>
              <a:schemeClr val="tx1"/>
            </a:solidFill>
          </a:ln>
        </p:spPr>
        <p:txBody>
          <a:bodyPr wrap="square" rtlCol="0">
            <a:spAutoFit/>
          </a:bodyPr>
          <a:lstStyle/>
          <a:p>
            <a:pPr>
              <a:spcBef>
                <a:spcPts val="600"/>
              </a:spcBef>
            </a:pPr>
            <a:r>
              <a:rPr lang="en-US" altLang="ja-JP" dirty="0">
                <a:latin typeface="+mn-ea"/>
              </a:rPr>
              <a:t>【</a:t>
            </a:r>
            <a:r>
              <a:rPr lang="ja-JP" altLang="en-US" dirty="0">
                <a:latin typeface="+mn-ea"/>
              </a:rPr>
              <a:t>訓練内容</a:t>
            </a:r>
            <a:r>
              <a:rPr lang="en-US" altLang="ja-JP" dirty="0">
                <a:latin typeface="+mn-ea"/>
              </a:rPr>
              <a:t>】</a:t>
            </a:r>
          </a:p>
          <a:p>
            <a:pPr>
              <a:spcBef>
                <a:spcPts val="600"/>
              </a:spcBef>
            </a:pPr>
            <a:r>
              <a:rPr lang="ja-JP" altLang="en-US" dirty="0">
                <a:latin typeface="+mn-ea"/>
              </a:rPr>
              <a:t>・設備、装備品の点検と使用方法の</a:t>
            </a:r>
            <a:r>
              <a:rPr lang="ja-JP" altLang="en-US" dirty="0" smtClean="0">
                <a:latin typeface="+mn-ea"/>
              </a:rPr>
              <a:t>確認。</a:t>
            </a:r>
            <a:endParaRPr lang="en-US" altLang="ja-JP" dirty="0">
              <a:latin typeface="+mn-ea"/>
            </a:endParaRPr>
          </a:p>
          <a:p>
            <a:pPr>
              <a:spcBef>
                <a:spcPts val="600"/>
              </a:spcBef>
            </a:pPr>
            <a:r>
              <a:rPr lang="ja-JP" altLang="en-US" dirty="0">
                <a:latin typeface="+mn-ea"/>
              </a:rPr>
              <a:t>・備蓄品、持ち出し品の期限の</a:t>
            </a:r>
            <a:r>
              <a:rPr lang="ja-JP" altLang="en-US" dirty="0" smtClean="0">
                <a:latin typeface="+mn-ea"/>
              </a:rPr>
              <a:t>確認や増強。</a:t>
            </a:r>
            <a:endParaRPr lang="en-US" altLang="ja-JP" dirty="0">
              <a:latin typeface="+mn-ea"/>
            </a:endParaRPr>
          </a:p>
          <a:p>
            <a:pPr>
              <a:spcBef>
                <a:spcPts val="600"/>
              </a:spcBef>
            </a:pPr>
            <a:r>
              <a:rPr lang="ja-JP" altLang="en-US" dirty="0">
                <a:latin typeface="+mn-ea"/>
              </a:rPr>
              <a:t>・実際に持ち出し品を準備</a:t>
            </a:r>
            <a:r>
              <a:rPr lang="ja-JP" altLang="en-US" dirty="0" smtClean="0">
                <a:latin typeface="+mn-ea"/>
              </a:rPr>
              <a:t>する。</a:t>
            </a:r>
            <a:endParaRPr lang="en-US" altLang="ja-JP" dirty="0">
              <a:latin typeface="+mn-ea"/>
            </a:endParaRPr>
          </a:p>
          <a:p>
            <a:pPr>
              <a:spcBef>
                <a:spcPts val="600"/>
              </a:spcBef>
            </a:pPr>
            <a:endParaRPr lang="en-US" altLang="ja-JP" dirty="0">
              <a:latin typeface="+mn-ea"/>
            </a:endParaRPr>
          </a:p>
          <a:p>
            <a:pPr>
              <a:spcBef>
                <a:spcPts val="600"/>
              </a:spcBef>
            </a:pPr>
            <a:endParaRPr lang="en-US" altLang="ja-JP" dirty="0">
              <a:latin typeface="+mn-ea"/>
            </a:endParaRPr>
          </a:p>
        </p:txBody>
      </p:sp>
      <p:sp>
        <p:nvSpPr>
          <p:cNvPr id="4" name="テキスト ボックス 3"/>
          <p:cNvSpPr txBox="1"/>
          <p:nvPr/>
        </p:nvSpPr>
        <p:spPr>
          <a:xfrm>
            <a:off x="631764" y="4180593"/>
            <a:ext cx="6787279" cy="2021066"/>
          </a:xfrm>
          <a:prstGeom prst="rect">
            <a:avLst/>
          </a:prstGeom>
          <a:noFill/>
          <a:ln>
            <a:solidFill>
              <a:schemeClr val="tx1"/>
            </a:solidFill>
          </a:ln>
        </p:spPr>
        <p:txBody>
          <a:bodyPr wrap="square">
            <a:spAutoFit/>
          </a:bodyPr>
          <a:lstStyle/>
          <a:p>
            <a:pPr>
              <a:spcBef>
                <a:spcPts val="376"/>
              </a:spcBef>
              <a:defRPr/>
            </a:pPr>
            <a:r>
              <a:rPr lang="en-US" altLang="ja-JP" sz="1400" dirty="0"/>
              <a:t>【</a:t>
            </a:r>
            <a:r>
              <a:rPr lang="ja-JP" altLang="en-US" sz="1400" dirty="0"/>
              <a:t>ポイント☝</a:t>
            </a:r>
            <a:r>
              <a:rPr lang="en-US" altLang="ja-JP" sz="1400" dirty="0"/>
              <a:t>】</a:t>
            </a:r>
          </a:p>
          <a:p>
            <a:pPr marL="342900" indent="-342900">
              <a:spcBef>
                <a:spcPts val="376"/>
              </a:spcBef>
              <a:buFont typeface="Wingdings" panose="05000000000000000000" pitchFamily="2" charset="2"/>
              <a:buChar char="ü"/>
              <a:defRPr/>
            </a:pPr>
            <a:r>
              <a:rPr lang="ja-JP" altLang="en-US" sz="1400" dirty="0"/>
              <a:t>いざ、準備するときに</a:t>
            </a:r>
            <a:r>
              <a:rPr lang="ja-JP" altLang="en-US" sz="1400" dirty="0" smtClean="0"/>
              <a:t>時間がかからないよう、</a:t>
            </a:r>
            <a:r>
              <a:rPr lang="ja-JP" altLang="en-US" sz="1400" dirty="0"/>
              <a:t>保管</a:t>
            </a:r>
            <a:r>
              <a:rPr lang="ja-JP" altLang="en-US" sz="1400" dirty="0" smtClean="0"/>
              <a:t>場所や保存方法など</a:t>
            </a:r>
            <a:r>
              <a:rPr lang="ja-JP" altLang="en-US" sz="1400" dirty="0"/>
              <a:t>を工夫しましょう。</a:t>
            </a:r>
            <a:endParaRPr lang="en-US" altLang="ja-JP" sz="1400" dirty="0"/>
          </a:p>
          <a:p>
            <a:pPr marL="342900" indent="-342900">
              <a:spcBef>
                <a:spcPts val="376"/>
              </a:spcBef>
              <a:buFont typeface="Wingdings" panose="05000000000000000000" pitchFamily="2" charset="2"/>
              <a:buChar char="ü"/>
              <a:defRPr/>
            </a:pPr>
            <a:r>
              <a:rPr lang="ja-JP" altLang="en-US" sz="1400" dirty="0"/>
              <a:t>非常時は設備や装備品を普段とは異なる人が操作することも考えられます。</a:t>
            </a:r>
            <a:r>
              <a:rPr lang="en-US" altLang="ja-JP" sz="1400" dirty="0"/>
              <a:t/>
            </a:r>
            <a:br>
              <a:rPr lang="en-US" altLang="ja-JP" sz="1400" dirty="0"/>
            </a:br>
            <a:r>
              <a:rPr lang="ja-JP" altLang="en-US" sz="1400" dirty="0" smtClean="0"/>
              <a:t>担当者は確実に、余裕があれば他の職員も操作</a:t>
            </a:r>
            <a:r>
              <a:rPr lang="ja-JP" altLang="en-US" sz="1400" dirty="0"/>
              <a:t>できるよう訓練しましょう。</a:t>
            </a:r>
            <a:endParaRPr lang="en-US" altLang="ja-JP" sz="1400" dirty="0"/>
          </a:p>
          <a:p>
            <a:pPr marL="342900" indent="-342900">
              <a:spcBef>
                <a:spcPts val="376"/>
              </a:spcBef>
              <a:buFont typeface="Wingdings" panose="05000000000000000000" pitchFamily="2" charset="2"/>
              <a:buChar char="ü"/>
              <a:defRPr/>
            </a:pPr>
            <a:r>
              <a:rPr lang="ja-JP" altLang="en-US" sz="1400" dirty="0"/>
              <a:t>備蓄品は水に浸からない場所に保管しましょう。</a:t>
            </a:r>
            <a:endParaRPr lang="en-US" altLang="ja-JP" sz="1400" dirty="0"/>
          </a:p>
          <a:p>
            <a:pPr marL="342900" indent="-342900">
              <a:spcBef>
                <a:spcPts val="376"/>
              </a:spcBef>
              <a:buFont typeface="Wingdings" panose="05000000000000000000" pitchFamily="2" charset="2"/>
              <a:buChar char="ü"/>
              <a:defRPr/>
            </a:pPr>
            <a:r>
              <a:rPr lang="ja-JP" altLang="en-US" sz="1400" dirty="0"/>
              <a:t>施設、利用者によって必要な持ち出し品は異なります。不足品がないか確認</a:t>
            </a:r>
            <a:r>
              <a:rPr lang="ja-JP" altLang="en-US" sz="1400" dirty="0" smtClean="0"/>
              <a:t>し、不足している物は追加しましょう。</a:t>
            </a:r>
            <a:endParaRPr lang="en-US" altLang="ja-JP" sz="1400" dirty="0"/>
          </a:p>
        </p:txBody>
      </p:sp>
      <p:sp>
        <p:nvSpPr>
          <p:cNvPr id="6" name="テキスト ボックス 5"/>
          <p:cNvSpPr txBox="1"/>
          <p:nvPr/>
        </p:nvSpPr>
        <p:spPr>
          <a:xfrm>
            <a:off x="631765" y="1182908"/>
            <a:ext cx="9102437" cy="646331"/>
          </a:xfrm>
          <a:prstGeom prst="rect">
            <a:avLst/>
          </a:prstGeom>
          <a:noFill/>
          <a:ln>
            <a:solidFill>
              <a:schemeClr val="tx1"/>
            </a:solidFill>
          </a:ln>
        </p:spPr>
        <p:txBody>
          <a:bodyPr wrap="square" rtlCol="0">
            <a:spAutoFit/>
          </a:bodyPr>
          <a:lstStyle/>
          <a:p>
            <a:pPr>
              <a:spcBef>
                <a:spcPts val="600"/>
              </a:spcBef>
            </a:pPr>
            <a:r>
              <a:rPr lang="ja-JP" altLang="en-US" dirty="0">
                <a:latin typeface="+mn-ea"/>
              </a:rPr>
              <a:t>避難に必要な設備、装備品、備蓄品や持ち出し品の点検と使用方法の確認を行う訓練です。この訓練は職員のみに絞った訓練です。</a:t>
            </a:r>
            <a:endParaRPr lang="en-US" altLang="ja-JP" dirty="0">
              <a:latin typeface="+mn-ea"/>
            </a:endParaRPr>
          </a:p>
        </p:txBody>
      </p:sp>
      <p:pic>
        <p:nvPicPr>
          <p:cNvPr id="7" name="図 6">
            <a:extLst>
              <a:ext uri="{FF2B5EF4-FFF2-40B4-BE49-F238E27FC236}">
                <a16:creationId xmlns:a16="http://schemas.microsoft.com/office/drawing/2014/main" id="{76746F53-1462-BA42-A469-60BB58606612}"/>
              </a:ext>
            </a:extLst>
          </p:cNvPr>
          <p:cNvPicPr>
            <a:picLocks noChangeAspect="1"/>
          </p:cNvPicPr>
          <p:nvPr/>
        </p:nvPicPr>
        <p:blipFill>
          <a:blip r:embed="rId2"/>
          <a:stretch>
            <a:fillRect/>
          </a:stretch>
        </p:blipFill>
        <p:spPr>
          <a:xfrm>
            <a:off x="5182982" y="2162075"/>
            <a:ext cx="4481456" cy="1588498"/>
          </a:xfrm>
          <a:prstGeom prst="rect">
            <a:avLst/>
          </a:prstGeom>
        </p:spPr>
      </p:pic>
      <p:pic>
        <p:nvPicPr>
          <p:cNvPr id="9" name="図 8">
            <a:extLst>
              <a:ext uri="{FF2B5EF4-FFF2-40B4-BE49-F238E27FC236}">
                <a16:creationId xmlns:a16="http://schemas.microsoft.com/office/drawing/2014/main" id="{EA4F3028-FEF3-AA46-B01D-B6CF65036772}"/>
              </a:ext>
            </a:extLst>
          </p:cNvPr>
          <p:cNvPicPr>
            <a:picLocks noChangeAspect="1"/>
          </p:cNvPicPr>
          <p:nvPr/>
        </p:nvPicPr>
        <p:blipFill>
          <a:blip r:embed="rId3"/>
          <a:stretch>
            <a:fillRect/>
          </a:stretch>
        </p:blipFill>
        <p:spPr>
          <a:xfrm>
            <a:off x="7419044" y="4337710"/>
            <a:ext cx="2385768" cy="2385768"/>
          </a:xfrm>
          <a:prstGeom prst="rect">
            <a:avLst/>
          </a:prstGeom>
        </p:spPr>
      </p:pic>
      <p:graphicFrame>
        <p:nvGraphicFramePr>
          <p:cNvPr id="11" name="図表 10">
            <a:extLst>
              <a:ext uri="{FF2B5EF4-FFF2-40B4-BE49-F238E27FC236}">
                <a16:creationId xmlns:a16="http://schemas.microsoft.com/office/drawing/2014/main" id="{70AD78A7-E827-7843-82FD-C172C8253A1C}"/>
              </a:ext>
            </a:extLst>
          </p:cNvPr>
          <p:cNvGraphicFramePr/>
          <p:nvPr>
            <p:extLst>
              <p:ext uri="{D42A27DB-BD31-4B8C-83A1-F6EECF244321}">
                <p14:modId xmlns:p14="http://schemas.microsoft.com/office/powerpoint/2010/main" val="3308899216"/>
              </p:ext>
            </p:extLst>
          </p:nvPr>
        </p:nvGraphicFramePr>
        <p:xfrm>
          <a:off x="603046" y="43713"/>
          <a:ext cx="9273458" cy="59097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0226728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631767" y="663681"/>
            <a:ext cx="8321733" cy="461665"/>
          </a:xfrm>
          <a:prstGeom prst="rect">
            <a:avLst/>
          </a:prstGeom>
        </p:spPr>
        <p:txBody>
          <a:bodyPr wrap="square">
            <a:spAutoFit/>
          </a:bodyPr>
          <a:lstStyle/>
          <a:p>
            <a:pPr defTabSz="802485">
              <a:defRPr/>
            </a:pPr>
            <a:r>
              <a:rPr lang="ja-JP" altLang="en-US" sz="2400">
                <a:latin typeface="HGPSoeiKakugothicUB" panose="020B0900000000000000" pitchFamily="34" charset="-128"/>
                <a:ea typeface="HGPSoeiKakugothicUB" panose="020B0900000000000000" pitchFamily="34" charset="-128"/>
              </a:rPr>
              <a:t>⑹　図上訓練 </a:t>
            </a:r>
          </a:p>
        </p:txBody>
      </p:sp>
      <p:sp>
        <p:nvSpPr>
          <p:cNvPr id="3" name="テキスト ボックス 2"/>
          <p:cNvSpPr txBox="1"/>
          <p:nvPr/>
        </p:nvSpPr>
        <p:spPr>
          <a:xfrm>
            <a:off x="631765" y="1871537"/>
            <a:ext cx="9102437" cy="2308324"/>
          </a:xfrm>
          <a:prstGeom prst="rect">
            <a:avLst/>
          </a:prstGeom>
          <a:noFill/>
          <a:ln>
            <a:solidFill>
              <a:schemeClr val="tx1"/>
            </a:solidFill>
          </a:ln>
        </p:spPr>
        <p:txBody>
          <a:bodyPr wrap="square" rtlCol="0">
            <a:spAutoFit/>
          </a:bodyPr>
          <a:lstStyle/>
          <a:p>
            <a:pPr>
              <a:spcBef>
                <a:spcPts val="600"/>
              </a:spcBef>
            </a:pPr>
            <a:r>
              <a:rPr lang="en-US" altLang="ja-JP" dirty="0">
                <a:latin typeface="+mn-ea"/>
              </a:rPr>
              <a:t>【</a:t>
            </a:r>
            <a:r>
              <a:rPr lang="ja-JP" altLang="en-US" dirty="0">
                <a:latin typeface="+mn-ea"/>
              </a:rPr>
              <a:t>訓練内容</a:t>
            </a:r>
            <a:r>
              <a:rPr lang="en-US" altLang="ja-JP" dirty="0">
                <a:latin typeface="+mn-ea"/>
              </a:rPr>
              <a:t>】</a:t>
            </a:r>
          </a:p>
          <a:p>
            <a:r>
              <a:rPr lang="ja-JP" altLang="en-US" dirty="0">
                <a:latin typeface="+mn-ea"/>
              </a:rPr>
              <a:t>・</a:t>
            </a:r>
            <a:r>
              <a:rPr lang="ja-JP" altLang="en-US" dirty="0">
                <a:latin typeface="MS"/>
              </a:rPr>
              <a:t>人員配置や役割</a:t>
            </a:r>
            <a:r>
              <a:rPr lang="ja-JP" altLang="en-US" dirty="0" smtClean="0">
                <a:latin typeface="MS"/>
              </a:rPr>
              <a:t>分担が</a:t>
            </a:r>
            <a:r>
              <a:rPr lang="ja-JP" altLang="en-US" dirty="0">
                <a:latin typeface="MS"/>
              </a:rPr>
              <a:t>適切か確認。</a:t>
            </a:r>
            <a:endParaRPr lang="en-US" altLang="ja-JP" dirty="0">
              <a:latin typeface="MS"/>
            </a:endParaRPr>
          </a:p>
          <a:p>
            <a:r>
              <a:rPr lang="ja-JP" altLang="en-US" dirty="0">
                <a:latin typeface="MS"/>
              </a:rPr>
              <a:t>・各班へ指揮</a:t>
            </a:r>
            <a:r>
              <a:rPr lang="ja-JP" altLang="en-US" dirty="0" smtClean="0">
                <a:latin typeface="MS"/>
              </a:rPr>
              <a:t>するタイミングなどの確認</a:t>
            </a:r>
            <a:r>
              <a:rPr lang="ja-JP" altLang="en-US" dirty="0">
                <a:latin typeface="MS"/>
              </a:rPr>
              <a:t>。</a:t>
            </a:r>
            <a:endParaRPr lang="en-US" altLang="ja-JP" dirty="0">
              <a:latin typeface="MS"/>
            </a:endParaRPr>
          </a:p>
          <a:p>
            <a:r>
              <a:rPr lang="ja-JP" altLang="en-US" dirty="0"/>
              <a:t>・適切な</a:t>
            </a:r>
            <a:r>
              <a:rPr lang="ja-JP" altLang="en-US" dirty="0" smtClean="0"/>
              <a:t>タイミングなどの情報</a:t>
            </a:r>
            <a:r>
              <a:rPr lang="ja-JP" altLang="en-US" dirty="0"/>
              <a:t>を収集、伝達することがきるか</a:t>
            </a:r>
            <a:r>
              <a:rPr lang="ja-JP" altLang="en-US" dirty="0" smtClean="0"/>
              <a:t>確認。</a:t>
            </a:r>
            <a:endParaRPr lang="en-US" altLang="ja-JP" dirty="0"/>
          </a:p>
          <a:p>
            <a:r>
              <a:rPr lang="ja-JP" altLang="en-US" dirty="0"/>
              <a:t>・避難先、避難経路、避難方法等について適切に避難誘導することがきるか</a:t>
            </a:r>
            <a:r>
              <a:rPr lang="ja-JP" altLang="en-US" dirty="0" smtClean="0"/>
              <a:t>確認。</a:t>
            </a:r>
            <a:endParaRPr lang="en-US" altLang="ja-JP" dirty="0"/>
          </a:p>
          <a:p>
            <a:r>
              <a:rPr lang="ja-JP" altLang="en-US" dirty="0"/>
              <a:t>・避難に必要な設備や避難に必要な装備品や備蓄品、</a:t>
            </a:r>
            <a:r>
              <a:rPr lang="ja-JP" altLang="en-US" dirty="0" smtClean="0"/>
              <a:t>持ち出し品等が適切に</a:t>
            </a:r>
            <a:r>
              <a:rPr lang="ja-JP" altLang="en-US" dirty="0"/>
              <a:t>備わって</a:t>
            </a:r>
            <a:endParaRPr lang="en-US" altLang="ja-JP" dirty="0"/>
          </a:p>
          <a:p>
            <a:r>
              <a:rPr lang="ja-JP" altLang="en-US" dirty="0"/>
              <a:t>　いるか</a:t>
            </a:r>
            <a:r>
              <a:rPr lang="ja-JP" altLang="en-US" dirty="0" smtClean="0"/>
              <a:t>確認。</a:t>
            </a:r>
            <a:endParaRPr lang="en-US" altLang="ja-JP" dirty="0"/>
          </a:p>
          <a:p>
            <a:r>
              <a:rPr lang="ja-JP" altLang="en-US" dirty="0"/>
              <a:t>・</a:t>
            </a:r>
            <a:r>
              <a:rPr lang="ja-JP" altLang="en-US" dirty="0" smtClean="0"/>
              <a:t>避難準備のタイ ミングを確認。 </a:t>
            </a:r>
            <a:endParaRPr lang="ja-JP" altLang="en-US" dirty="0"/>
          </a:p>
        </p:txBody>
      </p:sp>
      <p:sp>
        <p:nvSpPr>
          <p:cNvPr id="4" name="テキスト ボックス 3"/>
          <p:cNvSpPr txBox="1"/>
          <p:nvPr/>
        </p:nvSpPr>
        <p:spPr>
          <a:xfrm>
            <a:off x="631765" y="4237399"/>
            <a:ext cx="9102437" cy="1918474"/>
          </a:xfrm>
          <a:prstGeom prst="rect">
            <a:avLst/>
          </a:prstGeom>
          <a:noFill/>
          <a:ln>
            <a:solidFill>
              <a:schemeClr val="tx1"/>
            </a:solidFill>
          </a:ln>
        </p:spPr>
        <p:txBody>
          <a:bodyPr wrap="square">
            <a:spAutoFit/>
          </a:bodyPr>
          <a:lstStyle/>
          <a:p>
            <a:pPr>
              <a:spcBef>
                <a:spcPts val="376"/>
              </a:spcBef>
              <a:defRPr/>
            </a:pPr>
            <a:r>
              <a:rPr lang="en-US" altLang="ja-JP" sz="1600" dirty="0"/>
              <a:t>【</a:t>
            </a:r>
            <a:r>
              <a:rPr lang="ja-JP" altLang="en-US" sz="1600" dirty="0"/>
              <a:t>ポイント☝</a:t>
            </a:r>
            <a:r>
              <a:rPr lang="en-US" altLang="ja-JP" sz="1600" dirty="0"/>
              <a:t>】</a:t>
            </a:r>
          </a:p>
          <a:p>
            <a:pPr marL="342900" indent="-342900">
              <a:spcBef>
                <a:spcPts val="376"/>
              </a:spcBef>
              <a:buFont typeface="Wingdings" panose="05000000000000000000" pitchFamily="2" charset="2"/>
              <a:buChar char="ü"/>
              <a:defRPr/>
            </a:pPr>
            <a:r>
              <a:rPr lang="ja-JP" altLang="en-US" sz="1600" dirty="0">
                <a:latin typeface="+mn-ea"/>
              </a:rPr>
              <a:t>図上訓練は他の訓練を実施後に行うことを推奨します。避難時間や判断基準など訓練で確認した後</a:t>
            </a:r>
            <a:r>
              <a:rPr lang="ja-JP" altLang="en-US" sz="1600" dirty="0" smtClean="0">
                <a:latin typeface="+mn-ea"/>
              </a:rPr>
              <a:t>、避難確保計画の検証して実施しなければ、机上の空論となる可能性があります。</a:t>
            </a:r>
            <a:endParaRPr lang="en-US" altLang="ja-JP" sz="1600" dirty="0">
              <a:latin typeface="+mn-ea"/>
            </a:endParaRPr>
          </a:p>
          <a:p>
            <a:pPr marL="342900" indent="-342900">
              <a:spcBef>
                <a:spcPts val="376"/>
              </a:spcBef>
              <a:buFont typeface="Wingdings" panose="05000000000000000000" pitchFamily="2" charset="2"/>
              <a:buChar char="ü"/>
              <a:defRPr/>
            </a:pPr>
            <a:r>
              <a:rPr lang="ja-JP" altLang="en-US" sz="1600" dirty="0" smtClean="0"/>
              <a:t>担当ごとに</a:t>
            </a:r>
            <a:r>
              <a:rPr lang="ja-JP" altLang="en-US" sz="1600" dirty="0"/>
              <a:t>図上訓練を終えた後</a:t>
            </a:r>
            <a:r>
              <a:rPr lang="ja-JP" altLang="en-US" sz="1600" dirty="0" smtClean="0"/>
              <a:t>、施設のタイムライン</a:t>
            </a:r>
            <a:r>
              <a:rPr lang="en-US" altLang="ja-JP" sz="1600" dirty="0" smtClean="0"/>
              <a:t>(</a:t>
            </a:r>
            <a:r>
              <a:rPr lang="ja-JP" altLang="en-US" sz="1600" dirty="0" smtClean="0"/>
              <a:t>詳細は後述</a:t>
            </a:r>
            <a:r>
              <a:rPr lang="en-US" altLang="ja-JP" sz="1600" dirty="0" smtClean="0"/>
              <a:t>)</a:t>
            </a:r>
            <a:r>
              <a:rPr lang="ja-JP" altLang="en-US" sz="1600" dirty="0" smtClean="0"/>
              <a:t>を</a:t>
            </a:r>
            <a:r>
              <a:rPr lang="ja-JP" altLang="en-US" sz="1600" dirty="0"/>
              <a:t>作成</a:t>
            </a:r>
            <a:r>
              <a:rPr lang="ja-JP" altLang="en-US" sz="1600" dirty="0" smtClean="0"/>
              <a:t>することをお勧めします。</a:t>
            </a:r>
            <a:r>
              <a:rPr lang="en-US" altLang="ja-JP" sz="1600" dirty="0" smtClean="0"/>
              <a:t/>
            </a:r>
            <a:br>
              <a:rPr lang="en-US" altLang="ja-JP" sz="1600" dirty="0" smtClean="0"/>
            </a:br>
            <a:r>
              <a:rPr lang="ja-JP" altLang="en-US" sz="1600" dirty="0" smtClean="0"/>
              <a:t>図上訓練で担当ごとに決めた、タイミングについて他の担当と整合性が取れているか確認できます。</a:t>
            </a:r>
            <a:endParaRPr lang="en-US" altLang="ja-JP" sz="1600" dirty="0"/>
          </a:p>
        </p:txBody>
      </p:sp>
      <p:sp>
        <p:nvSpPr>
          <p:cNvPr id="6" name="テキスト ボックス 5"/>
          <p:cNvSpPr txBox="1"/>
          <p:nvPr/>
        </p:nvSpPr>
        <p:spPr>
          <a:xfrm>
            <a:off x="631765" y="1182908"/>
            <a:ext cx="9102437" cy="646331"/>
          </a:xfrm>
          <a:prstGeom prst="rect">
            <a:avLst/>
          </a:prstGeom>
          <a:noFill/>
          <a:ln>
            <a:solidFill>
              <a:schemeClr val="tx1"/>
            </a:solidFill>
          </a:ln>
        </p:spPr>
        <p:txBody>
          <a:bodyPr wrap="square" rtlCol="0">
            <a:spAutoFit/>
          </a:bodyPr>
          <a:lstStyle/>
          <a:p>
            <a:pPr lvl="0" defTabSz="914400" eaLnBrk="0" fontAlgn="base" hangingPunct="0">
              <a:spcBef>
                <a:spcPct val="0"/>
              </a:spcBef>
              <a:spcAft>
                <a:spcPct val="0"/>
              </a:spcAft>
            </a:pPr>
            <a:r>
              <a:rPr lang="ja-JP" altLang="ja-JP" dirty="0">
                <a:latin typeface="+mn-ea"/>
              </a:rPr>
              <a:t>図上</a:t>
            </a:r>
            <a:r>
              <a:rPr lang="ja-JP" altLang="ja-JP" dirty="0" smtClean="0">
                <a:latin typeface="+mn-ea"/>
              </a:rPr>
              <a:t>訓練</a:t>
            </a:r>
            <a:r>
              <a:rPr lang="ja-JP" altLang="en-US" dirty="0">
                <a:latin typeface="+mn-ea"/>
              </a:rPr>
              <a:t>では</a:t>
            </a:r>
            <a:r>
              <a:rPr lang="ja-JP" altLang="ja-JP" dirty="0" smtClean="0">
                <a:latin typeface="+mn-ea"/>
              </a:rPr>
              <a:t>、</a:t>
            </a:r>
            <a:r>
              <a:rPr lang="ja-JP" altLang="ja-JP" dirty="0">
                <a:latin typeface="+mn-ea"/>
              </a:rPr>
              <a:t>避難確保計画に定められている事項を点検し、適切に</a:t>
            </a:r>
            <a:r>
              <a:rPr lang="ja-JP" altLang="ja-JP" dirty="0" smtClean="0">
                <a:latin typeface="+mn-ea"/>
              </a:rPr>
              <a:t>避難</a:t>
            </a:r>
            <a:r>
              <a:rPr lang="ja-JP" altLang="en-US" dirty="0" smtClean="0">
                <a:latin typeface="+mn-ea"/>
              </a:rPr>
              <a:t>で</a:t>
            </a:r>
            <a:r>
              <a:rPr lang="ja-JP" altLang="ja-JP" dirty="0" smtClean="0">
                <a:latin typeface="+mn-ea"/>
              </a:rPr>
              <a:t>きる</a:t>
            </a:r>
            <a:r>
              <a:rPr lang="ja-JP" altLang="ja-JP" dirty="0">
                <a:latin typeface="+mn-ea"/>
              </a:rPr>
              <a:t>ことを 確認</a:t>
            </a:r>
            <a:r>
              <a:rPr lang="ja-JP" altLang="ja-JP" dirty="0" smtClean="0">
                <a:latin typeface="+mn-ea"/>
              </a:rPr>
              <a:t>してく</a:t>
            </a:r>
            <a:r>
              <a:rPr lang="ja-JP" altLang="en-US" dirty="0">
                <a:latin typeface="+mn-ea"/>
              </a:rPr>
              <a:t>ださい</a:t>
            </a:r>
            <a:r>
              <a:rPr lang="ja-JP" altLang="ja-JP" dirty="0" smtClean="0">
                <a:latin typeface="+mn-ea"/>
              </a:rPr>
              <a:t>。</a:t>
            </a:r>
            <a:r>
              <a:rPr lang="ja-JP" altLang="ja-JP" dirty="0">
                <a:latin typeface="+mn-ea"/>
              </a:rPr>
              <a:t>参加者</a:t>
            </a:r>
            <a:r>
              <a:rPr lang="ja-JP" altLang="ja-JP" dirty="0" smtClean="0">
                <a:latin typeface="+mn-ea"/>
              </a:rPr>
              <a:t>全員</a:t>
            </a:r>
            <a:r>
              <a:rPr lang="ja-JP" altLang="en-US" dirty="0">
                <a:latin typeface="+mn-ea"/>
              </a:rPr>
              <a:t>で</a:t>
            </a:r>
            <a:r>
              <a:rPr lang="ja-JP" altLang="ja-JP" dirty="0" smtClean="0">
                <a:latin typeface="+mn-ea"/>
              </a:rPr>
              <a:t>、</a:t>
            </a:r>
            <a:r>
              <a:rPr lang="ja-JP" altLang="ja-JP" dirty="0">
                <a:latin typeface="+mn-ea"/>
              </a:rPr>
              <a:t>役割や人員配置等を確認</a:t>
            </a:r>
            <a:r>
              <a:rPr lang="ja-JP" altLang="ja-JP" dirty="0" smtClean="0">
                <a:latin typeface="+mn-ea"/>
              </a:rPr>
              <a:t>してく</a:t>
            </a:r>
            <a:r>
              <a:rPr lang="ja-JP" altLang="en-US" dirty="0">
                <a:latin typeface="+mn-ea"/>
              </a:rPr>
              <a:t>ださい</a:t>
            </a:r>
            <a:r>
              <a:rPr lang="ja-JP" altLang="ja-JP" dirty="0" smtClean="0">
                <a:latin typeface="+mn-ea"/>
              </a:rPr>
              <a:t>。</a:t>
            </a:r>
            <a:endParaRPr lang="en-US" altLang="ja-JP" dirty="0">
              <a:latin typeface="+mn-ea"/>
            </a:endParaRPr>
          </a:p>
        </p:txBody>
      </p:sp>
      <p:graphicFrame>
        <p:nvGraphicFramePr>
          <p:cNvPr id="7" name="図表 6">
            <a:extLst>
              <a:ext uri="{FF2B5EF4-FFF2-40B4-BE49-F238E27FC236}">
                <a16:creationId xmlns:a16="http://schemas.microsoft.com/office/drawing/2014/main" id="{70AD78A7-E827-7843-82FD-C172C8253A1C}"/>
              </a:ext>
            </a:extLst>
          </p:cNvPr>
          <p:cNvGraphicFramePr/>
          <p:nvPr>
            <p:extLst>
              <p:ext uri="{D42A27DB-BD31-4B8C-83A1-F6EECF244321}">
                <p14:modId xmlns:p14="http://schemas.microsoft.com/office/powerpoint/2010/main" val="3308899216"/>
              </p:ext>
            </p:extLst>
          </p:nvPr>
        </p:nvGraphicFramePr>
        <p:xfrm>
          <a:off x="603046" y="43713"/>
          <a:ext cx="9273458" cy="5909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52711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09D4A712-E177-FF46-85A5-6765065E1CA2}"/>
              </a:ext>
            </a:extLst>
          </p:cNvPr>
          <p:cNvSpPr/>
          <p:nvPr/>
        </p:nvSpPr>
        <p:spPr>
          <a:xfrm>
            <a:off x="631764" y="656799"/>
            <a:ext cx="3940502" cy="369332"/>
          </a:xfrm>
          <a:prstGeom prst="rect">
            <a:avLst/>
          </a:prstGeom>
        </p:spPr>
        <p:txBody>
          <a:bodyPr wrap="none">
            <a:spAutoFit/>
          </a:bodyPr>
          <a:lstStyle/>
          <a:p>
            <a:r>
              <a:rPr lang="ja-JP" altLang="en-US">
                <a:latin typeface="HGP創英角ｺﾞｼｯｸUB"/>
                <a:ea typeface="HGP創英角ｺﾞｼｯｸUB"/>
              </a:rPr>
              <a:t>参考　施設のタイムラインの作成と活用</a:t>
            </a:r>
            <a:endParaRPr lang="ja-JP" altLang="en-US"/>
          </a:p>
        </p:txBody>
      </p:sp>
      <p:pic>
        <p:nvPicPr>
          <p:cNvPr id="7" name="図 6">
            <a:extLst>
              <a:ext uri="{FF2B5EF4-FFF2-40B4-BE49-F238E27FC236}">
                <a16:creationId xmlns:a16="http://schemas.microsoft.com/office/drawing/2014/main" id="{C49D9497-C876-4C4D-8C76-F24DB16E27FC}"/>
              </a:ext>
            </a:extLst>
          </p:cNvPr>
          <p:cNvPicPr>
            <a:picLocks noChangeAspect="1"/>
          </p:cNvPicPr>
          <p:nvPr/>
        </p:nvPicPr>
        <p:blipFill>
          <a:blip r:embed="rId2"/>
          <a:stretch>
            <a:fillRect/>
          </a:stretch>
        </p:blipFill>
        <p:spPr>
          <a:xfrm>
            <a:off x="631764" y="1945924"/>
            <a:ext cx="9182282" cy="4622515"/>
          </a:xfrm>
          <a:prstGeom prst="rect">
            <a:avLst/>
          </a:prstGeom>
        </p:spPr>
      </p:pic>
      <p:sp>
        <p:nvSpPr>
          <p:cNvPr id="8" name="正方形/長方形 7">
            <a:extLst>
              <a:ext uri="{FF2B5EF4-FFF2-40B4-BE49-F238E27FC236}">
                <a16:creationId xmlns:a16="http://schemas.microsoft.com/office/drawing/2014/main" id="{E2B27E10-35DA-F442-BD69-82B6EB71B214}"/>
              </a:ext>
            </a:extLst>
          </p:cNvPr>
          <p:cNvSpPr/>
          <p:nvPr/>
        </p:nvSpPr>
        <p:spPr>
          <a:xfrm>
            <a:off x="725786" y="972044"/>
            <a:ext cx="9027978" cy="738664"/>
          </a:xfrm>
          <a:prstGeom prst="rect">
            <a:avLst/>
          </a:prstGeom>
        </p:spPr>
        <p:txBody>
          <a:bodyPr wrap="square">
            <a:spAutoFit/>
          </a:bodyPr>
          <a:lstStyle/>
          <a:p>
            <a:r>
              <a:rPr lang="ja-JP" altLang="en-US" sz="1400" dirty="0" smtClean="0"/>
              <a:t>タイムラインとは</a:t>
            </a:r>
            <a:r>
              <a:rPr lang="ja-JP" altLang="en-US" sz="1400" dirty="0"/>
              <a:t>、情報収集や情報伝達、体制確立、装備品等の準備、避難誘導の実施</a:t>
            </a:r>
            <a:r>
              <a:rPr lang="ja-JP" altLang="en-US" sz="1400" dirty="0" smtClean="0"/>
              <a:t>な</a:t>
            </a:r>
            <a:r>
              <a:rPr lang="ja-JP" altLang="en-US" sz="1400" dirty="0"/>
              <a:t>ど</a:t>
            </a:r>
            <a:r>
              <a:rPr lang="ja-JP" altLang="en-US" sz="1400" dirty="0" smtClean="0"/>
              <a:t>の</a:t>
            </a:r>
            <a:r>
              <a:rPr lang="ja-JP" altLang="en-US" sz="1400" dirty="0"/>
              <a:t>防災行動を時系列で考え表形式等により事前に整理しておくものです。タイムラインを 作成することは、施設職員や施設利用者、自身がとる避難支援行動を時系列的に把握し理解するための一助となるものです。 </a:t>
            </a:r>
            <a:endParaRPr lang="ja-JP" altLang="en-US" sz="1100" dirty="0"/>
          </a:p>
        </p:txBody>
      </p:sp>
      <p:sp>
        <p:nvSpPr>
          <p:cNvPr id="13" name="テキスト ボックス 12">
            <a:extLst>
              <a:ext uri="{FF2B5EF4-FFF2-40B4-BE49-F238E27FC236}">
                <a16:creationId xmlns:a16="http://schemas.microsoft.com/office/drawing/2014/main" id="{5A417B87-3EAA-5A42-8582-87CE267FA9E8}"/>
              </a:ext>
            </a:extLst>
          </p:cNvPr>
          <p:cNvSpPr txBox="1"/>
          <p:nvPr/>
        </p:nvSpPr>
        <p:spPr>
          <a:xfrm>
            <a:off x="507796" y="1704859"/>
            <a:ext cx="2518638" cy="307777"/>
          </a:xfrm>
          <a:prstGeom prst="rect">
            <a:avLst/>
          </a:prstGeom>
          <a:noFill/>
        </p:spPr>
        <p:txBody>
          <a:bodyPr wrap="none" rtlCol="0">
            <a:spAutoFit/>
          </a:bodyPr>
          <a:lstStyle/>
          <a:p>
            <a:r>
              <a:rPr kumimoji="1" lang="en-US" altLang="ja-JP" sz="1400" dirty="0"/>
              <a:t>【</a:t>
            </a:r>
            <a:r>
              <a:rPr kumimoji="1" lang="ja-JP" altLang="en-US" sz="1400" dirty="0"/>
              <a:t>タイムライン作成（例）</a:t>
            </a:r>
            <a:r>
              <a:rPr kumimoji="1" lang="en-US" altLang="ja-JP" sz="1400" dirty="0"/>
              <a:t>】</a:t>
            </a:r>
            <a:endParaRPr kumimoji="1" lang="ja-JP" altLang="en-US" sz="1400" dirty="0"/>
          </a:p>
        </p:txBody>
      </p:sp>
      <p:graphicFrame>
        <p:nvGraphicFramePr>
          <p:cNvPr id="9" name="図表 8">
            <a:extLst>
              <a:ext uri="{FF2B5EF4-FFF2-40B4-BE49-F238E27FC236}">
                <a16:creationId xmlns:a16="http://schemas.microsoft.com/office/drawing/2014/main" id="{70AD78A7-E827-7843-82FD-C172C8253A1C}"/>
              </a:ext>
            </a:extLst>
          </p:cNvPr>
          <p:cNvGraphicFramePr/>
          <p:nvPr>
            <p:extLst>
              <p:ext uri="{D42A27DB-BD31-4B8C-83A1-F6EECF244321}">
                <p14:modId xmlns:p14="http://schemas.microsoft.com/office/powerpoint/2010/main" val="3308899216"/>
              </p:ext>
            </p:extLst>
          </p:nvPr>
        </p:nvGraphicFramePr>
        <p:xfrm>
          <a:off x="603046" y="43713"/>
          <a:ext cx="9273458" cy="5909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50966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図表 16">
            <a:extLst>
              <a:ext uri="{FF2B5EF4-FFF2-40B4-BE49-F238E27FC236}">
                <a16:creationId xmlns:a16="http://schemas.microsoft.com/office/drawing/2014/main" id="{9E2E44CF-7C80-AE41-83BB-0C46810D2BB1}"/>
              </a:ext>
            </a:extLst>
          </p:cNvPr>
          <p:cNvGraphicFramePr/>
          <p:nvPr>
            <p:extLst>
              <p:ext uri="{D42A27DB-BD31-4B8C-83A1-F6EECF244321}">
                <p14:modId xmlns:p14="http://schemas.microsoft.com/office/powerpoint/2010/main" val="3095931929"/>
              </p:ext>
            </p:extLst>
          </p:nvPr>
        </p:nvGraphicFramePr>
        <p:xfrm>
          <a:off x="287079" y="2227522"/>
          <a:ext cx="3827721" cy="21578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5" name="図 14">
            <a:extLst>
              <a:ext uri="{FF2B5EF4-FFF2-40B4-BE49-F238E27FC236}">
                <a16:creationId xmlns:a16="http://schemas.microsoft.com/office/drawing/2014/main" id="{974BD145-11CB-0844-8A1B-61807AFE9B2E}"/>
              </a:ext>
            </a:extLst>
          </p:cNvPr>
          <p:cNvPicPr>
            <a:picLocks noChangeAspect="1"/>
          </p:cNvPicPr>
          <p:nvPr/>
        </p:nvPicPr>
        <p:blipFill>
          <a:blip r:embed="rId7"/>
          <a:stretch>
            <a:fillRect/>
          </a:stretch>
        </p:blipFill>
        <p:spPr>
          <a:xfrm>
            <a:off x="5231069" y="834629"/>
            <a:ext cx="1562100" cy="2857500"/>
          </a:xfrm>
          <a:prstGeom prst="rect">
            <a:avLst/>
          </a:prstGeom>
        </p:spPr>
      </p:pic>
      <p:pic>
        <p:nvPicPr>
          <p:cNvPr id="16" name="図 15">
            <a:extLst>
              <a:ext uri="{FF2B5EF4-FFF2-40B4-BE49-F238E27FC236}">
                <a16:creationId xmlns:a16="http://schemas.microsoft.com/office/drawing/2014/main" id="{1982EA3B-24E6-CC43-8043-6DF7D09A8A00}"/>
              </a:ext>
            </a:extLst>
          </p:cNvPr>
          <p:cNvPicPr>
            <a:picLocks noChangeAspect="1"/>
          </p:cNvPicPr>
          <p:nvPr/>
        </p:nvPicPr>
        <p:blipFill>
          <a:blip r:embed="rId8"/>
          <a:stretch>
            <a:fillRect/>
          </a:stretch>
        </p:blipFill>
        <p:spPr>
          <a:xfrm>
            <a:off x="6231135" y="961901"/>
            <a:ext cx="3709662" cy="2576529"/>
          </a:xfrm>
          <a:prstGeom prst="rect">
            <a:avLst/>
          </a:prstGeom>
        </p:spPr>
      </p:pic>
      <p:pic>
        <p:nvPicPr>
          <p:cNvPr id="4" name="図 3">
            <a:extLst>
              <a:ext uri="{FF2B5EF4-FFF2-40B4-BE49-F238E27FC236}">
                <a16:creationId xmlns:a16="http://schemas.microsoft.com/office/drawing/2014/main" id="{F2F35669-C351-414A-916E-1A291F59868F}"/>
              </a:ext>
            </a:extLst>
          </p:cNvPr>
          <p:cNvPicPr>
            <a:picLocks noChangeAspect="1"/>
          </p:cNvPicPr>
          <p:nvPr/>
        </p:nvPicPr>
        <p:blipFill>
          <a:blip r:embed="rId9"/>
          <a:stretch>
            <a:fillRect/>
          </a:stretch>
        </p:blipFill>
        <p:spPr>
          <a:xfrm>
            <a:off x="6453470" y="1852242"/>
            <a:ext cx="3384376" cy="2053188"/>
          </a:xfrm>
          <a:prstGeom prst="rect">
            <a:avLst/>
          </a:prstGeom>
        </p:spPr>
      </p:pic>
      <p:pic>
        <p:nvPicPr>
          <p:cNvPr id="12" name="図 11">
            <a:extLst>
              <a:ext uri="{FF2B5EF4-FFF2-40B4-BE49-F238E27FC236}">
                <a16:creationId xmlns:a16="http://schemas.microsoft.com/office/drawing/2014/main" id="{0F6F92A3-31CF-B94D-9D34-CBF4E85A81C6}"/>
              </a:ext>
            </a:extLst>
          </p:cNvPr>
          <p:cNvPicPr>
            <a:picLocks noChangeAspect="1"/>
          </p:cNvPicPr>
          <p:nvPr/>
        </p:nvPicPr>
        <p:blipFill>
          <a:blip r:embed="rId10"/>
          <a:stretch>
            <a:fillRect/>
          </a:stretch>
        </p:blipFill>
        <p:spPr>
          <a:xfrm rot="647237">
            <a:off x="7766471" y="3855957"/>
            <a:ext cx="1689100" cy="1905000"/>
          </a:xfrm>
          <a:prstGeom prst="rect">
            <a:avLst/>
          </a:prstGeom>
        </p:spPr>
      </p:pic>
      <p:pic>
        <p:nvPicPr>
          <p:cNvPr id="13" name="図 12">
            <a:extLst>
              <a:ext uri="{FF2B5EF4-FFF2-40B4-BE49-F238E27FC236}">
                <a16:creationId xmlns:a16="http://schemas.microsoft.com/office/drawing/2014/main" id="{56C33186-1F51-7547-9F60-05A1EFCED443}"/>
              </a:ext>
            </a:extLst>
          </p:cNvPr>
          <p:cNvPicPr>
            <a:picLocks noChangeAspect="1"/>
          </p:cNvPicPr>
          <p:nvPr/>
        </p:nvPicPr>
        <p:blipFill>
          <a:blip r:embed="rId11"/>
          <a:stretch>
            <a:fillRect/>
          </a:stretch>
        </p:blipFill>
        <p:spPr>
          <a:xfrm rot="606935">
            <a:off x="8097534" y="4724361"/>
            <a:ext cx="1689100" cy="1905000"/>
          </a:xfrm>
          <a:prstGeom prst="rect">
            <a:avLst/>
          </a:prstGeom>
        </p:spPr>
      </p:pic>
      <p:sp>
        <p:nvSpPr>
          <p:cNvPr id="11" name="角丸四角形吹き出し 10">
            <a:extLst>
              <a:ext uri="{FF2B5EF4-FFF2-40B4-BE49-F238E27FC236}">
                <a16:creationId xmlns:a16="http://schemas.microsoft.com/office/drawing/2014/main" id="{03705889-4FF1-CD42-8D9A-5ACDDCEA5C93}"/>
              </a:ext>
            </a:extLst>
          </p:cNvPr>
          <p:cNvSpPr/>
          <p:nvPr/>
        </p:nvSpPr>
        <p:spPr>
          <a:xfrm>
            <a:off x="6964115" y="211287"/>
            <a:ext cx="2746587" cy="901443"/>
          </a:xfrm>
          <a:prstGeom prst="wedgeRoundRectCallout">
            <a:avLst>
              <a:gd name="adj1" fmla="val -31210"/>
              <a:gd name="adj2" fmla="val 62501"/>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a:ln>
                  <a:solidFill>
                    <a:schemeClr val="tx1"/>
                  </a:solidFill>
                </a:ln>
                <a:solidFill>
                  <a:schemeClr val="tx1"/>
                </a:solidFill>
              </a:rPr>
              <a:t>訓練終わったー</a:t>
            </a:r>
            <a:endParaRPr kumimoji="1" lang="en-US" altLang="ja-JP" sz="2400" dirty="0">
              <a:ln>
                <a:solidFill>
                  <a:schemeClr val="tx1"/>
                </a:solidFill>
              </a:ln>
              <a:solidFill>
                <a:schemeClr val="tx1"/>
              </a:solidFill>
            </a:endParaRPr>
          </a:p>
          <a:p>
            <a:pPr algn="ctr"/>
            <a:r>
              <a:rPr kumimoji="1" lang="ja-JP" altLang="en-US" sz="2400">
                <a:ln>
                  <a:solidFill>
                    <a:schemeClr val="tx1"/>
                  </a:solidFill>
                </a:ln>
                <a:solidFill>
                  <a:schemeClr val="tx1"/>
                </a:solidFill>
              </a:rPr>
              <a:t>バンザーイ！</a:t>
            </a:r>
          </a:p>
        </p:txBody>
      </p:sp>
      <p:pic>
        <p:nvPicPr>
          <p:cNvPr id="14" name="図 13">
            <a:extLst>
              <a:ext uri="{FF2B5EF4-FFF2-40B4-BE49-F238E27FC236}">
                <a16:creationId xmlns:a16="http://schemas.microsoft.com/office/drawing/2014/main" id="{417CD13E-2697-324D-848B-53353DE51C31}"/>
              </a:ext>
            </a:extLst>
          </p:cNvPr>
          <p:cNvPicPr>
            <a:picLocks noChangeAspect="1"/>
          </p:cNvPicPr>
          <p:nvPr/>
        </p:nvPicPr>
        <p:blipFill>
          <a:blip r:embed="rId12"/>
          <a:stretch>
            <a:fillRect/>
          </a:stretch>
        </p:blipFill>
        <p:spPr>
          <a:xfrm>
            <a:off x="4510898" y="1371711"/>
            <a:ext cx="1306940" cy="2486027"/>
          </a:xfrm>
          <a:prstGeom prst="rect">
            <a:avLst/>
          </a:prstGeom>
        </p:spPr>
      </p:pic>
      <p:pic>
        <p:nvPicPr>
          <p:cNvPr id="10" name="図 9">
            <a:extLst>
              <a:ext uri="{FF2B5EF4-FFF2-40B4-BE49-F238E27FC236}">
                <a16:creationId xmlns:a16="http://schemas.microsoft.com/office/drawing/2014/main" id="{9123E87A-9FDC-3C46-B5E0-C16B6EA6B6B1}"/>
              </a:ext>
            </a:extLst>
          </p:cNvPr>
          <p:cNvPicPr>
            <a:picLocks noChangeAspect="1"/>
          </p:cNvPicPr>
          <p:nvPr/>
        </p:nvPicPr>
        <p:blipFill>
          <a:blip r:embed="rId13"/>
          <a:stretch>
            <a:fillRect/>
          </a:stretch>
        </p:blipFill>
        <p:spPr>
          <a:xfrm>
            <a:off x="5164368" y="2146330"/>
            <a:ext cx="1840909" cy="1897844"/>
          </a:xfrm>
          <a:prstGeom prst="rect">
            <a:avLst/>
          </a:prstGeom>
        </p:spPr>
      </p:pic>
      <p:sp>
        <p:nvSpPr>
          <p:cNvPr id="18" name="角丸四角形吹き出し 17">
            <a:extLst>
              <a:ext uri="{FF2B5EF4-FFF2-40B4-BE49-F238E27FC236}">
                <a16:creationId xmlns:a16="http://schemas.microsoft.com/office/drawing/2014/main" id="{BE1EFD73-9F76-3440-A3EF-BA7B1CF6651D}"/>
              </a:ext>
            </a:extLst>
          </p:cNvPr>
          <p:cNvSpPr/>
          <p:nvPr/>
        </p:nvSpPr>
        <p:spPr>
          <a:xfrm>
            <a:off x="4602006" y="4085821"/>
            <a:ext cx="2774986" cy="1274076"/>
          </a:xfrm>
          <a:prstGeom prst="wedgeRoundRectCallout">
            <a:avLst>
              <a:gd name="adj1" fmla="val 67370"/>
              <a:gd name="adj2" fmla="val 34836"/>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a:ln>
                  <a:solidFill>
                    <a:schemeClr val="tx1"/>
                  </a:solidFill>
                </a:ln>
                <a:solidFill>
                  <a:schemeClr val="tx1"/>
                </a:solidFill>
              </a:rPr>
              <a:t>まだ、やること</a:t>
            </a:r>
            <a:endParaRPr kumimoji="1" lang="en-US" altLang="ja-JP" sz="2400" dirty="0">
              <a:ln>
                <a:solidFill>
                  <a:schemeClr val="tx1"/>
                </a:solidFill>
              </a:ln>
              <a:solidFill>
                <a:schemeClr val="tx1"/>
              </a:solidFill>
            </a:endParaRPr>
          </a:p>
          <a:p>
            <a:pPr algn="ctr"/>
            <a:r>
              <a:rPr kumimoji="1" lang="ja-JP" altLang="en-US" sz="2400">
                <a:ln>
                  <a:solidFill>
                    <a:schemeClr val="tx1"/>
                  </a:solidFill>
                </a:ln>
                <a:solidFill>
                  <a:schemeClr val="tx1"/>
                </a:solidFill>
              </a:rPr>
              <a:t>あるからね</a:t>
            </a:r>
          </a:p>
        </p:txBody>
      </p:sp>
    </p:spTree>
    <p:extLst>
      <p:ext uri="{BB962C8B-B14F-4D97-AF65-F5344CB8AC3E}">
        <p14:creationId xmlns:p14="http://schemas.microsoft.com/office/powerpoint/2010/main" val="31144110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F6CBB88-1FAE-8246-9A0A-1FC689F867CA}"/>
              </a:ext>
            </a:extLst>
          </p:cNvPr>
          <p:cNvSpPr>
            <a:spLocks noChangeArrowheads="1"/>
          </p:cNvSpPr>
          <p:nvPr/>
        </p:nvSpPr>
        <p:spPr bwMode="auto">
          <a:xfrm>
            <a:off x="561505" y="561708"/>
            <a:ext cx="9102437" cy="3693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ja-JP" altLang="en-US" dirty="0"/>
              <a:t>　避難確保計画は、大雨による浸水や土砂災害が発生するおそれがあるとき、高齢者施設等の要配慮者利用施設の利用者</a:t>
            </a:r>
            <a:r>
              <a:rPr lang="en-US" altLang="ja-JP" dirty="0"/>
              <a:t>(</a:t>
            </a:r>
            <a:r>
              <a:rPr lang="ja-JP" altLang="en-US" dirty="0"/>
              <a:t>以下、「施設利用者」という。</a:t>
            </a:r>
            <a:r>
              <a:rPr lang="en-US" altLang="ja-JP" dirty="0"/>
              <a:t>)</a:t>
            </a:r>
            <a:r>
              <a:rPr lang="ja-JP" altLang="en-US" dirty="0"/>
              <a:t>の円滑かつ迅速な避難の確保を図るために必要な事項を定める</a:t>
            </a:r>
            <a:r>
              <a:rPr lang="ja-JP" altLang="en-US" dirty="0" smtClean="0"/>
              <a:t>計画</a:t>
            </a:r>
            <a:r>
              <a:rPr lang="ja-JP" altLang="en-US" dirty="0"/>
              <a:t>で</a:t>
            </a:r>
            <a:r>
              <a:rPr lang="ja-JP" altLang="en-US" dirty="0" smtClean="0"/>
              <a:t>す</a:t>
            </a:r>
            <a:r>
              <a:rPr lang="ja-JP" altLang="en-US" dirty="0"/>
              <a:t>。 </a:t>
            </a:r>
            <a:endParaRPr lang="en-US" altLang="ja-JP" dirty="0"/>
          </a:p>
          <a:p>
            <a:endParaRPr lang="en-US" altLang="ja-JP" dirty="0"/>
          </a:p>
          <a:p>
            <a:r>
              <a:rPr lang="ja-JP" altLang="en-US" dirty="0"/>
              <a:t>　避難の実効性を確保するために、避難確保計画に基づく避難訓練の継続的な実施が義務付けられています。避難訓練は、原則として年一回以上の</a:t>
            </a:r>
            <a:r>
              <a:rPr lang="ja-JP" altLang="en-US" dirty="0" smtClean="0"/>
              <a:t>頻度</a:t>
            </a:r>
            <a:r>
              <a:rPr lang="ja-JP" altLang="en-US" dirty="0"/>
              <a:t>で</a:t>
            </a:r>
            <a:r>
              <a:rPr lang="ja-JP" altLang="en-US" dirty="0" smtClean="0"/>
              <a:t>実施</a:t>
            </a:r>
            <a:r>
              <a:rPr lang="ja-JP" altLang="en-US" dirty="0"/>
              <a:t>してください。</a:t>
            </a:r>
            <a:endParaRPr lang="en-US" altLang="ja-JP" dirty="0"/>
          </a:p>
          <a:p>
            <a:endParaRPr lang="en-US" altLang="ja-JP" dirty="0"/>
          </a:p>
          <a:p>
            <a:r>
              <a:rPr lang="ja-JP" altLang="en-US" dirty="0"/>
              <a:t>　また、避難訓練の結果は、市に報告する義務があります。訓練を実施したら、概ね一ヶ月以内を目安に訓練結果を市（防災課）に報告してください。</a:t>
            </a:r>
            <a:endParaRPr lang="en-US" altLang="ja-JP" dirty="0"/>
          </a:p>
          <a:p>
            <a:endParaRPr lang="en-US" altLang="ja-JP" dirty="0"/>
          </a:p>
          <a:p>
            <a:r>
              <a:rPr lang="ja-JP" altLang="en-US" dirty="0"/>
              <a:t>　なお、本資料は要配慮者利用施設における訓練実施の参考にして</a:t>
            </a:r>
            <a:r>
              <a:rPr lang="ja-JP" altLang="en-US" dirty="0" smtClean="0"/>
              <a:t>いただく</a:t>
            </a:r>
            <a:r>
              <a:rPr lang="ja-JP" altLang="en-US" dirty="0"/>
              <a:t>もの</a:t>
            </a:r>
            <a:r>
              <a:rPr lang="ja-JP" altLang="en-US" dirty="0" err="1"/>
              <a:t>です</a:t>
            </a:r>
            <a:r>
              <a:rPr lang="ja-JP" altLang="en-US" dirty="0" smtClean="0"/>
              <a:t>。</a:t>
            </a:r>
            <a:r>
              <a:rPr lang="ja-JP" altLang="en-US" u="sng" dirty="0" smtClean="0">
                <a:solidFill>
                  <a:srgbClr val="FF0000"/>
                </a:solidFill>
              </a:rPr>
              <a:t>施設</a:t>
            </a:r>
            <a:r>
              <a:rPr lang="ja-JP" altLang="en-US" u="sng" dirty="0">
                <a:solidFill>
                  <a:srgbClr val="FF0000"/>
                </a:solidFill>
              </a:rPr>
              <a:t>によっては当てはまらない事項もあります。それぞれの施設に</a:t>
            </a:r>
            <a:r>
              <a:rPr lang="ja-JP" altLang="en-US" u="sng" dirty="0" smtClean="0">
                <a:solidFill>
                  <a:srgbClr val="FF0000"/>
                </a:solidFill>
              </a:rPr>
              <a:t>適した方法によりが活用ください。 </a:t>
            </a:r>
            <a:endParaRPr lang="ja-JP" altLang="en-US" sz="1600" u="sng" dirty="0">
              <a:solidFill>
                <a:srgbClr val="FF0000"/>
              </a:solidFill>
            </a:endParaRPr>
          </a:p>
        </p:txBody>
      </p:sp>
      <p:sp>
        <p:nvSpPr>
          <p:cNvPr id="10" name="正方形/長方形 9">
            <a:extLst>
              <a:ext uri="{FF2B5EF4-FFF2-40B4-BE49-F238E27FC236}">
                <a16:creationId xmlns:a16="http://schemas.microsoft.com/office/drawing/2014/main" id="{A05A1F24-60FE-084A-B50B-6D0FDF76AA67}"/>
              </a:ext>
            </a:extLst>
          </p:cNvPr>
          <p:cNvSpPr/>
          <p:nvPr/>
        </p:nvSpPr>
        <p:spPr>
          <a:xfrm>
            <a:off x="631767" y="0"/>
            <a:ext cx="5244895" cy="461665"/>
          </a:xfrm>
          <a:prstGeom prst="rect">
            <a:avLst/>
          </a:prstGeom>
        </p:spPr>
        <p:txBody>
          <a:bodyPr wrap="square">
            <a:spAutoFit/>
          </a:bodyPr>
          <a:lstStyle/>
          <a:p>
            <a:pPr defTabSz="802485">
              <a:defRPr/>
            </a:pPr>
            <a:r>
              <a:rPr lang="ja-JP" altLang="en-US" sz="2400">
                <a:latin typeface="HGP創英角ｺﾞｼｯｸUB"/>
                <a:ea typeface="HGP創英角ｺﾞｼｯｸUB"/>
              </a:rPr>
              <a:t>はじめに</a:t>
            </a:r>
            <a:endParaRPr lang="ja-JP" altLang="en-US" sz="2400" dirty="0">
              <a:latin typeface="HGP創英角ｺﾞｼｯｸUB"/>
              <a:ea typeface="HGP創英角ｺﾞｼｯｸUB"/>
            </a:endParaRPr>
          </a:p>
        </p:txBody>
      </p:sp>
    </p:spTree>
    <p:extLst>
      <p:ext uri="{BB962C8B-B14F-4D97-AF65-F5344CB8AC3E}">
        <p14:creationId xmlns:p14="http://schemas.microsoft.com/office/powerpoint/2010/main" val="7183589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631767" y="648933"/>
            <a:ext cx="8321733" cy="461665"/>
          </a:xfrm>
          <a:prstGeom prst="rect">
            <a:avLst/>
          </a:prstGeom>
        </p:spPr>
        <p:txBody>
          <a:bodyPr wrap="square">
            <a:spAutoFit/>
          </a:bodyPr>
          <a:lstStyle/>
          <a:p>
            <a:pPr defTabSz="802485">
              <a:defRPr/>
            </a:pPr>
            <a:r>
              <a:rPr lang="ja-JP" altLang="en-US" sz="2400" dirty="0">
                <a:latin typeface="HGP創英角ｺﾞｼｯｸUB"/>
                <a:ea typeface="HGP創英角ｺﾞｼｯｸUB"/>
              </a:rPr>
              <a:t>⑴　訓練</a:t>
            </a:r>
            <a:r>
              <a:rPr lang="ja-JP" altLang="en-US" sz="2400" dirty="0" smtClean="0">
                <a:latin typeface="HGP創英角ｺﾞｼｯｸUB"/>
                <a:ea typeface="HGP創英角ｺﾞｼｯｸUB"/>
              </a:rPr>
              <a:t>の</a:t>
            </a:r>
            <a:r>
              <a:rPr lang="ja-JP" altLang="en-US" sz="2400" dirty="0">
                <a:latin typeface="HGP創英角ｺﾞｼｯｸUB"/>
                <a:ea typeface="HGP創英角ｺﾞｼｯｸUB"/>
              </a:rPr>
              <a:t>振り返り</a:t>
            </a:r>
            <a:r>
              <a:rPr lang="ja-JP" altLang="en-US" sz="2400" dirty="0" smtClean="0">
                <a:latin typeface="HGP創英角ｺﾞｼｯｸUB"/>
                <a:ea typeface="HGP創英角ｺﾞｼｯｸUB"/>
              </a:rPr>
              <a:t>と</a:t>
            </a:r>
            <a:r>
              <a:rPr lang="ja-JP" altLang="en-US" sz="2400" dirty="0">
                <a:latin typeface="HGP創英角ｺﾞｼｯｸUB"/>
                <a:ea typeface="HGP創英角ｺﾞｼｯｸUB"/>
              </a:rPr>
              <a:t>避難確保計画の見直し</a:t>
            </a:r>
          </a:p>
        </p:txBody>
      </p:sp>
      <p:sp>
        <p:nvSpPr>
          <p:cNvPr id="6" name="テキスト ボックス 5"/>
          <p:cNvSpPr txBox="1"/>
          <p:nvPr/>
        </p:nvSpPr>
        <p:spPr>
          <a:xfrm>
            <a:off x="631765" y="1183400"/>
            <a:ext cx="9102437" cy="1200329"/>
          </a:xfrm>
          <a:prstGeom prst="rect">
            <a:avLst/>
          </a:prstGeom>
          <a:noFill/>
          <a:ln>
            <a:solidFill>
              <a:schemeClr val="tx1"/>
            </a:solidFill>
          </a:ln>
        </p:spPr>
        <p:txBody>
          <a:bodyPr wrap="square" rtlCol="0">
            <a:spAutoFit/>
          </a:bodyPr>
          <a:lstStyle/>
          <a:p>
            <a:pPr>
              <a:spcBef>
                <a:spcPts val="600"/>
              </a:spcBef>
            </a:pPr>
            <a:r>
              <a:rPr lang="ja-JP" altLang="en-US" dirty="0">
                <a:latin typeface="+mn-ea"/>
              </a:rPr>
              <a:t>訓練実施後は参加した職員</a:t>
            </a:r>
            <a:r>
              <a:rPr lang="ja-JP" altLang="en-US" dirty="0" smtClean="0">
                <a:latin typeface="+mn-ea"/>
              </a:rPr>
              <a:t>で振り返りを</a:t>
            </a:r>
            <a:r>
              <a:rPr lang="ja-JP" altLang="en-US" dirty="0">
                <a:latin typeface="+mn-ea"/>
              </a:rPr>
              <a:t>実施</a:t>
            </a:r>
            <a:r>
              <a:rPr lang="ja-JP" altLang="en-US" dirty="0" smtClean="0">
                <a:latin typeface="+mn-ea"/>
              </a:rPr>
              <a:t>しましょう。</a:t>
            </a:r>
            <a:r>
              <a:rPr lang="en-US" altLang="ja-JP" dirty="0">
                <a:latin typeface="+mn-ea"/>
              </a:rPr>
              <a:t/>
            </a:r>
            <a:br>
              <a:rPr lang="en-US" altLang="ja-JP" dirty="0">
                <a:latin typeface="+mn-ea"/>
              </a:rPr>
            </a:br>
            <a:r>
              <a:rPr lang="ja-JP" altLang="en-US" dirty="0" smtClean="0">
                <a:latin typeface="+mn-ea"/>
              </a:rPr>
              <a:t>課題</a:t>
            </a:r>
            <a:r>
              <a:rPr lang="ja-JP" altLang="en-US" dirty="0">
                <a:latin typeface="+mn-ea"/>
              </a:rPr>
              <a:t>解決のため、必要があれば避難確保計画の見直しをしてください</a:t>
            </a:r>
            <a:r>
              <a:rPr lang="ja-JP" altLang="en-US" dirty="0" smtClean="0">
                <a:latin typeface="+mn-ea"/>
              </a:rPr>
              <a:t>。</a:t>
            </a:r>
            <a:r>
              <a:rPr lang="en-US" altLang="ja-JP" dirty="0">
                <a:latin typeface="+mn-ea"/>
              </a:rPr>
              <a:t/>
            </a:r>
            <a:br>
              <a:rPr lang="en-US" altLang="ja-JP" dirty="0">
                <a:latin typeface="+mn-ea"/>
              </a:rPr>
            </a:br>
            <a:r>
              <a:rPr lang="ja-JP" altLang="en-US" dirty="0" smtClean="0">
                <a:latin typeface="+mn-ea"/>
              </a:rPr>
              <a:t>避難</a:t>
            </a:r>
            <a:r>
              <a:rPr lang="ja-JP" altLang="en-US" dirty="0">
                <a:latin typeface="+mn-ea"/>
              </a:rPr>
              <a:t>確保計画の見直しを行なった際には、修正した計画を市へ提出してください</a:t>
            </a:r>
            <a:r>
              <a:rPr lang="ja-JP" altLang="en-US" dirty="0" smtClean="0">
                <a:latin typeface="+mn-ea"/>
              </a:rPr>
              <a:t>。</a:t>
            </a:r>
            <a:r>
              <a:rPr lang="en-US" altLang="ja-JP" dirty="0">
                <a:latin typeface="+mn-ea"/>
              </a:rPr>
              <a:t/>
            </a:r>
            <a:br>
              <a:rPr lang="en-US" altLang="ja-JP" dirty="0">
                <a:latin typeface="+mn-ea"/>
              </a:rPr>
            </a:br>
            <a:r>
              <a:rPr lang="ja-JP" altLang="en-US" dirty="0" smtClean="0">
                <a:latin typeface="+mn-ea"/>
              </a:rPr>
              <a:t>（</a:t>
            </a:r>
            <a:r>
              <a:rPr lang="ja-JP" altLang="en-US" dirty="0">
                <a:latin typeface="+mn-ea"/>
              </a:rPr>
              <a:t>人事異動による職員の配置転換などでの軽微な修正は提出の必要はありません）</a:t>
            </a:r>
            <a:endParaRPr lang="en-US" altLang="ja-JP" dirty="0">
              <a:latin typeface="+mn-ea"/>
            </a:endParaRPr>
          </a:p>
        </p:txBody>
      </p:sp>
      <p:graphicFrame>
        <p:nvGraphicFramePr>
          <p:cNvPr id="9" name="図表 8">
            <a:extLst>
              <a:ext uri="{FF2B5EF4-FFF2-40B4-BE49-F238E27FC236}">
                <a16:creationId xmlns:a16="http://schemas.microsoft.com/office/drawing/2014/main" id="{F9826D16-6861-BF4B-9D28-4B363930D40F}"/>
              </a:ext>
            </a:extLst>
          </p:cNvPr>
          <p:cNvGraphicFramePr/>
          <p:nvPr>
            <p:extLst>
              <p:ext uri="{D42A27DB-BD31-4B8C-83A1-F6EECF244321}">
                <p14:modId xmlns:p14="http://schemas.microsoft.com/office/powerpoint/2010/main" val="1112611010"/>
              </p:ext>
            </p:extLst>
          </p:nvPr>
        </p:nvGraphicFramePr>
        <p:xfrm>
          <a:off x="603046" y="43713"/>
          <a:ext cx="9273458" cy="5909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正方形/長方形 2"/>
          <p:cNvSpPr/>
          <p:nvPr/>
        </p:nvSpPr>
        <p:spPr>
          <a:xfrm>
            <a:off x="631765" y="2456531"/>
            <a:ext cx="9102437" cy="4154984"/>
          </a:xfrm>
          <a:prstGeom prst="rect">
            <a:avLst/>
          </a:prstGeom>
          <a:ln>
            <a:solidFill>
              <a:schemeClr val="tx1"/>
            </a:solidFill>
          </a:ln>
        </p:spPr>
        <p:txBody>
          <a:bodyPr wrap="square">
            <a:spAutoFit/>
          </a:bodyPr>
          <a:lstStyle/>
          <a:p>
            <a:r>
              <a:rPr lang="en-US" altLang="ja-JP" sz="1600" dirty="0" smtClean="0"/>
              <a:t>【</a:t>
            </a:r>
            <a:r>
              <a:rPr lang="ja-JP" altLang="en-US" sz="1600" dirty="0" smtClean="0"/>
              <a:t>振り返りのポイント</a:t>
            </a:r>
            <a:r>
              <a:rPr lang="ja-JP" altLang="en-US" sz="1600" dirty="0"/>
              <a:t>☝ </a:t>
            </a:r>
            <a:r>
              <a:rPr lang="en-US" altLang="ja-JP" sz="1600" dirty="0" smtClean="0"/>
              <a:t>】</a:t>
            </a:r>
          </a:p>
          <a:p>
            <a:r>
              <a:rPr lang="ja-JP" altLang="en-US" sz="1600" dirty="0" smtClean="0"/>
              <a:t>　振り返り</a:t>
            </a:r>
            <a:r>
              <a:rPr lang="ja-JP" altLang="en-US" sz="1600" dirty="0"/>
              <a:t>にあたって</a:t>
            </a:r>
            <a:r>
              <a:rPr lang="ja-JP" altLang="en-US" sz="1600" dirty="0" smtClean="0"/>
              <a:t>は、</a:t>
            </a:r>
            <a:r>
              <a:rPr lang="ja-JP" altLang="en-US" sz="1600" dirty="0"/>
              <a:t>米国 </a:t>
            </a:r>
            <a:r>
              <a:rPr lang="en-US" altLang="ja-JP" sz="1600" dirty="0" smtClean="0"/>
              <a:t>AAR</a:t>
            </a:r>
            <a:r>
              <a:rPr lang="ja-JP" altLang="en-US" sz="1600" dirty="0" smtClean="0"/>
              <a:t>（</a:t>
            </a:r>
            <a:r>
              <a:rPr lang="en-US" altLang="ja-JP" sz="1600" dirty="0"/>
              <a:t>After Action Review</a:t>
            </a:r>
            <a:r>
              <a:rPr lang="ja-JP" altLang="en-US" sz="1600" dirty="0"/>
              <a:t>）の考え方を参考にして訓練を実施すると良いでしょう</a:t>
            </a:r>
            <a:r>
              <a:rPr lang="ja-JP" altLang="en-US" sz="1600" dirty="0" smtClean="0"/>
              <a:t>。</a:t>
            </a:r>
            <a:r>
              <a:rPr lang="en-US" altLang="ja-JP" sz="1600" dirty="0" smtClean="0"/>
              <a:t>AAR </a:t>
            </a:r>
            <a:r>
              <a:rPr lang="ja-JP" altLang="en-US" sz="1600" dirty="0"/>
              <a:t>による検証では、以下</a:t>
            </a:r>
            <a:r>
              <a:rPr lang="ja-JP" altLang="en-US" sz="1600" dirty="0" smtClean="0"/>
              <a:t>の４つの質問</a:t>
            </a:r>
            <a:r>
              <a:rPr lang="ja-JP" altLang="en-US" sz="1600" dirty="0"/>
              <a:t>を軸に議論を行います。</a:t>
            </a:r>
            <a:endParaRPr lang="en-US" altLang="ja-JP" sz="1600" dirty="0" smtClean="0"/>
          </a:p>
          <a:p>
            <a:r>
              <a:rPr lang="ja-JP" altLang="en-US" sz="1600" dirty="0" smtClean="0"/>
              <a:t>　</a:t>
            </a:r>
            <a:endParaRPr lang="en-US" altLang="ja-JP" sz="1600" dirty="0" smtClean="0"/>
          </a:p>
          <a:p>
            <a:r>
              <a:rPr lang="ja-JP" altLang="en-US" dirty="0"/>
              <a:t>　</a:t>
            </a:r>
            <a:r>
              <a:rPr lang="ja-JP" altLang="en-US" dirty="0" smtClean="0"/>
              <a:t>①　何</a:t>
            </a:r>
            <a:r>
              <a:rPr lang="ja-JP" altLang="en-US" dirty="0"/>
              <a:t>をしようとしたのか</a:t>
            </a:r>
            <a:r>
              <a:rPr lang="ja-JP" altLang="en-US" dirty="0" smtClean="0"/>
              <a:t>？</a:t>
            </a:r>
            <a:endParaRPr lang="en-US" altLang="ja-JP" dirty="0" smtClean="0"/>
          </a:p>
          <a:p>
            <a:r>
              <a:rPr lang="ja-JP" altLang="en-US" dirty="0" smtClean="0"/>
              <a:t>　②　実際には何が起きたのか？</a:t>
            </a:r>
            <a:endParaRPr lang="en-US" altLang="ja-JP" dirty="0" smtClean="0"/>
          </a:p>
          <a:p>
            <a:r>
              <a:rPr lang="ja-JP" altLang="en-US" dirty="0" smtClean="0"/>
              <a:t>　③　なぜそう</a:t>
            </a:r>
            <a:r>
              <a:rPr lang="ja-JP" altLang="en-US" dirty="0"/>
              <a:t>なったのか</a:t>
            </a:r>
            <a:r>
              <a:rPr lang="ja-JP" altLang="en-US" dirty="0" smtClean="0"/>
              <a:t>？</a:t>
            </a:r>
            <a:endParaRPr lang="en-US" altLang="ja-JP" dirty="0" smtClean="0"/>
          </a:p>
          <a:p>
            <a:r>
              <a:rPr lang="ja-JP" altLang="en-US" dirty="0" smtClean="0"/>
              <a:t>　④　次回</a:t>
            </a:r>
            <a:r>
              <a:rPr lang="ja-JP" altLang="en-US" dirty="0"/>
              <a:t>すべきことは何か</a:t>
            </a:r>
            <a:r>
              <a:rPr lang="ja-JP" altLang="en-US" dirty="0" smtClean="0"/>
              <a:t>？</a:t>
            </a:r>
            <a:endParaRPr lang="en-US" altLang="ja-JP" dirty="0" smtClean="0"/>
          </a:p>
          <a:p>
            <a:endParaRPr lang="en-US" altLang="ja-JP" sz="1600" dirty="0" smtClean="0"/>
          </a:p>
          <a:p>
            <a:r>
              <a:rPr lang="ja-JP" altLang="en-US" sz="1600" dirty="0"/>
              <a:t>　</a:t>
            </a:r>
            <a:r>
              <a:rPr lang="ja-JP" altLang="en-US" sz="1600" dirty="0" smtClean="0"/>
              <a:t>避難</a:t>
            </a:r>
            <a:r>
              <a:rPr lang="ja-JP" altLang="en-US" sz="1600" dirty="0"/>
              <a:t>確保計画に定めた避難時間と比べて</a:t>
            </a:r>
            <a:r>
              <a:rPr lang="ja-JP" altLang="en-US" sz="1600" dirty="0" smtClean="0"/>
              <a:t>訓練時の避難</a:t>
            </a:r>
            <a:r>
              <a:rPr lang="ja-JP" altLang="en-US" sz="1600" dirty="0"/>
              <a:t>時間はどうであったか、避難</a:t>
            </a:r>
            <a:r>
              <a:rPr lang="ja-JP" altLang="en-US" sz="1600" dirty="0" smtClean="0"/>
              <a:t>ルート</a:t>
            </a:r>
            <a:r>
              <a:rPr lang="ja-JP" altLang="en-US" sz="1600" dirty="0"/>
              <a:t>の安全性に問題は無かったか、避難支援要員に過不足はなかったか、設備や装備</a:t>
            </a:r>
            <a:r>
              <a:rPr lang="ja-JP" altLang="en-US" sz="1600" dirty="0" smtClean="0"/>
              <a:t>品等</a:t>
            </a:r>
            <a:r>
              <a:rPr lang="ja-JP" altLang="en-US" sz="1600" dirty="0"/>
              <a:t>に課題や不足はないか</a:t>
            </a:r>
            <a:r>
              <a:rPr lang="ja-JP" altLang="en-US" sz="1600" dirty="0" smtClean="0"/>
              <a:t>等について事前に目標を設定し、４つの質問を軸に振り返りを行います。訓練計画の時点で目標（目的）をしっかり設定することが重要になります。</a:t>
            </a:r>
            <a:endParaRPr lang="en-US" altLang="ja-JP" sz="1600" dirty="0" smtClean="0"/>
          </a:p>
          <a:p>
            <a:r>
              <a:rPr lang="ja-JP" altLang="en-US" sz="1600" dirty="0" smtClean="0"/>
              <a:t>　また、課題</a:t>
            </a:r>
            <a:r>
              <a:rPr lang="ja-JP" altLang="en-US" sz="1600" dirty="0"/>
              <a:t>等が確認された</a:t>
            </a:r>
            <a:r>
              <a:rPr lang="ja-JP" altLang="en-US" sz="1600" dirty="0" smtClean="0"/>
              <a:t>場合</a:t>
            </a:r>
            <a:r>
              <a:rPr lang="ja-JP" altLang="en-US" sz="1600" dirty="0"/>
              <a:t>には、避難確保計画を変更や必要な改善策を講じる必要があります。避難の実効性を</a:t>
            </a:r>
            <a:r>
              <a:rPr lang="ja-JP" altLang="en-US" sz="1600" dirty="0" smtClean="0"/>
              <a:t>高めて</a:t>
            </a:r>
            <a:r>
              <a:rPr lang="ja-JP" altLang="en-US" sz="1600" dirty="0"/>
              <a:t>いくために、避難訓練を通じて</a:t>
            </a:r>
            <a:r>
              <a:rPr lang="en-US" altLang="ja-JP" sz="1600" dirty="0"/>
              <a:t>PDCA</a:t>
            </a:r>
            <a:r>
              <a:rPr lang="ja-JP" altLang="en-US" sz="1600" dirty="0"/>
              <a:t>サイクルを回し</a:t>
            </a:r>
            <a:r>
              <a:rPr lang="ja-JP" altLang="en-US" sz="1600" dirty="0" smtClean="0"/>
              <a:t>、防災</a:t>
            </a:r>
            <a:r>
              <a:rPr lang="ja-JP" altLang="en-US" sz="1600" dirty="0"/>
              <a:t>体制等の充実に努めて</a:t>
            </a:r>
            <a:r>
              <a:rPr lang="ja-JP" altLang="en-US" sz="1600" dirty="0" smtClean="0"/>
              <a:t>ください。</a:t>
            </a:r>
            <a:endParaRPr lang="ja-JP" altLang="en-US" sz="1600" dirty="0"/>
          </a:p>
        </p:txBody>
      </p:sp>
    </p:spTree>
    <p:extLst>
      <p:ext uri="{BB962C8B-B14F-4D97-AF65-F5344CB8AC3E}">
        <p14:creationId xmlns:p14="http://schemas.microsoft.com/office/powerpoint/2010/main" val="3035482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631767" y="1191390"/>
            <a:ext cx="9115348" cy="923330"/>
          </a:xfrm>
          <a:prstGeom prst="rect">
            <a:avLst/>
          </a:prstGeom>
          <a:noFill/>
          <a:ln>
            <a:solidFill>
              <a:schemeClr val="tx1"/>
            </a:solidFill>
          </a:ln>
        </p:spPr>
        <p:txBody>
          <a:bodyPr wrap="square">
            <a:spAutoFit/>
          </a:bodyPr>
          <a:lstStyle/>
          <a:p>
            <a:pPr defTabSz="576255">
              <a:defRPr/>
            </a:pPr>
            <a:r>
              <a:rPr lang="ja-JP" altLang="en-US">
                <a:latin typeface="+mn-ea"/>
              </a:rPr>
              <a:t>避難確保計画に基づく訓練を行なった際には、市へ訓練結果報告を行ってください。</a:t>
            </a:r>
            <a:endParaRPr lang="en-US" altLang="ja-JP" dirty="0">
              <a:latin typeface="+mn-ea"/>
            </a:endParaRPr>
          </a:p>
          <a:p>
            <a:pPr defTabSz="576255">
              <a:defRPr/>
            </a:pPr>
            <a:r>
              <a:rPr lang="ja-JP" altLang="en-US">
                <a:latin typeface="+mn-ea"/>
              </a:rPr>
              <a:t>訓練</a:t>
            </a:r>
            <a:r>
              <a:rPr lang="ja-JP" altLang="en-US" dirty="0">
                <a:latin typeface="+mn-ea"/>
              </a:rPr>
              <a:t>実施報告書を作成</a:t>
            </a:r>
            <a:r>
              <a:rPr lang="ja-JP" altLang="en-US">
                <a:latin typeface="+mn-ea"/>
              </a:rPr>
              <a:t>し、訓練実施後、概ね</a:t>
            </a:r>
            <a:r>
              <a:rPr lang="ja-JP" altLang="en-US" dirty="0">
                <a:latin typeface="+mn-ea"/>
              </a:rPr>
              <a:t>１か月以内</a:t>
            </a:r>
            <a:r>
              <a:rPr lang="ja-JP" altLang="en-US">
                <a:latin typeface="+mn-ea"/>
              </a:rPr>
              <a:t>に市（防災課）へ</a:t>
            </a:r>
            <a:r>
              <a:rPr lang="ja-JP" altLang="en-US" dirty="0">
                <a:latin typeface="+mn-ea"/>
              </a:rPr>
              <a:t>提出してください。</a:t>
            </a:r>
            <a:endParaRPr lang="en-US" altLang="ja-JP" dirty="0">
              <a:latin typeface="+mn-ea"/>
            </a:endParaRPr>
          </a:p>
        </p:txBody>
      </p:sp>
      <p:sp>
        <p:nvSpPr>
          <p:cNvPr id="4" name="テキスト ボックス 3"/>
          <p:cNvSpPr txBox="1"/>
          <p:nvPr/>
        </p:nvSpPr>
        <p:spPr>
          <a:xfrm>
            <a:off x="1188557" y="2164691"/>
            <a:ext cx="877163" cy="369332"/>
          </a:xfrm>
          <a:prstGeom prst="rect">
            <a:avLst/>
          </a:prstGeom>
          <a:noFill/>
        </p:spPr>
        <p:txBody>
          <a:bodyPr wrap="none" rtlCol="0">
            <a:spAutoFit/>
          </a:bodyPr>
          <a:lstStyle/>
          <a:p>
            <a:r>
              <a:rPr kumimoji="1" lang="en-US" altLang="ja-JP" dirty="0"/>
              <a:t>【</a:t>
            </a:r>
            <a:r>
              <a:rPr kumimoji="1" lang="ja-JP" altLang="en-US" dirty="0"/>
              <a:t>様式</a:t>
            </a:r>
            <a:r>
              <a:rPr kumimoji="1" lang="en-US" altLang="ja-JP" dirty="0"/>
              <a:t>】</a:t>
            </a:r>
            <a:endParaRPr kumimoji="1" lang="ja-JP" altLang="en-US" dirty="0"/>
          </a:p>
        </p:txBody>
      </p:sp>
      <p:sp>
        <p:nvSpPr>
          <p:cNvPr id="5" name="テキスト ボックス 4"/>
          <p:cNvSpPr txBox="1"/>
          <p:nvPr/>
        </p:nvSpPr>
        <p:spPr>
          <a:xfrm>
            <a:off x="5267495" y="2164691"/>
            <a:ext cx="1107996" cy="369332"/>
          </a:xfrm>
          <a:prstGeom prst="rect">
            <a:avLst/>
          </a:prstGeom>
          <a:noFill/>
        </p:spPr>
        <p:txBody>
          <a:bodyPr wrap="none" rtlCol="0">
            <a:spAutoFit/>
          </a:bodyPr>
          <a:lstStyle/>
          <a:p>
            <a:r>
              <a:rPr kumimoji="1" lang="en-US" altLang="ja-JP" dirty="0"/>
              <a:t>【</a:t>
            </a:r>
            <a:r>
              <a:rPr kumimoji="1" lang="ja-JP" altLang="en-US" dirty="0"/>
              <a:t>記載例</a:t>
            </a:r>
            <a:r>
              <a:rPr kumimoji="1" lang="en-US" altLang="ja-JP" dirty="0"/>
              <a:t>】</a:t>
            </a:r>
            <a:endParaRPr kumimoji="1" lang="ja-JP" altLang="en-US" dirty="0"/>
          </a:p>
        </p:txBody>
      </p:sp>
      <p:pic>
        <p:nvPicPr>
          <p:cNvPr id="6" name="図 5"/>
          <p:cNvPicPr>
            <a:picLocks noChangeAspect="1"/>
          </p:cNvPicPr>
          <p:nvPr/>
        </p:nvPicPr>
        <p:blipFill>
          <a:blip r:embed="rId2"/>
          <a:stretch>
            <a:fillRect/>
          </a:stretch>
        </p:blipFill>
        <p:spPr>
          <a:xfrm>
            <a:off x="1510280" y="2444374"/>
            <a:ext cx="3138228" cy="4291705"/>
          </a:xfrm>
          <a:prstGeom prst="rect">
            <a:avLst/>
          </a:prstGeom>
        </p:spPr>
      </p:pic>
      <p:pic>
        <p:nvPicPr>
          <p:cNvPr id="7" name="図 6"/>
          <p:cNvPicPr>
            <a:picLocks noChangeAspect="1"/>
          </p:cNvPicPr>
          <p:nvPr/>
        </p:nvPicPr>
        <p:blipFill>
          <a:blip r:embed="rId3"/>
          <a:stretch>
            <a:fillRect/>
          </a:stretch>
        </p:blipFill>
        <p:spPr>
          <a:xfrm>
            <a:off x="5589220" y="2444374"/>
            <a:ext cx="3123587" cy="4291706"/>
          </a:xfrm>
          <a:prstGeom prst="rect">
            <a:avLst/>
          </a:prstGeom>
        </p:spPr>
      </p:pic>
      <p:sp>
        <p:nvSpPr>
          <p:cNvPr id="8" name="正方形/長方形 7">
            <a:extLst>
              <a:ext uri="{FF2B5EF4-FFF2-40B4-BE49-F238E27FC236}">
                <a16:creationId xmlns:a16="http://schemas.microsoft.com/office/drawing/2014/main" id="{AA67AFDB-A38A-B940-8EC6-269015BA87FB}"/>
              </a:ext>
            </a:extLst>
          </p:cNvPr>
          <p:cNvSpPr/>
          <p:nvPr/>
        </p:nvSpPr>
        <p:spPr>
          <a:xfrm>
            <a:off x="631767" y="645458"/>
            <a:ext cx="5244895" cy="461665"/>
          </a:xfrm>
          <a:prstGeom prst="rect">
            <a:avLst/>
          </a:prstGeom>
        </p:spPr>
        <p:txBody>
          <a:bodyPr wrap="square">
            <a:spAutoFit/>
          </a:bodyPr>
          <a:lstStyle/>
          <a:p>
            <a:pPr defTabSz="802485">
              <a:defRPr/>
            </a:pPr>
            <a:r>
              <a:rPr lang="ja-JP" altLang="en-US" sz="2400">
                <a:latin typeface="HGP創英角ｺﾞｼｯｸUB"/>
                <a:ea typeface="HGP創英角ｺﾞｼｯｸUB"/>
              </a:rPr>
              <a:t>⑵　訓練実施報告</a:t>
            </a:r>
            <a:endParaRPr lang="ja-JP" altLang="en-US" sz="2400" dirty="0">
              <a:latin typeface="HGP創英角ｺﾞｼｯｸUB"/>
              <a:ea typeface="HGP創英角ｺﾞｼｯｸUB"/>
            </a:endParaRPr>
          </a:p>
        </p:txBody>
      </p:sp>
      <p:graphicFrame>
        <p:nvGraphicFramePr>
          <p:cNvPr id="9" name="図表 8">
            <a:extLst>
              <a:ext uri="{FF2B5EF4-FFF2-40B4-BE49-F238E27FC236}">
                <a16:creationId xmlns:a16="http://schemas.microsoft.com/office/drawing/2014/main" id="{F9826D16-6861-BF4B-9D28-4B363930D40F}"/>
              </a:ext>
            </a:extLst>
          </p:cNvPr>
          <p:cNvGraphicFramePr/>
          <p:nvPr>
            <p:extLst>
              <p:ext uri="{D42A27DB-BD31-4B8C-83A1-F6EECF244321}">
                <p14:modId xmlns:p14="http://schemas.microsoft.com/office/powerpoint/2010/main" val="1759821660"/>
              </p:ext>
            </p:extLst>
          </p:nvPr>
        </p:nvGraphicFramePr>
        <p:xfrm>
          <a:off x="603046" y="43713"/>
          <a:ext cx="9273458" cy="59097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9845101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267011" y="4552950"/>
            <a:ext cx="3416384" cy="1754326"/>
          </a:xfrm>
          <a:prstGeom prst="rect">
            <a:avLst/>
          </a:prstGeom>
          <a:noFill/>
        </p:spPr>
        <p:txBody>
          <a:bodyPr wrap="none" rtlCol="0">
            <a:spAutoFit/>
          </a:bodyPr>
          <a:lstStyle/>
          <a:p>
            <a:pPr algn="ctr"/>
            <a:r>
              <a:rPr kumimoji="1" lang="ja-JP" altLang="en-US" dirty="0"/>
              <a:t>作成　</a:t>
            </a:r>
            <a:r>
              <a:rPr kumimoji="1" lang="en-US" altLang="ja-JP" dirty="0"/>
              <a:t>2022</a:t>
            </a:r>
            <a:r>
              <a:rPr kumimoji="1" lang="ja-JP" altLang="en-US" dirty="0"/>
              <a:t>年</a:t>
            </a:r>
            <a:r>
              <a:rPr kumimoji="1" lang="en-US" altLang="ja-JP" dirty="0"/>
              <a:t>3</a:t>
            </a:r>
            <a:r>
              <a:rPr kumimoji="1" lang="ja-JP" altLang="en-US" dirty="0" smtClean="0"/>
              <a:t>月</a:t>
            </a:r>
            <a:endParaRPr kumimoji="1" lang="ja-JP" altLang="en-US" dirty="0"/>
          </a:p>
          <a:p>
            <a:pPr algn="ctr"/>
            <a:endParaRPr kumimoji="1" lang="en-US" altLang="ja-JP" dirty="0" smtClean="0"/>
          </a:p>
          <a:p>
            <a:pPr algn="ctr"/>
            <a:endParaRPr kumimoji="1" lang="en-US" altLang="ja-JP" dirty="0"/>
          </a:p>
          <a:p>
            <a:pPr algn="ctr"/>
            <a:endParaRPr kumimoji="1" lang="en-US" altLang="ja-JP" dirty="0" smtClean="0"/>
          </a:p>
          <a:p>
            <a:pPr algn="ctr"/>
            <a:endParaRPr kumimoji="1" lang="en-US" altLang="ja-JP" dirty="0"/>
          </a:p>
          <a:p>
            <a:pPr algn="ctr"/>
            <a:r>
              <a:rPr kumimoji="1" lang="ja-JP" altLang="en-US" dirty="0" smtClean="0"/>
              <a:t>編集　豊岡市政策調整部防災課</a:t>
            </a:r>
            <a:endParaRPr kumimoji="1" lang="en-US" altLang="ja-JP" dirty="0" smtClean="0"/>
          </a:p>
        </p:txBody>
      </p:sp>
    </p:spTree>
    <p:extLst>
      <p:ext uri="{BB962C8B-B14F-4D97-AF65-F5344CB8AC3E}">
        <p14:creationId xmlns:p14="http://schemas.microsoft.com/office/powerpoint/2010/main" val="37544133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ED168F7B-96B3-AF4E-93FC-CE0006A62F45}"/>
              </a:ext>
            </a:extLst>
          </p:cNvPr>
          <p:cNvSpPr/>
          <p:nvPr/>
        </p:nvSpPr>
        <p:spPr>
          <a:xfrm>
            <a:off x="631767" y="0"/>
            <a:ext cx="5244895" cy="461665"/>
          </a:xfrm>
          <a:prstGeom prst="rect">
            <a:avLst/>
          </a:prstGeom>
        </p:spPr>
        <p:txBody>
          <a:bodyPr wrap="square">
            <a:spAutoFit/>
          </a:bodyPr>
          <a:lstStyle/>
          <a:p>
            <a:pPr defTabSz="802485">
              <a:defRPr/>
            </a:pPr>
            <a:r>
              <a:rPr lang="ja-JP" altLang="en-US" sz="2400">
                <a:latin typeface="HGP創英角ｺﾞｼｯｸUB"/>
                <a:ea typeface="HGP創英角ｺﾞｼｯｸUB"/>
              </a:rPr>
              <a:t>目次</a:t>
            </a:r>
            <a:endParaRPr lang="ja-JP" altLang="en-US" sz="2400" dirty="0">
              <a:latin typeface="HGP創英角ｺﾞｼｯｸUB"/>
              <a:ea typeface="HGP創英角ｺﾞｼｯｸUB"/>
            </a:endParaRPr>
          </a:p>
        </p:txBody>
      </p:sp>
      <p:graphicFrame>
        <p:nvGraphicFramePr>
          <p:cNvPr id="5" name="図表 4">
            <a:extLst>
              <a:ext uri="{FF2B5EF4-FFF2-40B4-BE49-F238E27FC236}">
                <a16:creationId xmlns:a16="http://schemas.microsoft.com/office/drawing/2014/main" id="{AAB4E8BE-90EB-0640-B636-CB9833D07930}"/>
              </a:ext>
            </a:extLst>
          </p:cNvPr>
          <p:cNvGraphicFramePr/>
          <p:nvPr>
            <p:extLst>
              <p:ext uri="{D42A27DB-BD31-4B8C-83A1-F6EECF244321}">
                <p14:modId xmlns:p14="http://schemas.microsoft.com/office/powerpoint/2010/main" val="2645002264"/>
              </p:ext>
            </p:extLst>
          </p:nvPr>
        </p:nvGraphicFramePr>
        <p:xfrm>
          <a:off x="631767" y="944880"/>
          <a:ext cx="9106594" cy="51421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416315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角丸四角形 8">
            <a:extLst>
              <a:ext uri="{FF2B5EF4-FFF2-40B4-BE49-F238E27FC236}">
                <a16:creationId xmlns:a16="http://schemas.microsoft.com/office/drawing/2014/main" id="{D89CF5BA-E570-C042-AFAC-E55429223BE4}"/>
              </a:ext>
            </a:extLst>
          </p:cNvPr>
          <p:cNvSpPr/>
          <p:nvPr/>
        </p:nvSpPr>
        <p:spPr>
          <a:xfrm>
            <a:off x="4845132" y="273132"/>
            <a:ext cx="4678878" cy="2220686"/>
          </a:xfrm>
          <a:prstGeom prst="roundRect">
            <a:avLst>
              <a:gd name="adj" fmla="val 8111"/>
            </a:avLst>
          </a:prstGeom>
          <a:solidFill>
            <a:srgbClr val="003A00"/>
          </a:solidFill>
          <a:ln w="762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3" name="図表 2">
            <a:extLst>
              <a:ext uri="{FF2B5EF4-FFF2-40B4-BE49-F238E27FC236}">
                <a16:creationId xmlns:a16="http://schemas.microsoft.com/office/drawing/2014/main" id="{848CC4F3-7074-4148-9D55-4E89090504B5}"/>
              </a:ext>
            </a:extLst>
          </p:cNvPr>
          <p:cNvGraphicFramePr/>
          <p:nvPr>
            <p:extLst>
              <p:ext uri="{D42A27DB-BD31-4B8C-83A1-F6EECF244321}">
                <p14:modId xmlns:p14="http://schemas.microsoft.com/office/powerpoint/2010/main" val="537588912"/>
              </p:ext>
            </p:extLst>
          </p:nvPr>
        </p:nvGraphicFramePr>
        <p:xfrm>
          <a:off x="287079" y="2227522"/>
          <a:ext cx="3827721" cy="21578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図 4">
            <a:extLst>
              <a:ext uri="{FF2B5EF4-FFF2-40B4-BE49-F238E27FC236}">
                <a16:creationId xmlns:a16="http://schemas.microsoft.com/office/drawing/2014/main" id="{C7B01470-8769-E144-BD30-B2424E7D0411}"/>
              </a:ext>
            </a:extLst>
          </p:cNvPr>
          <p:cNvPicPr>
            <a:picLocks noChangeAspect="1"/>
          </p:cNvPicPr>
          <p:nvPr/>
        </p:nvPicPr>
        <p:blipFill>
          <a:blip r:embed="rId7"/>
          <a:stretch>
            <a:fillRect/>
          </a:stretch>
        </p:blipFill>
        <p:spPr>
          <a:xfrm>
            <a:off x="5212117" y="470878"/>
            <a:ext cx="1825193" cy="1825193"/>
          </a:xfrm>
          <a:prstGeom prst="rect">
            <a:avLst/>
          </a:prstGeom>
        </p:spPr>
      </p:pic>
      <p:pic>
        <p:nvPicPr>
          <p:cNvPr id="8" name="図 7">
            <a:extLst>
              <a:ext uri="{FF2B5EF4-FFF2-40B4-BE49-F238E27FC236}">
                <a16:creationId xmlns:a16="http://schemas.microsoft.com/office/drawing/2014/main" id="{E3C99251-379E-E14E-9C45-89B08FAB81DA}"/>
              </a:ext>
            </a:extLst>
          </p:cNvPr>
          <p:cNvPicPr>
            <a:picLocks noChangeAspect="1"/>
          </p:cNvPicPr>
          <p:nvPr/>
        </p:nvPicPr>
        <p:blipFill>
          <a:blip r:embed="rId8"/>
          <a:stretch>
            <a:fillRect/>
          </a:stretch>
        </p:blipFill>
        <p:spPr>
          <a:xfrm>
            <a:off x="5067854" y="2358739"/>
            <a:ext cx="4297878" cy="4572211"/>
          </a:xfrm>
          <a:prstGeom prst="rect">
            <a:avLst/>
          </a:prstGeom>
        </p:spPr>
      </p:pic>
      <p:sp>
        <p:nvSpPr>
          <p:cNvPr id="11" name="テキスト ボックス 10">
            <a:extLst>
              <a:ext uri="{FF2B5EF4-FFF2-40B4-BE49-F238E27FC236}">
                <a16:creationId xmlns:a16="http://schemas.microsoft.com/office/drawing/2014/main" id="{F1529677-0E96-254B-A807-396BAFE160B0}"/>
              </a:ext>
            </a:extLst>
          </p:cNvPr>
          <p:cNvSpPr txBox="1"/>
          <p:nvPr/>
        </p:nvSpPr>
        <p:spPr>
          <a:xfrm rot="21415138">
            <a:off x="7047887" y="786576"/>
            <a:ext cx="2531352" cy="461665"/>
          </a:xfrm>
          <a:prstGeom prst="rect">
            <a:avLst/>
          </a:prstGeom>
          <a:noFill/>
        </p:spPr>
        <p:txBody>
          <a:bodyPr wrap="square" rtlCol="0">
            <a:spAutoFit/>
          </a:bodyPr>
          <a:lstStyle/>
          <a:p>
            <a:r>
              <a:rPr kumimoji="1" lang="ja-JP" altLang="en-US" sz="2400" u="sng">
                <a:pattFill prst="pct40">
                  <a:fgClr>
                    <a:schemeClr val="accent1"/>
                  </a:fgClr>
                  <a:bgClr>
                    <a:schemeClr val="bg1"/>
                  </a:bgClr>
                </a:pattFill>
                <a:latin typeface="HGSoeiKakugothicUB" panose="020B0909000000000000" pitchFamily="49" charset="-128"/>
                <a:ea typeface="HGSoeiKakugothicUB" panose="020B0909000000000000" pitchFamily="49" charset="-128"/>
              </a:rPr>
              <a:t>命を守るには？</a:t>
            </a:r>
          </a:p>
        </p:txBody>
      </p:sp>
    </p:spTree>
    <p:extLst>
      <p:ext uri="{BB962C8B-B14F-4D97-AF65-F5344CB8AC3E}">
        <p14:creationId xmlns:p14="http://schemas.microsoft.com/office/powerpoint/2010/main" val="20028365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図表 9">
            <a:extLst>
              <a:ext uri="{FF2B5EF4-FFF2-40B4-BE49-F238E27FC236}">
                <a16:creationId xmlns:a16="http://schemas.microsoft.com/office/drawing/2014/main" id="{7B65F493-2894-E743-948F-CED2A9A063F1}"/>
              </a:ext>
            </a:extLst>
          </p:cNvPr>
          <p:cNvGraphicFramePr/>
          <p:nvPr>
            <p:extLst>
              <p:ext uri="{D42A27DB-BD31-4B8C-83A1-F6EECF244321}">
                <p14:modId xmlns:p14="http://schemas.microsoft.com/office/powerpoint/2010/main" val="4249773058"/>
              </p:ext>
            </p:extLst>
          </p:nvPr>
        </p:nvGraphicFramePr>
        <p:xfrm>
          <a:off x="2314172" y="2205640"/>
          <a:ext cx="5856052" cy="44588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正方形/長方形 10">
            <a:extLst>
              <a:ext uri="{FF2B5EF4-FFF2-40B4-BE49-F238E27FC236}">
                <a16:creationId xmlns:a16="http://schemas.microsoft.com/office/drawing/2014/main" id="{DF35F5DB-387D-0046-930A-DE1702C9CD8F}"/>
              </a:ext>
            </a:extLst>
          </p:cNvPr>
          <p:cNvSpPr/>
          <p:nvPr/>
        </p:nvSpPr>
        <p:spPr>
          <a:xfrm>
            <a:off x="632931" y="728312"/>
            <a:ext cx="9135909" cy="1200329"/>
          </a:xfrm>
          <a:prstGeom prst="rect">
            <a:avLst/>
          </a:prstGeom>
        </p:spPr>
        <p:txBody>
          <a:bodyPr wrap="square">
            <a:spAutoFit/>
          </a:bodyPr>
          <a:lstStyle/>
          <a:p>
            <a:r>
              <a:rPr lang="ja-JP" altLang="en-US" dirty="0"/>
              <a:t>　災害時に命を守るために、円滑かつ迅速な避難の確保を図るために訓練が必要です。</a:t>
            </a:r>
            <a:endParaRPr lang="en-US" altLang="ja-JP" dirty="0"/>
          </a:p>
          <a:p>
            <a:r>
              <a:rPr lang="ja-JP" altLang="en-US" dirty="0"/>
              <a:t>　より避難の実効性を高めていくために、ただ訓練を実施するだけでなく、避難訓練を通</a:t>
            </a:r>
            <a:r>
              <a:rPr lang="ja-JP" altLang="en-US" dirty="0" err="1"/>
              <a:t>じて</a:t>
            </a:r>
            <a:r>
              <a:rPr lang="ja-JP" altLang="en-US" dirty="0"/>
              <a:t> </a:t>
            </a:r>
            <a:r>
              <a:rPr lang="en" altLang="ja-JP" dirty="0">
                <a:latin typeface="TimesNewRoman"/>
              </a:rPr>
              <a:t>PDCA </a:t>
            </a:r>
            <a:r>
              <a:rPr lang="ja-JP" altLang="en-US" dirty="0"/>
              <a:t>サイクルを回し</a:t>
            </a:r>
            <a:r>
              <a:rPr lang="ja-JP" altLang="en-US" dirty="0" smtClean="0"/>
              <a:t>、防災</a:t>
            </a:r>
            <a:r>
              <a:rPr lang="ja-JP" altLang="en-US" dirty="0"/>
              <a:t>体制等の充実をさせることを目的に訓練を実施してください。</a:t>
            </a:r>
            <a:endParaRPr lang="en-US" altLang="ja-JP" dirty="0"/>
          </a:p>
        </p:txBody>
      </p:sp>
      <p:graphicFrame>
        <p:nvGraphicFramePr>
          <p:cNvPr id="6" name="図表 5">
            <a:extLst>
              <a:ext uri="{FF2B5EF4-FFF2-40B4-BE49-F238E27FC236}">
                <a16:creationId xmlns:a16="http://schemas.microsoft.com/office/drawing/2014/main" id="{C286B710-52C1-EA45-897C-31020F33393C}"/>
              </a:ext>
            </a:extLst>
          </p:cNvPr>
          <p:cNvGraphicFramePr/>
          <p:nvPr>
            <p:extLst>
              <p:ext uri="{D42A27DB-BD31-4B8C-83A1-F6EECF244321}">
                <p14:modId xmlns:p14="http://schemas.microsoft.com/office/powerpoint/2010/main" val="747719601"/>
              </p:ext>
            </p:extLst>
          </p:nvPr>
        </p:nvGraphicFramePr>
        <p:xfrm>
          <a:off x="603046" y="43713"/>
          <a:ext cx="9273458" cy="59097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1707541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角丸四角形 8">
            <a:extLst>
              <a:ext uri="{FF2B5EF4-FFF2-40B4-BE49-F238E27FC236}">
                <a16:creationId xmlns:a16="http://schemas.microsoft.com/office/drawing/2014/main" id="{D89CF5BA-E570-C042-AFAC-E55429223BE4}"/>
              </a:ext>
            </a:extLst>
          </p:cNvPr>
          <p:cNvSpPr/>
          <p:nvPr/>
        </p:nvSpPr>
        <p:spPr>
          <a:xfrm>
            <a:off x="5176421" y="452544"/>
            <a:ext cx="4440019" cy="2220686"/>
          </a:xfrm>
          <a:prstGeom prst="roundRect">
            <a:avLst>
              <a:gd name="adj" fmla="val 8111"/>
            </a:avLst>
          </a:prstGeom>
          <a:solidFill>
            <a:srgbClr val="003A00"/>
          </a:solidFill>
          <a:ln w="762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3" name="図表 2">
            <a:extLst>
              <a:ext uri="{FF2B5EF4-FFF2-40B4-BE49-F238E27FC236}">
                <a16:creationId xmlns:a16="http://schemas.microsoft.com/office/drawing/2014/main" id="{848CC4F3-7074-4148-9D55-4E89090504B5}"/>
              </a:ext>
            </a:extLst>
          </p:cNvPr>
          <p:cNvGraphicFramePr/>
          <p:nvPr>
            <p:extLst>
              <p:ext uri="{D42A27DB-BD31-4B8C-83A1-F6EECF244321}">
                <p14:modId xmlns:p14="http://schemas.microsoft.com/office/powerpoint/2010/main" val="3883784789"/>
              </p:ext>
            </p:extLst>
          </p:nvPr>
        </p:nvGraphicFramePr>
        <p:xfrm>
          <a:off x="287079" y="2227522"/>
          <a:ext cx="3827721" cy="21578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3" name="表 12">
            <a:extLst>
              <a:ext uri="{FF2B5EF4-FFF2-40B4-BE49-F238E27FC236}">
                <a16:creationId xmlns:a16="http://schemas.microsoft.com/office/drawing/2014/main" id="{4D27E685-0A9D-6842-9054-15FAD1967C9E}"/>
              </a:ext>
            </a:extLst>
          </p:cNvPr>
          <p:cNvGraphicFramePr>
            <a:graphicFrameLocks noGrp="1"/>
          </p:cNvGraphicFramePr>
          <p:nvPr>
            <p:extLst>
              <p:ext uri="{D42A27DB-BD31-4B8C-83A1-F6EECF244321}">
                <p14:modId xmlns:p14="http://schemas.microsoft.com/office/powerpoint/2010/main" val="829396004"/>
              </p:ext>
            </p:extLst>
          </p:nvPr>
        </p:nvGraphicFramePr>
        <p:xfrm>
          <a:off x="5507306" y="763833"/>
          <a:ext cx="3827722" cy="1661835"/>
        </p:xfrm>
        <a:graphic>
          <a:graphicData uri="http://schemas.openxmlformats.org/drawingml/2006/table">
            <a:tbl>
              <a:tblPr firstRow="1" bandRow="1">
                <a:tableStyleId>{5C22544A-7EE6-4342-B048-85BDC9FD1C3A}</a:tableStyleId>
              </a:tblPr>
              <a:tblGrid>
                <a:gridCol w="603634">
                  <a:extLst>
                    <a:ext uri="{9D8B030D-6E8A-4147-A177-3AD203B41FA5}">
                      <a16:colId xmlns:a16="http://schemas.microsoft.com/office/drawing/2014/main" val="909075777"/>
                    </a:ext>
                  </a:extLst>
                </a:gridCol>
                <a:gridCol w="922997">
                  <a:extLst>
                    <a:ext uri="{9D8B030D-6E8A-4147-A177-3AD203B41FA5}">
                      <a16:colId xmlns:a16="http://schemas.microsoft.com/office/drawing/2014/main" val="1394912551"/>
                    </a:ext>
                  </a:extLst>
                </a:gridCol>
                <a:gridCol w="1668422">
                  <a:extLst>
                    <a:ext uri="{9D8B030D-6E8A-4147-A177-3AD203B41FA5}">
                      <a16:colId xmlns:a16="http://schemas.microsoft.com/office/drawing/2014/main" val="1469406618"/>
                    </a:ext>
                  </a:extLst>
                </a:gridCol>
                <a:gridCol w="632669">
                  <a:extLst>
                    <a:ext uri="{9D8B030D-6E8A-4147-A177-3AD203B41FA5}">
                      <a16:colId xmlns:a16="http://schemas.microsoft.com/office/drawing/2014/main" val="1232981223"/>
                    </a:ext>
                  </a:extLst>
                </a:gridCol>
              </a:tblGrid>
              <a:tr h="259755">
                <a:tc>
                  <a:txBody>
                    <a:bodyPr/>
                    <a:lstStyle/>
                    <a:p>
                      <a:pPr algn="ctr"/>
                      <a:r>
                        <a:rPr kumimoji="1" lang="ja-JP" altLang="en-US" sz="700" dirty="0"/>
                        <a:t>警戒レベル</a:t>
                      </a:r>
                    </a:p>
                  </a:txBody>
                  <a:tcPr anchor="ctr"/>
                </a:tc>
                <a:tc>
                  <a:txBody>
                    <a:bodyPr/>
                    <a:lstStyle/>
                    <a:p>
                      <a:pPr algn="ctr"/>
                      <a:r>
                        <a:rPr kumimoji="1" lang="ja-JP" altLang="en-US" sz="700" dirty="0"/>
                        <a:t>名称</a:t>
                      </a:r>
                    </a:p>
                  </a:txBody>
                  <a:tcPr anchor="ctr"/>
                </a:tc>
                <a:tc>
                  <a:txBody>
                    <a:bodyPr/>
                    <a:lstStyle/>
                    <a:p>
                      <a:pPr algn="ctr"/>
                      <a:r>
                        <a:rPr kumimoji="1" lang="ja-JP" altLang="en-US" sz="700" dirty="0"/>
                        <a:t>住民がとるべき行動</a:t>
                      </a:r>
                    </a:p>
                  </a:txBody>
                  <a:tcPr anchor="ctr"/>
                </a:tc>
                <a:tc>
                  <a:txBody>
                    <a:bodyPr/>
                    <a:lstStyle/>
                    <a:p>
                      <a:pPr algn="ctr"/>
                      <a:r>
                        <a:rPr kumimoji="1" lang="ja-JP" altLang="en-US" sz="600" dirty="0"/>
                        <a:t>発表</a:t>
                      </a:r>
                      <a:r>
                        <a:rPr kumimoji="1" lang="en-US" altLang="ja-JP" sz="600" dirty="0"/>
                        <a:t>(</a:t>
                      </a:r>
                      <a:r>
                        <a:rPr kumimoji="1" lang="ja-JP" altLang="en-US" sz="600" dirty="0"/>
                        <a:t>発令</a:t>
                      </a:r>
                      <a:r>
                        <a:rPr kumimoji="1" lang="en-US" altLang="ja-JP" sz="600" dirty="0"/>
                        <a:t>)</a:t>
                      </a:r>
                      <a:r>
                        <a:rPr kumimoji="1" lang="ja-JP" altLang="en-US" sz="600" dirty="0"/>
                        <a:t>機関</a:t>
                      </a:r>
                    </a:p>
                  </a:txBody>
                  <a:tcPr anchor="ctr"/>
                </a:tc>
                <a:extLst>
                  <a:ext uri="{0D108BD9-81ED-4DB2-BD59-A6C34878D82A}">
                    <a16:rowId xmlns:a16="http://schemas.microsoft.com/office/drawing/2014/main" val="2873619087"/>
                  </a:ext>
                </a:extLst>
              </a:tr>
              <a:tr h="179479">
                <a:tc>
                  <a:txBody>
                    <a:bodyPr/>
                    <a:lstStyle/>
                    <a:p>
                      <a:pPr algn="ctr"/>
                      <a:r>
                        <a:rPr kumimoji="1" lang="ja-JP" altLang="en-US" sz="700" dirty="0">
                          <a:solidFill>
                            <a:schemeClr val="bg1"/>
                          </a:solidFill>
                        </a:rPr>
                        <a:t>５</a:t>
                      </a:r>
                    </a:p>
                  </a:txBody>
                  <a:tcPr anchor="ctr">
                    <a:solidFill>
                      <a:srgbClr val="0C000C"/>
                    </a:solidFill>
                  </a:tcPr>
                </a:tc>
                <a:tc>
                  <a:txBody>
                    <a:bodyPr/>
                    <a:lstStyle/>
                    <a:p>
                      <a:r>
                        <a:rPr kumimoji="1" lang="ja-JP" altLang="en-US" sz="700" dirty="0">
                          <a:solidFill>
                            <a:schemeClr val="bg1"/>
                          </a:solidFill>
                        </a:rPr>
                        <a:t>緊急安全確保</a:t>
                      </a:r>
                    </a:p>
                  </a:txBody>
                  <a:tcPr anchor="ctr">
                    <a:solidFill>
                      <a:srgbClr val="0C000C"/>
                    </a:solidFill>
                  </a:tcPr>
                </a:tc>
                <a:tc>
                  <a:txBody>
                    <a:bodyPr/>
                    <a:lstStyle/>
                    <a:p>
                      <a:r>
                        <a:rPr kumimoji="1" lang="ja-JP" altLang="en-US" sz="700" dirty="0">
                          <a:solidFill>
                            <a:schemeClr val="bg1"/>
                          </a:solidFill>
                        </a:rPr>
                        <a:t>命の危険　直ちに安全確保</a:t>
                      </a:r>
                    </a:p>
                  </a:txBody>
                  <a:tcPr anchor="ctr">
                    <a:solidFill>
                      <a:srgbClr val="0C000C"/>
                    </a:solidFill>
                  </a:tcPr>
                </a:tc>
                <a:tc>
                  <a:txBody>
                    <a:bodyPr/>
                    <a:lstStyle/>
                    <a:p>
                      <a:r>
                        <a:rPr kumimoji="1" lang="ja-JP" altLang="en-US" sz="700" dirty="0">
                          <a:solidFill>
                            <a:schemeClr val="bg1"/>
                          </a:solidFill>
                        </a:rPr>
                        <a:t>市</a:t>
                      </a:r>
                    </a:p>
                  </a:txBody>
                  <a:tcPr anchor="ctr">
                    <a:solidFill>
                      <a:srgbClr val="0C000C"/>
                    </a:solidFill>
                  </a:tcPr>
                </a:tc>
                <a:extLst>
                  <a:ext uri="{0D108BD9-81ED-4DB2-BD59-A6C34878D82A}">
                    <a16:rowId xmlns:a16="http://schemas.microsoft.com/office/drawing/2014/main" val="3074320947"/>
                  </a:ext>
                </a:extLst>
              </a:tr>
              <a:tr h="179479">
                <a:tc gridSpan="4">
                  <a:txBody>
                    <a:bodyPr/>
                    <a:lstStyle/>
                    <a:p>
                      <a:pPr algn="ctr"/>
                      <a:r>
                        <a:rPr kumimoji="1" lang="ja-JP" altLang="en-US" sz="700" dirty="0">
                          <a:solidFill>
                            <a:srgbClr val="AA00AA"/>
                          </a:solidFill>
                        </a:rPr>
                        <a:t>～～～～～～＜警戒レベル４までに必ず避難！＞～～～～～～</a:t>
                      </a:r>
                    </a:p>
                  </a:txBody>
                  <a:tcPr anchor="ctr">
                    <a:solidFill>
                      <a:schemeClr val="bg1">
                        <a:lumMod val="85000"/>
                      </a:schemeClr>
                    </a:solidFill>
                  </a:tcPr>
                </a:tc>
                <a:tc hMerge="1">
                  <a:txBody>
                    <a:bodyPr/>
                    <a:lstStyle/>
                    <a:p>
                      <a:endParaRPr kumimoji="1" lang="ja-JP" altLang="en-US" sz="1400" dirty="0">
                        <a:solidFill>
                          <a:schemeClr val="bg1"/>
                        </a:solidFill>
                      </a:endParaRPr>
                    </a:p>
                  </a:txBody>
                  <a:tcPr anchor="ctr">
                    <a:solidFill>
                      <a:schemeClr val="bg1">
                        <a:lumMod val="85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940839025"/>
                  </a:ext>
                </a:extLst>
              </a:tr>
              <a:tr h="179479">
                <a:tc>
                  <a:txBody>
                    <a:bodyPr/>
                    <a:lstStyle/>
                    <a:p>
                      <a:pPr algn="ctr"/>
                      <a:r>
                        <a:rPr kumimoji="1" lang="ja-JP" altLang="en-US" sz="700" b="1" dirty="0">
                          <a:solidFill>
                            <a:schemeClr val="bg1"/>
                          </a:solidFill>
                        </a:rPr>
                        <a:t>４</a:t>
                      </a:r>
                    </a:p>
                  </a:txBody>
                  <a:tcPr anchor="ctr">
                    <a:solidFill>
                      <a:srgbClr val="AA00AA"/>
                    </a:solidFill>
                  </a:tcPr>
                </a:tc>
                <a:tc>
                  <a:txBody>
                    <a:bodyPr/>
                    <a:lstStyle/>
                    <a:p>
                      <a:r>
                        <a:rPr kumimoji="1" lang="ja-JP" altLang="en-US" sz="700" b="1" dirty="0">
                          <a:solidFill>
                            <a:schemeClr val="bg1"/>
                          </a:solidFill>
                        </a:rPr>
                        <a:t>避難指示</a:t>
                      </a:r>
                    </a:p>
                  </a:txBody>
                  <a:tcPr anchor="ctr">
                    <a:solidFill>
                      <a:srgbClr val="AA00AA"/>
                    </a:solidFill>
                  </a:tcPr>
                </a:tc>
                <a:tc>
                  <a:txBody>
                    <a:bodyPr/>
                    <a:lstStyle/>
                    <a:p>
                      <a:r>
                        <a:rPr kumimoji="1" lang="ja-JP" altLang="en-US" sz="700" b="1" dirty="0">
                          <a:solidFill>
                            <a:schemeClr val="bg1"/>
                          </a:solidFill>
                        </a:rPr>
                        <a:t>危険な場所から全員避難</a:t>
                      </a:r>
                    </a:p>
                  </a:txBody>
                  <a:tcPr anchor="ctr">
                    <a:solidFill>
                      <a:srgbClr val="AA00AA"/>
                    </a:solidFill>
                  </a:tcPr>
                </a:tc>
                <a:tc>
                  <a:txBody>
                    <a:bodyPr/>
                    <a:lstStyle/>
                    <a:p>
                      <a:r>
                        <a:rPr kumimoji="1" lang="ja-JP" altLang="en-US" sz="700" b="1" dirty="0">
                          <a:solidFill>
                            <a:schemeClr val="bg1"/>
                          </a:solidFill>
                        </a:rPr>
                        <a:t>市</a:t>
                      </a:r>
                    </a:p>
                  </a:txBody>
                  <a:tcPr anchor="ctr">
                    <a:solidFill>
                      <a:srgbClr val="AA00AA"/>
                    </a:solidFill>
                  </a:tcPr>
                </a:tc>
                <a:extLst>
                  <a:ext uri="{0D108BD9-81ED-4DB2-BD59-A6C34878D82A}">
                    <a16:rowId xmlns:a16="http://schemas.microsoft.com/office/drawing/2014/main" val="580331380"/>
                  </a:ext>
                </a:extLst>
              </a:tr>
              <a:tr h="259755">
                <a:tc>
                  <a:txBody>
                    <a:bodyPr/>
                    <a:lstStyle/>
                    <a:p>
                      <a:pPr algn="ctr"/>
                      <a:r>
                        <a:rPr kumimoji="1" lang="ja-JP" altLang="en-US" sz="700" b="1" dirty="0">
                          <a:solidFill>
                            <a:schemeClr val="bg1"/>
                          </a:solidFill>
                        </a:rPr>
                        <a:t>３</a:t>
                      </a:r>
                    </a:p>
                  </a:txBody>
                  <a:tcPr anchor="ctr">
                    <a:solidFill>
                      <a:srgbClr val="FF2800"/>
                    </a:solidFill>
                  </a:tcPr>
                </a:tc>
                <a:tc>
                  <a:txBody>
                    <a:bodyPr/>
                    <a:lstStyle/>
                    <a:p>
                      <a:r>
                        <a:rPr kumimoji="1" lang="ja-JP" altLang="en-US" sz="700" b="1" dirty="0">
                          <a:solidFill>
                            <a:schemeClr val="bg1"/>
                          </a:solidFill>
                        </a:rPr>
                        <a:t>高齢者等避難</a:t>
                      </a:r>
                    </a:p>
                  </a:txBody>
                  <a:tcPr anchor="ctr">
                    <a:solidFill>
                      <a:srgbClr val="FF2800"/>
                    </a:solidFill>
                  </a:tcPr>
                </a:tc>
                <a:tc>
                  <a:txBody>
                    <a:bodyPr/>
                    <a:lstStyle/>
                    <a:p>
                      <a:r>
                        <a:rPr kumimoji="1" lang="ja-JP" altLang="en-US" sz="700" b="1" dirty="0">
                          <a:solidFill>
                            <a:schemeClr val="bg1"/>
                          </a:solidFill>
                        </a:rPr>
                        <a:t>危険な場所から高齢者等は避難</a:t>
                      </a:r>
                    </a:p>
                  </a:txBody>
                  <a:tcPr anchor="ctr">
                    <a:solidFill>
                      <a:srgbClr val="FF2800"/>
                    </a:solidFill>
                  </a:tcPr>
                </a:tc>
                <a:tc>
                  <a:txBody>
                    <a:bodyPr/>
                    <a:lstStyle/>
                    <a:p>
                      <a:r>
                        <a:rPr kumimoji="1" lang="ja-JP" altLang="en-US" sz="700" b="1" dirty="0">
                          <a:solidFill>
                            <a:schemeClr val="bg1"/>
                          </a:solidFill>
                        </a:rPr>
                        <a:t>市</a:t>
                      </a:r>
                    </a:p>
                  </a:txBody>
                  <a:tcPr anchor="ctr">
                    <a:solidFill>
                      <a:srgbClr val="FF2800"/>
                    </a:solidFill>
                  </a:tcPr>
                </a:tc>
                <a:extLst>
                  <a:ext uri="{0D108BD9-81ED-4DB2-BD59-A6C34878D82A}">
                    <a16:rowId xmlns:a16="http://schemas.microsoft.com/office/drawing/2014/main" val="3168181936"/>
                  </a:ext>
                </a:extLst>
              </a:tr>
              <a:tr h="259755">
                <a:tc>
                  <a:txBody>
                    <a:bodyPr/>
                    <a:lstStyle/>
                    <a:p>
                      <a:pPr algn="ctr"/>
                      <a:r>
                        <a:rPr kumimoji="1" lang="ja-JP" altLang="en-US" sz="700" dirty="0"/>
                        <a:t>２</a:t>
                      </a:r>
                    </a:p>
                  </a:txBody>
                  <a:tcPr anchor="ctr">
                    <a:solidFill>
                      <a:srgbClr val="F2E700"/>
                    </a:solidFill>
                  </a:tcPr>
                </a:tc>
                <a:tc>
                  <a:txBody>
                    <a:bodyPr/>
                    <a:lstStyle/>
                    <a:p>
                      <a:r>
                        <a:rPr kumimoji="1" lang="ja-JP" altLang="en-US" sz="700" dirty="0"/>
                        <a:t>大雨、洪水注意報等</a:t>
                      </a:r>
                    </a:p>
                  </a:txBody>
                  <a:tcPr anchor="ctr">
                    <a:solidFill>
                      <a:srgbClr val="F2E700"/>
                    </a:solidFill>
                  </a:tcPr>
                </a:tc>
                <a:tc>
                  <a:txBody>
                    <a:bodyPr/>
                    <a:lstStyle/>
                    <a:p>
                      <a:r>
                        <a:rPr kumimoji="1" lang="ja-JP" altLang="en-US" sz="700" dirty="0"/>
                        <a:t>自らの避難行動の確認</a:t>
                      </a:r>
                    </a:p>
                  </a:txBody>
                  <a:tcPr anchor="ctr">
                    <a:solidFill>
                      <a:srgbClr val="F2E700"/>
                    </a:solidFill>
                  </a:tcPr>
                </a:tc>
                <a:tc>
                  <a:txBody>
                    <a:bodyPr/>
                    <a:lstStyle/>
                    <a:p>
                      <a:r>
                        <a:rPr kumimoji="1" lang="ja-JP" altLang="en-US" sz="700" dirty="0"/>
                        <a:t>気象庁</a:t>
                      </a:r>
                    </a:p>
                  </a:txBody>
                  <a:tcPr anchor="ctr">
                    <a:solidFill>
                      <a:srgbClr val="F2E700"/>
                    </a:solidFill>
                  </a:tcPr>
                </a:tc>
                <a:extLst>
                  <a:ext uri="{0D108BD9-81ED-4DB2-BD59-A6C34878D82A}">
                    <a16:rowId xmlns:a16="http://schemas.microsoft.com/office/drawing/2014/main" val="825438482"/>
                  </a:ext>
                </a:extLst>
              </a:tr>
              <a:tr h="179479">
                <a:tc>
                  <a:txBody>
                    <a:bodyPr/>
                    <a:lstStyle/>
                    <a:p>
                      <a:pPr algn="ctr"/>
                      <a:r>
                        <a:rPr kumimoji="1" lang="ja-JP" altLang="en-US" sz="700" dirty="0"/>
                        <a:t>１</a:t>
                      </a:r>
                    </a:p>
                  </a:txBody>
                  <a:tcPr anchor="ctr">
                    <a:solidFill>
                      <a:schemeClr val="bg1"/>
                    </a:solidFill>
                  </a:tcPr>
                </a:tc>
                <a:tc>
                  <a:txBody>
                    <a:bodyPr/>
                    <a:lstStyle/>
                    <a:p>
                      <a:r>
                        <a:rPr kumimoji="1" lang="ja-JP" altLang="en-US" sz="700" dirty="0"/>
                        <a:t>早期注意情報</a:t>
                      </a:r>
                    </a:p>
                  </a:txBody>
                  <a:tcPr anchor="ctr">
                    <a:solidFill>
                      <a:schemeClr val="bg1"/>
                    </a:solidFill>
                  </a:tcPr>
                </a:tc>
                <a:tc>
                  <a:txBody>
                    <a:bodyPr/>
                    <a:lstStyle/>
                    <a:p>
                      <a:r>
                        <a:rPr kumimoji="1" lang="ja-JP" altLang="en-US" sz="700" dirty="0"/>
                        <a:t>災害への心構えを高める</a:t>
                      </a:r>
                    </a:p>
                  </a:txBody>
                  <a:tcPr anchor="ctr">
                    <a:solidFill>
                      <a:schemeClr val="bg1"/>
                    </a:solidFill>
                  </a:tcPr>
                </a:tc>
                <a:tc>
                  <a:txBody>
                    <a:bodyPr/>
                    <a:lstStyle/>
                    <a:p>
                      <a:r>
                        <a:rPr kumimoji="1" lang="ja-JP" altLang="en-US" sz="700" dirty="0"/>
                        <a:t>気象庁</a:t>
                      </a:r>
                    </a:p>
                  </a:txBody>
                  <a:tcPr anchor="ctr">
                    <a:solidFill>
                      <a:schemeClr val="bg1"/>
                    </a:solidFill>
                  </a:tcPr>
                </a:tc>
                <a:extLst>
                  <a:ext uri="{0D108BD9-81ED-4DB2-BD59-A6C34878D82A}">
                    <a16:rowId xmlns:a16="http://schemas.microsoft.com/office/drawing/2014/main" val="1606041558"/>
                  </a:ext>
                </a:extLst>
              </a:tr>
            </a:tbl>
          </a:graphicData>
        </a:graphic>
      </p:graphicFrame>
      <p:pic>
        <p:nvPicPr>
          <p:cNvPr id="4" name="図 3">
            <a:extLst>
              <a:ext uri="{FF2B5EF4-FFF2-40B4-BE49-F238E27FC236}">
                <a16:creationId xmlns:a16="http://schemas.microsoft.com/office/drawing/2014/main" id="{D995D8E8-43A5-6F42-B17B-0400E131FD09}"/>
              </a:ext>
            </a:extLst>
          </p:cNvPr>
          <p:cNvPicPr>
            <a:picLocks noChangeAspect="1"/>
          </p:cNvPicPr>
          <p:nvPr/>
        </p:nvPicPr>
        <p:blipFill>
          <a:blip r:embed="rId7"/>
          <a:stretch>
            <a:fillRect/>
          </a:stretch>
        </p:blipFill>
        <p:spPr>
          <a:xfrm flipH="1">
            <a:off x="3911185" y="1854442"/>
            <a:ext cx="2637469" cy="2540000"/>
          </a:xfrm>
          <a:prstGeom prst="rect">
            <a:avLst/>
          </a:prstGeom>
        </p:spPr>
      </p:pic>
      <p:pic>
        <p:nvPicPr>
          <p:cNvPr id="14" name="図 13">
            <a:extLst>
              <a:ext uri="{FF2B5EF4-FFF2-40B4-BE49-F238E27FC236}">
                <a16:creationId xmlns:a16="http://schemas.microsoft.com/office/drawing/2014/main" id="{86A87E29-43E8-D243-84BC-548B46146FA9}"/>
              </a:ext>
            </a:extLst>
          </p:cNvPr>
          <p:cNvPicPr>
            <a:picLocks noChangeAspect="1"/>
          </p:cNvPicPr>
          <p:nvPr/>
        </p:nvPicPr>
        <p:blipFill rotWithShape="1">
          <a:blip r:embed="rId8"/>
          <a:srcRect l="30837" t="20596"/>
          <a:stretch/>
        </p:blipFill>
        <p:spPr>
          <a:xfrm>
            <a:off x="6638283" y="2811436"/>
            <a:ext cx="2942396" cy="2756520"/>
          </a:xfrm>
          <a:prstGeom prst="rect">
            <a:avLst/>
          </a:prstGeom>
        </p:spPr>
      </p:pic>
      <p:pic>
        <p:nvPicPr>
          <p:cNvPr id="15" name="図 14">
            <a:extLst>
              <a:ext uri="{FF2B5EF4-FFF2-40B4-BE49-F238E27FC236}">
                <a16:creationId xmlns:a16="http://schemas.microsoft.com/office/drawing/2014/main" id="{2FAE990A-4419-7040-8347-FA960FD90EA6}"/>
              </a:ext>
            </a:extLst>
          </p:cNvPr>
          <p:cNvPicPr>
            <a:picLocks noChangeAspect="1"/>
          </p:cNvPicPr>
          <p:nvPr/>
        </p:nvPicPr>
        <p:blipFill>
          <a:blip r:embed="rId9"/>
          <a:stretch>
            <a:fillRect/>
          </a:stretch>
        </p:blipFill>
        <p:spPr>
          <a:xfrm flipH="1">
            <a:off x="7680960" y="4246832"/>
            <a:ext cx="1775988" cy="1881412"/>
          </a:xfrm>
          <a:prstGeom prst="rect">
            <a:avLst/>
          </a:prstGeom>
        </p:spPr>
      </p:pic>
    </p:spTree>
    <p:extLst>
      <p:ext uri="{BB962C8B-B14F-4D97-AF65-F5344CB8AC3E}">
        <p14:creationId xmlns:p14="http://schemas.microsoft.com/office/powerpoint/2010/main" val="11562998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BF177C30-0F5D-2342-8E6D-E6907DCB35CB}"/>
              </a:ext>
            </a:extLst>
          </p:cNvPr>
          <p:cNvSpPr txBox="1"/>
          <p:nvPr/>
        </p:nvSpPr>
        <p:spPr>
          <a:xfrm>
            <a:off x="631767" y="1299728"/>
            <a:ext cx="9102437" cy="907941"/>
          </a:xfrm>
          <a:prstGeom prst="rect">
            <a:avLst/>
          </a:prstGeom>
          <a:noFill/>
          <a:ln>
            <a:solidFill>
              <a:schemeClr val="tx1"/>
            </a:solidFill>
          </a:ln>
        </p:spPr>
        <p:txBody>
          <a:bodyPr wrap="square" rtlCol="0" anchor="ctr" anchorCtr="0">
            <a:spAutoFit/>
          </a:bodyPr>
          <a:lstStyle/>
          <a:p>
            <a:pPr marL="171450" indent="-171450">
              <a:spcBef>
                <a:spcPts val="600"/>
              </a:spcBef>
              <a:buFont typeface="Wingdings" panose="05000000000000000000" pitchFamily="2" charset="2"/>
              <a:buChar char="u"/>
            </a:pPr>
            <a:r>
              <a:rPr lang="ja-JP" altLang="en-US" sz="2400" dirty="0">
                <a:latin typeface="+mn-ea"/>
              </a:rPr>
              <a:t>避難確保計画の確認</a:t>
            </a:r>
            <a:endParaRPr lang="en-US" altLang="ja-JP" sz="2400" dirty="0">
              <a:latin typeface="+mn-ea"/>
            </a:endParaRPr>
          </a:p>
          <a:p>
            <a:pPr marL="171450" indent="-171450">
              <a:spcBef>
                <a:spcPts val="600"/>
              </a:spcBef>
              <a:buFont typeface="Wingdings" panose="05000000000000000000" pitchFamily="2" charset="2"/>
              <a:buChar char="u"/>
            </a:pPr>
            <a:r>
              <a:rPr lang="ja-JP" altLang="en-US" sz="2400" dirty="0">
                <a:latin typeface="+mn-ea"/>
              </a:rPr>
              <a:t>防災情報の</a:t>
            </a:r>
            <a:r>
              <a:rPr lang="ja-JP" altLang="en-US" sz="2400" dirty="0" smtClean="0">
                <a:latin typeface="+mn-ea"/>
              </a:rPr>
              <a:t>意味と発表の意図を知る</a:t>
            </a:r>
            <a:endParaRPr lang="en-US" altLang="ja-JP" sz="2400" dirty="0">
              <a:latin typeface="+mn-ea"/>
            </a:endParaRPr>
          </a:p>
        </p:txBody>
      </p:sp>
      <p:sp>
        <p:nvSpPr>
          <p:cNvPr id="8" name="テキスト ボックス 7">
            <a:extLst>
              <a:ext uri="{FF2B5EF4-FFF2-40B4-BE49-F238E27FC236}">
                <a16:creationId xmlns:a16="http://schemas.microsoft.com/office/drawing/2014/main" id="{06D76D09-2EC9-214C-8BBD-E3032E8FF6DF}"/>
              </a:ext>
            </a:extLst>
          </p:cNvPr>
          <p:cNvSpPr txBox="1"/>
          <p:nvPr/>
        </p:nvSpPr>
        <p:spPr>
          <a:xfrm>
            <a:off x="631764" y="2309663"/>
            <a:ext cx="9102437" cy="1631216"/>
          </a:xfrm>
          <a:prstGeom prst="rect">
            <a:avLst/>
          </a:prstGeom>
          <a:noFill/>
          <a:ln>
            <a:solidFill>
              <a:schemeClr val="tx1"/>
            </a:solidFill>
          </a:ln>
        </p:spPr>
        <p:txBody>
          <a:bodyPr wrap="square" rtlCol="0">
            <a:spAutoFit/>
          </a:bodyPr>
          <a:lstStyle/>
          <a:p>
            <a:pPr marL="285750" indent="-285750">
              <a:spcBef>
                <a:spcPts val="600"/>
              </a:spcBef>
              <a:buFont typeface="Wingdings" pitchFamily="2" charset="2"/>
              <a:buChar char="ü"/>
            </a:pPr>
            <a:r>
              <a:rPr lang="ja-JP" altLang="en-US" dirty="0">
                <a:latin typeface="+mn-ea"/>
              </a:rPr>
              <a:t>避難確保計画を確認し、どのタイミングでどう行動するのかを確認してください。</a:t>
            </a:r>
            <a:endParaRPr lang="en-US" altLang="ja-JP" dirty="0">
              <a:latin typeface="+mn-ea"/>
            </a:endParaRPr>
          </a:p>
          <a:p>
            <a:pPr marL="285750" indent="-285750">
              <a:spcBef>
                <a:spcPts val="600"/>
              </a:spcBef>
              <a:buFont typeface="Wingdings" pitchFamily="2" charset="2"/>
              <a:buChar char="ü"/>
            </a:pPr>
            <a:r>
              <a:rPr lang="ja-JP" altLang="en-US" dirty="0">
                <a:latin typeface="+mn-ea"/>
              </a:rPr>
              <a:t>どのタイミングでどう行動するのか、自分の役割はなにか、その判断をするために必要な情報はどのように取得するのかを理解している必要があります。</a:t>
            </a:r>
            <a:endParaRPr lang="en-US" altLang="ja-JP" dirty="0">
              <a:latin typeface="+mn-ea"/>
            </a:endParaRPr>
          </a:p>
          <a:p>
            <a:pPr marL="285750" indent="-285750">
              <a:spcBef>
                <a:spcPts val="600"/>
              </a:spcBef>
              <a:buFont typeface="Wingdings" pitchFamily="2" charset="2"/>
              <a:buChar char="ü"/>
            </a:pPr>
            <a:r>
              <a:rPr lang="ja-JP" altLang="en-US" dirty="0">
                <a:latin typeface="+mn-ea"/>
              </a:rPr>
              <a:t>市や気象庁が発表</a:t>
            </a:r>
            <a:r>
              <a:rPr lang="en-US" altLang="ja-JP" dirty="0">
                <a:latin typeface="+mn-ea"/>
              </a:rPr>
              <a:t>(</a:t>
            </a:r>
            <a:r>
              <a:rPr lang="ja-JP" altLang="en-US" dirty="0">
                <a:latin typeface="+mn-ea"/>
              </a:rPr>
              <a:t>発令</a:t>
            </a:r>
            <a:r>
              <a:rPr lang="en-US" altLang="ja-JP" dirty="0">
                <a:latin typeface="+mn-ea"/>
              </a:rPr>
              <a:t>)</a:t>
            </a:r>
            <a:r>
              <a:rPr lang="ja-JP" altLang="en-US" dirty="0">
                <a:latin typeface="+mn-ea"/>
              </a:rPr>
              <a:t>する防災情報の意味、取るべき行動について職員で正しい認識をもって、訓練に臨んでください。</a:t>
            </a:r>
            <a:endParaRPr lang="en-US" altLang="ja-JP" dirty="0">
              <a:latin typeface="+mn-ea"/>
            </a:endParaRPr>
          </a:p>
        </p:txBody>
      </p:sp>
      <p:graphicFrame>
        <p:nvGraphicFramePr>
          <p:cNvPr id="10" name="図表 9">
            <a:extLst>
              <a:ext uri="{FF2B5EF4-FFF2-40B4-BE49-F238E27FC236}">
                <a16:creationId xmlns:a16="http://schemas.microsoft.com/office/drawing/2014/main" id="{52C54F34-41B2-9D42-9AB4-9C8ECEBC7ABE}"/>
              </a:ext>
            </a:extLst>
          </p:cNvPr>
          <p:cNvGraphicFramePr/>
          <p:nvPr>
            <p:extLst>
              <p:ext uri="{D42A27DB-BD31-4B8C-83A1-F6EECF244321}">
                <p14:modId xmlns:p14="http://schemas.microsoft.com/office/powerpoint/2010/main" val="4049091109"/>
              </p:ext>
            </p:extLst>
          </p:nvPr>
        </p:nvGraphicFramePr>
        <p:xfrm>
          <a:off x="603046" y="43713"/>
          <a:ext cx="9273458" cy="5909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正方形/長方形 10">
            <a:extLst>
              <a:ext uri="{FF2B5EF4-FFF2-40B4-BE49-F238E27FC236}">
                <a16:creationId xmlns:a16="http://schemas.microsoft.com/office/drawing/2014/main" id="{835353F4-3939-394A-9487-3B6030EE8326}"/>
              </a:ext>
            </a:extLst>
          </p:cNvPr>
          <p:cNvSpPr/>
          <p:nvPr/>
        </p:nvSpPr>
        <p:spPr>
          <a:xfrm>
            <a:off x="631764" y="689884"/>
            <a:ext cx="9102436" cy="461665"/>
          </a:xfrm>
          <a:prstGeom prst="rect">
            <a:avLst/>
          </a:prstGeom>
        </p:spPr>
        <p:txBody>
          <a:bodyPr wrap="square">
            <a:spAutoFit/>
          </a:bodyPr>
          <a:lstStyle/>
          <a:p>
            <a:pPr defTabSz="802485">
              <a:defRPr/>
            </a:pPr>
            <a:r>
              <a:rPr lang="ja-JP" altLang="en-US" sz="2400">
                <a:latin typeface="HGP創英角ｺﾞｼｯｸUB"/>
                <a:ea typeface="HGP創英角ｺﾞｼｯｸUB"/>
              </a:rPr>
              <a:t>⑴　確認すること</a:t>
            </a:r>
            <a:endParaRPr lang="ja-JP" altLang="en-US" sz="2400" dirty="0">
              <a:latin typeface="HGP創英角ｺﾞｼｯｸUB"/>
              <a:ea typeface="HGP創英角ｺﾞｼｯｸUB"/>
            </a:endParaRPr>
          </a:p>
        </p:txBody>
      </p:sp>
      <p:sp>
        <p:nvSpPr>
          <p:cNvPr id="13" name="テキスト ボックス 12">
            <a:extLst>
              <a:ext uri="{FF2B5EF4-FFF2-40B4-BE49-F238E27FC236}">
                <a16:creationId xmlns:a16="http://schemas.microsoft.com/office/drawing/2014/main" id="{0C24A8EF-DEC5-CF4F-A514-60FF50874234}"/>
              </a:ext>
            </a:extLst>
          </p:cNvPr>
          <p:cNvSpPr txBox="1"/>
          <p:nvPr/>
        </p:nvSpPr>
        <p:spPr>
          <a:xfrm>
            <a:off x="631764" y="4042278"/>
            <a:ext cx="9102436" cy="2062103"/>
          </a:xfrm>
          <a:prstGeom prst="rect">
            <a:avLst/>
          </a:prstGeom>
          <a:noFill/>
          <a:ln>
            <a:solidFill>
              <a:schemeClr val="tx1"/>
            </a:solidFill>
          </a:ln>
        </p:spPr>
        <p:txBody>
          <a:bodyPr wrap="square" rtlCol="0">
            <a:spAutoFit/>
          </a:bodyPr>
          <a:lstStyle/>
          <a:p>
            <a:r>
              <a:rPr kumimoji="1" lang="ja-JP" altLang="en-US" sz="1600" dirty="0"/>
              <a:t>防災情報の意味については以下を参考にしてください。</a:t>
            </a:r>
            <a:endParaRPr kumimoji="1" lang="en-US" altLang="ja-JP" sz="1600" dirty="0"/>
          </a:p>
          <a:p>
            <a:pPr marL="285750" indent="-285750">
              <a:buFont typeface="Wingdings" pitchFamily="2" charset="2"/>
              <a:buChar char="Ø"/>
            </a:pPr>
            <a:r>
              <a:rPr kumimoji="1" lang="ja-JP" altLang="en-US" sz="1600" dirty="0"/>
              <a:t>豊岡市ホームページ</a:t>
            </a:r>
            <a:r>
              <a:rPr kumimoji="1" lang="en-US" altLang="ja-JP" sz="1600" dirty="0"/>
              <a:t>『</a:t>
            </a:r>
            <a:r>
              <a:rPr kumimoji="1" lang="ja-JP" altLang="en-US" sz="1600" dirty="0"/>
              <a:t>段階的に発表される防災情報と要配慮者利用施設の主な行動</a:t>
            </a:r>
            <a:r>
              <a:rPr kumimoji="1" lang="en-US" altLang="ja-JP" sz="1600" dirty="0"/>
              <a:t>』</a:t>
            </a:r>
            <a:br>
              <a:rPr kumimoji="1" lang="en-US" altLang="ja-JP" sz="1600" dirty="0"/>
            </a:br>
            <a:r>
              <a:rPr kumimoji="1" lang="en-US" altLang="ja-JP" sz="1600" dirty="0"/>
              <a:t>https://</a:t>
            </a:r>
          </a:p>
          <a:p>
            <a:pPr marL="285750" indent="-285750">
              <a:buFont typeface="Wingdings" pitchFamily="2" charset="2"/>
              <a:buChar char="Ø"/>
            </a:pPr>
            <a:endParaRPr lang="en-US" altLang="ja-JP" sz="1600" dirty="0"/>
          </a:p>
          <a:p>
            <a:pPr marL="285750" indent="-285750">
              <a:buFont typeface="Wingdings" pitchFamily="2" charset="2"/>
              <a:buChar char="Ø"/>
            </a:pPr>
            <a:r>
              <a:rPr lang="en-US" altLang="ja-JP" sz="1600" dirty="0"/>
              <a:t>『</a:t>
            </a:r>
            <a:r>
              <a:rPr lang="ja-JP" altLang="en-US" sz="1600" dirty="0"/>
              <a:t>参考動画</a:t>
            </a:r>
            <a:r>
              <a:rPr lang="en-US" altLang="ja-JP" sz="1600" dirty="0"/>
              <a:t>』MLIT channel</a:t>
            </a:r>
            <a:r>
              <a:rPr lang="ja-JP" altLang="en-US" sz="1600" dirty="0"/>
              <a:t>動画「要配慮者利用施設の避難確保計画の作成について」</a:t>
            </a:r>
            <a:r>
              <a:rPr lang="en-US" altLang="ja-JP" sz="1600" dirty="0"/>
              <a:t/>
            </a:r>
            <a:br>
              <a:rPr lang="en-US" altLang="ja-JP" sz="1600" dirty="0"/>
            </a:br>
            <a:r>
              <a:rPr lang="ja-JP" altLang="ja-JP" sz="1600" dirty="0"/>
              <a:t>【第３部】避難に必要な時間の把握と避難開始のタイミングの判断（約</a:t>
            </a:r>
            <a:r>
              <a:rPr lang="en-US" altLang="ja-JP" sz="1600" dirty="0"/>
              <a:t>7</a:t>
            </a:r>
            <a:r>
              <a:rPr lang="ja-JP" altLang="ja-JP" sz="1600" dirty="0"/>
              <a:t>分）</a:t>
            </a:r>
            <a:r>
              <a:rPr lang="en-US" altLang="ja-JP" sz="1600" dirty="0"/>
              <a:t/>
            </a:r>
            <a:br>
              <a:rPr lang="en-US" altLang="ja-JP" sz="1600" dirty="0"/>
            </a:br>
            <a:r>
              <a:rPr lang="en-US" altLang="ja-JP" sz="1600" u="sng" dirty="0">
                <a:hlinkClick r:id="rId7"/>
              </a:rPr>
              <a:t>https://youtu.be/LOMH0sXbCAY</a:t>
            </a:r>
            <a:r>
              <a:rPr lang="en-US" altLang="ja-JP" sz="1600" u="sng" dirty="0"/>
              <a:t/>
            </a:r>
            <a:br>
              <a:rPr lang="en-US" altLang="ja-JP" sz="1600" u="sng" dirty="0"/>
            </a:br>
            <a:r>
              <a:rPr kumimoji="1" lang="ja-JP" altLang="en-US" sz="1600" u="sng" dirty="0"/>
              <a:t>注意：この動画は避難情報が改定される前の名称となっています。</a:t>
            </a:r>
            <a:endParaRPr kumimoji="1" lang="ja-JP" altLang="en-US" sz="1600" dirty="0"/>
          </a:p>
        </p:txBody>
      </p:sp>
    </p:spTree>
    <p:extLst>
      <p:ext uri="{BB962C8B-B14F-4D97-AF65-F5344CB8AC3E}">
        <p14:creationId xmlns:p14="http://schemas.microsoft.com/office/powerpoint/2010/main" val="7333720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283C10F9-716C-B649-8FB9-2FEFBACC821A}"/>
              </a:ext>
            </a:extLst>
          </p:cNvPr>
          <p:cNvSpPr/>
          <p:nvPr/>
        </p:nvSpPr>
        <p:spPr>
          <a:xfrm>
            <a:off x="631764" y="1993677"/>
            <a:ext cx="9102436" cy="4585871"/>
          </a:xfrm>
          <a:prstGeom prst="rect">
            <a:avLst/>
          </a:prstGeom>
          <a:ln>
            <a:solidFill>
              <a:schemeClr val="tx1"/>
            </a:solidFill>
          </a:ln>
        </p:spPr>
        <p:txBody>
          <a:bodyPr wrap="square">
            <a:spAutoFit/>
          </a:bodyPr>
          <a:lstStyle/>
          <a:p>
            <a:r>
              <a:rPr lang="ja-JP" altLang="en-US" sz="1400" b="1" dirty="0" smtClean="0"/>
              <a:t>訓練計画作成にあたって決めておく項目</a:t>
            </a:r>
            <a:endParaRPr lang="en-US" altLang="ja-JP" sz="1400" b="1" dirty="0" smtClean="0"/>
          </a:p>
          <a:p>
            <a:pPr marL="342900" indent="-342900">
              <a:buFont typeface="+mj-ea"/>
              <a:buAutoNum type="circleNumDbPlain"/>
            </a:pPr>
            <a:r>
              <a:rPr lang="ja-JP" altLang="en-US" sz="1400" b="1" dirty="0" smtClean="0"/>
              <a:t>訓練</a:t>
            </a:r>
            <a:r>
              <a:rPr lang="ja-JP" altLang="en-US" sz="1400" b="1" dirty="0"/>
              <a:t>の実施時期</a:t>
            </a:r>
            <a:r>
              <a:rPr lang="en-US" altLang="ja-JP" sz="1400" b="1" dirty="0"/>
              <a:t> </a:t>
            </a:r>
            <a:r>
              <a:rPr lang="en-US" altLang="ja-JP" sz="1200" dirty="0"/>
              <a:t/>
            </a:r>
            <a:br>
              <a:rPr lang="en-US" altLang="ja-JP" sz="1200" dirty="0"/>
            </a:br>
            <a:r>
              <a:rPr lang="ja-JP" altLang="en-US" sz="1200" dirty="0"/>
              <a:t>梅雨期・</a:t>
            </a:r>
            <a:r>
              <a:rPr lang="ja-JP" altLang="en-US" sz="1200" dirty="0" smtClean="0"/>
              <a:t>台風期の対応を意識し、</a:t>
            </a:r>
            <a:r>
              <a:rPr lang="en-US" altLang="ja-JP" sz="1200" dirty="0" smtClean="0">
                <a:latin typeface="TimesNewRoman"/>
              </a:rPr>
              <a:t>11</a:t>
            </a:r>
            <a:r>
              <a:rPr lang="ja-JP" altLang="en-US" sz="1200" dirty="0"/>
              <a:t>月頃から</a:t>
            </a:r>
            <a:r>
              <a:rPr lang="en-US" altLang="ja-JP" sz="1200" dirty="0">
                <a:latin typeface="TimesNewRoman"/>
              </a:rPr>
              <a:t>5</a:t>
            </a:r>
            <a:r>
              <a:rPr lang="ja-JP" altLang="en-US" sz="1200" dirty="0" smtClean="0"/>
              <a:t>月頃の間に実施</a:t>
            </a:r>
            <a:r>
              <a:rPr lang="ja-JP" altLang="en-US" sz="1200" dirty="0"/>
              <a:t>を検討しましょう。 </a:t>
            </a:r>
            <a:endParaRPr lang="en-US" altLang="ja-JP" sz="1200" dirty="0"/>
          </a:p>
          <a:p>
            <a:pPr marL="342900" indent="-342900">
              <a:buFont typeface="+mj-ea"/>
              <a:buAutoNum type="circleNumDbPlain"/>
            </a:pPr>
            <a:r>
              <a:rPr lang="ja-JP" altLang="en-US" sz="1400" b="1" dirty="0"/>
              <a:t>目標（目的）を設定する</a:t>
            </a:r>
            <a:r>
              <a:rPr lang="en-US" altLang="ja-JP" sz="1200" dirty="0"/>
              <a:t/>
            </a:r>
            <a:br>
              <a:rPr lang="en-US" altLang="ja-JP" sz="1200" dirty="0"/>
            </a:br>
            <a:r>
              <a:rPr lang="ja-JP" altLang="en-US" sz="1200" dirty="0"/>
              <a:t>避難にかかる時間や職員全員が防災気象情報収集をできるようになるなど目標を立て、参加者全員で目標達成に向けて訓練を実施しましょう。</a:t>
            </a:r>
            <a:endParaRPr lang="en-US" altLang="ja-JP" sz="1200" dirty="0"/>
          </a:p>
          <a:p>
            <a:pPr marL="342900" indent="-342900">
              <a:buFont typeface="+mj-ea"/>
              <a:buAutoNum type="circleNumDbPlain"/>
            </a:pPr>
            <a:r>
              <a:rPr lang="ja-JP" altLang="en-US" sz="1400" b="1" dirty="0"/>
              <a:t>実施する訓練の種類</a:t>
            </a:r>
            <a:r>
              <a:rPr lang="en-US" altLang="ja-JP" sz="1400" b="1" dirty="0"/>
              <a:t> </a:t>
            </a:r>
            <a:r>
              <a:rPr lang="en-US" altLang="ja-JP" sz="1200" b="1" dirty="0"/>
              <a:t/>
            </a:r>
            <a:br>
              <a:rPr lang="en-US" altLang="ja-JP" sz="1200" b="1" dirty="0"/>
            </a:br>
            <a:r>
              <a:rPr lang="ja-JP" altLang="en-US" sz="1200" dirty="0"/>
              <a:t>複数の種類の訓練に取り組み、避難の実効性を高めるようにし ましょう。</a:t>
            </a:r>
            <a:endParaRPr lang="en-US" altLang="ja-JP" sz="1200" dirty="0"/>
          </a:p>
          <a:p>
            <a:pPr marL="342900" indent="-342900">
              <a:buFont typeface="+mj-ea"/>
              <a:buAutoNum type="circleNumDbPlain"/>
            </a:pPr>
            <a:r>
              <a:rPr lang="ja-JP" altLang="en-US" sz="1400" b="1" dirty="0"/>
              <a:t>参加者の設定</a:t>
            </a:r>
            <a:r>
              <a:rPr lang="en-US" altLang="ja-JP" sz="1400" b="1" dirty="0"/>
              <a:t> </a:t>
            </a:r>
            <a:r>
              <a:rPr lang="en-US" altLang="ja-JP" sz="1200" dirty="0"/>
              <a:t/>
            </a:r>
            <a:br>
              <a:rPr lang="en-US" altLang="ja-JP" sz="1200" dirty="0"/>
            </a:br>
            <a:r>
              <a:rPr lang="ja-JP" altLang="en-US" sz="1200" dirty="0"/>
              <a:t>施設利用者の身体的な負担の軽減を考慮し、施設利用者が参加する時間を短時間にすることや参加者を絞った訓練を検討する必要があります。</a:t>
            </a:r>
            <a:r>
              <a:rPr lang="en-US" altLang="ja-JP" sz="1200" dirty="0"/>
              <a:t/>
            </a:r>
            <a:br>
              <a:rPr lang="en-US" altLang="ja-JP" sz="1200" dirty="0"/>
            </a:br>
            <a:r>
              <a:rPr lang="ja-JP" altLang="en-US" sz="1200" dirty="0"/>
              <a:t>複数の種類の訓練を、複数日に分けて訓練実施するなど工夫しましょう。</a:t>
            </a:r>
          </a:p>
          <a:p>
            <a:pPr marL="342900" indent="-342900">
              <a:buFont typeface="+mj-ea"/>
              <a:buAutoNum type="circleNumDbPlain"/>
            </a:pPr>
            <a:r>
              <a:rPr lang="ja-JP" altLang="en-US" sz="1400" b="1" dirty="0"/>
              <a:t>想定する災害シナリオの設定</a:t>
            </a:r>
            <a:r>
              <a:rPr lang="en-US" altLang="ja-JP" sz="1400" b="1" dirty="0"/>
              <a:t> </a:t>
            </a:r>
            <a:r>
              <a:rPr lang="en-US" altLang="ja-JP" sz="1200" dirty="0"/>
              <a:t/>
            </a:r>
            <a:br>
              <a:rPr lang="en-US" altLang="ja-JP" sz="1200" dirty="0"/>
            </a:br>
            <a:r>
              <a:rPr lang="ja-JP" altLang="en-US" sz="1200" dirty="0"/>
              <a:t>施設が有する災害リスクを踏まえ、</a:t>
            </a:r>
            <a:r>
              <a:rPr lang="ja-JP" altLang="en-US" sz="1200" dirty="0" smtClean="0"/>
              <a:t>訓練</a:t>
            </a:r>
            <a:r>
              <a:rPr lang="ja-JP" altLang="en-US" sz="1200" dirty="0"/>
              <a:t>で</a:t>
            </a:r>
            <a:r>
              <a:rPr lang="ja-JP" altLang="en-US" sz="1200" dirty="0" smtClean="0"/>
              <a:t>想定</a:t>
            </a:r>
            <a:r>
              <a:rPr lang="ja-JP" altLang="en-US" sz="1200" dirty="0"/>
              <a:t>する災害シナリオを設定しましょう。 </a:t>
            </a:r>
            <a:r>
              <a:rPr lang="en-US" altLang="ja-JP" sz="1200" dirty="0"/>
              <a:t/>
            </a:r>
            <a:br>
              <a:rPr lang="en-US" altLang="ja-JP" sz="1200" dirty="0"/>
            </a:br>
            <a:r>
              <a:rPr lang="ja-JP" altLang="en-US" sz="1200" dirty="0"/>
              <a:t>また、訓練は最悪の事態も想定することが</a:t>
            </a:r>
            <a:r>
              <a:rPr lang="ja-JP" altLang="en-US" sz="1200" dirty="0" smtClean="0"/>
              <a:t>重要</a:t>
            </a:r>
            <a:r>
              <a:rPr lang="ja-JP" altLang="en-US" sz="1200" dirty="0"/>
              <a:t>で</a:t>
            </a:r>
            <a:r>
              <a:rPr lang="ja-JP" altLang="en-US" sz="1200" dirty="0" smtClean="0"/>
              <a:t>ある</a:t>
            </a:r>
            <a:r>
              <a:rPr lang="ja-JP" altLang="en-US" sz="1200" dirty="0"/>
              <a:t>ため、道路の通行止め、停電の発生、夜間における災害の発生等を想定するなど工夫が</a:t>
            </a:r>
            <a:r>
              <a:rPr lang="ja-JP" altLang="en-US" sz="1200" dirty="0" smtClean="0"/>
              <a:t>必要</a:t>
            </a:r>
            <a:r>
              <a:rPr lang="ja-JP" altLang="en-US" sz="1200" dirty="0"/>
              <a:t>で</a:t>
            </a:r>
            <a:r>
              <a:rPr lang="ja-JP" altLang="en-US" sz="1200" dirty="0" smtClean="0"/>
              <a:t>す</a:t>
            </a:r>
            <a:r>
              <a:rPr lang="ja-JP" altLang="en-US" sz="1200" dirty="0"/>
              <a:t>。 </a:t>
            </a:r>
          </a:p>
          <a:p>
            <a:pPr marL="342900" indent="-342900">
              <a:buFont typeface="+mj-ea"/>
              <a:buAutoNum type="circleNumDbPlain"/>
            </a:pPr>
            <a:r>
              <a:rPr lang="ja-JP" altLang="en-US" sz="1400" b="1" dirty="0"/>
              <a:t>訓練時の職員等の役割</a:t>
            </a:r>
            <a:r>
              <a:rPr lang="en-US" altLang="ja-JP" sz="1400" b="1" dirty="0"/>
              <a:t> </a:t>
            </a:r>
            <a:r>
              <a:rPr lang="en-US" altLang="ja-JP" sz="1200" dirty="0"/>
              <a:t/>
            </a:r>
            <a:br>
              <a:rPr lang="en-US" altLang="ja-JP" sz="1200" dirty="0"/>
            </a:br>
            <a:r>
              <a:rPr lang="ja-JP" altLang="en-US" sz="1200" dirty="0"/>
              <a:t>訓練上の施設職員の役割は、避難確保計画に定めた内容に従うことが</a:t>
            </a:r>
            <a:r>
              <a:rPr lang="ja-JP" altLang="en-US" sz="1200" dirty="0" smtClean="0"/>
              <a:t>原則</a:t>
            </a:r>
            <a:r>
              <a:rPr lang="ja-JP" altLang="en-US" sz="1200" dirty="0"/>
              <a:t>で</a:t>
            </a:r>
            <a:r>
              <a:rPr lang="ja-JP" altLang="en-US" sz="1200" dirty="0" smtClean="0"/>
              <a:t>す</a:t>
            </a:r>
            <a:r>
              <a:rPr lang="ja-JP" altLang="en-US" sz="1200" dirty="0"/>
              <a:t>。</a:t>
            </a:r>
            <a:r>
              <a:rPr lang="ja-JP" altLang="en-US" sz="1200" dirty="0" smtClean="0"/>
              <a:t>ただし</a:t>
            </a:r>
            <a:r>
              <a:rPr lang="ja-JP" altLang="en-US" sz="1200" dirty="0"/>
              <a:t>、 職員が</a:t>
            </a:r>
            <a:r>
              <a:rPr lang="ja-JP" altLang="en-US" sz="1200" dirty="0" smtClean="0"/>
              <a:t>参集できない</a:t>
            </a:r>
            <a:r>
              <a:rPr lang="ja-JP" altLang="en-US" sz="1200" dirty="0"/>
              <a:t>ことを想定した時の代行順位など決めておきましょう。 </a:t>
            </a:r>
          </a:p>
          <a:p>
            <a:pPr marL="342900" indent="-342900">
              <a:buFont typeface="+mj-ea"/>
              <a:buAutoNum type="circleNumDbPlain"/>
            </a:pPr>
            <a:r>
              <a:rPr lang="ja-JP" altLang="en-US" sz="1400" b="1" dirty="0"/>
              <a:t>避難時間の確認</a:t>
            </a:r>
            <a:r>
              <a:rPr lang="en-US" altLang="ja-JP" sz="1200" dirty="0"/>
              <a:t/>
            </a:r>
            <a:br>
              <a:rPr lang="en-US" altLang="ja-JP" sz="1200" dirty="0"/>
            </a:br>
            <a:r>
              <a:rPr lang="ja-JP" altLang="en-US" sz="1200" dirty="0"/>
              <a:t>施設利用者全員の避難を完了するために要した時間を確認しましょう。訓練に参加する 施設利用者の人数を限定する場合は、施設利用者の特性や避難</a:t>
            </a:r>
            <a:r>
              <a:rPr lang="ja-JP" altLang="en-US" sz="1200" dirty="0" smtClean="0"/>
              <a:t>方法</a:t>
            </a:r>
            <a:r>
              <a:rPr lang="ja-JP" altLang="en-US" sz="1200" dirty="0"/>
              <a:t>ご</a:t>
            </a:r>
            <a:r>
              <a:rPr lang="ja-JP" altLang="en-US" sz="1200" dirty="0" smtClean="0"/>
              <a:t>とに</a:t>
            </a:r>
            <a:r>
              <a:rPr lang="ja-JP" altLang="en-US" sz="1200" dirty="0"/>
              <a:t>一人あたりの避難時間を確認し、施設利用者全員の避難時間を推定する方法が考えられます。 </a:t>
            </a:r>
          </a:p>
        </p:txBody>
      </p:sp>
      <p:sp>
        <p:nvSpPr>
          <p:cNvPr id="10" name="正方形/長方形 9">
            <a:extLst>
              <a:ext uri="{FF2B5EF4-FFF2-40B4-BE49-F238E27FC236}">
                <a16:creationId xmlns:a16="http://schemas.microsoft.com/office/drawing/2014/main" id="{71814674-57B9-6E45-A3BC-4B99CD864441}"/>
              </a:ext>
            </a:extLst>
          </p:cNvPr>
          <p:cNvSpPr/>
          <p:nvPr/>
        </p:nvSpPr>
        <p:spPr>
          <a:xfrm>
            <a:off x="631764" y="689884"/>
            <a:ext cx="9102436" cy="461665"/>
          </a:xfrm>
          <a:prstGeom prst="rect">
            <a:avLst/>
          </a:prstGeom>
        </p:spPr>
        <p:txBody>
          <a:bodyPr wrap="square">
            <a:spAutoFit/>
          </a:bodyPr>
          <a:lstStyle/>
          <a:p>
            <a:pPr defTabSz="802485">
              <a:defRPr/>
            </a:pPr>
            <a:r>
              <a:rPr lang="ja-JP" altLang="en-US" sz="2400">
                <a:latin typeface="HGP創英角ｺﾞｼｯｸUB"/>
                <a:ea typeface="HGP創英角ｺﾞｼｯｸUB"/>
              </a:rPr>
              <a:t>⑵　訓練計画を作成</a:t>
            </a:r>
            <a:endParaRPr lang="ja-JP" altLang="en-US" sz="2400" dirty="0">
              <a:latin typeface="HGP創英角ｺﾞｼｯｸUB"/>
              <a:ea typeface="HGP創英角ｺﾞｼｯｸUB"/>
            </a:endParaRPr>
          </a:p>
        </p:txBody>
      </p:sp>
      <p:sp>
        <p:nvSpPr>
          <p:cNvPr id="11" name="テキスト ボックス 10">
            <a:extLst>
              <a:ext uri="{FF2B5EF4-FFF2-40B4-BE49-F238E27FC236}">
                <a16:creationId xmlns:a16="http://schemas.microsoft.com/office/drawing/2014/main" id="{B64F0CA2-60B9-314F-B7EB-19BE977D3C9C}"/>
              </a:ext>
            </a:extLst>
          </p:cNvPr>
          <p:cNvSpPr txBox="1"/>
          <p:nvPr/>
        </p:nvSpPr>
        <p:spPr>
          <a:xfrm>
            <a:off x="631763" y="1151549"/>
            <a:ext cx="9102437" cy="707886"/>
          </a:xfrm>
          <a:prstGeom prst="rect">
            <a:avLst/>
          </a:prstGeom>
          <a:noFill/>
          <a:ln>
            <a:solidFill>
              <a:schemeClr val="tx1"/>
            </a:solidFill>
          </a:ln>
        </p:spPr>
        <p:txBody>
          <a:bodyPr wrap="square" rtlCol="0" anchor="ctr" anchorCtr="0">
            <a:spAutoFit/>
          </a:bodyPr>
          <a:lstStyle/>
          <a:p>
            <a:pPr>
              <a:spcBef>
                <a:spcPts val="600"/>
              </a:spcBef>
            </a:pPr>
            <a:r>
              <a:rPr lang="ja-JP" altLang="en-US" sz="2000" dirty="0">
                <a:latin typeface="+mn-ea"/>
              </a:rPr>
              <a:t>なんとなく訓練を実施するということのないように訓練計画を作成し、なぜこの訓練を行うのか、参加者で共通認識を持って行いましょう。</a:t>
            </a:r>
            <a:endParaRPr lang="en-US" altLang="ja-JP" sz="2000" dirty="0">
              <a:latin typeface="+mn-ea"/>
            </a:endParaRPr>
          </a:p>
        </p:txBody>
      </p:sp>
      <p:graphicFrame>
        <p:nvGraphicFramePr>
          <p:cNvPr id="7" name="図表 6">
            <a:extLst>
              <a:ext uri="{FF2B5EF4-FFF2-40B4-BE49-F238E27FC236}">
                <a16:creationId xmlns:a16="http://schemas.microsoft.com/office/drawing/2014/main" id="{52C54F34-41B2-9D42-9AB4-9C8ECEBC7ABE}"/>
              </a:ext>
            </a:extLst>
          </p:cNvPr>
          <p:cNvGraphicFramePr/>
          <p:nvPr>
            <p:extLst>
              <p:ext uri="{D42A27DB-BD31-4B8C-83A1-F6EECF244321}">
                <p14:modId xmlns:p14="http://schemas.microsoft.com/office/powerpoint/2010/main" val="817940450"/>
              </p:ext>
            </p:extLst>
          </p:nvPr>
        </p:nvGraphicFramePr>
        <p:xfrm>
          <a:off x="603046" y="43713"/>
          <a:ext cx="9273458" cy="5909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01315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図表 9">
            <a:extLst>
              <a:ext uri="{FF2B5EF4-FFF2-40B4-BE49-F238E27FC236}">
                <a16:creationId xmlns:a16="http://schemas.microsoft.com/office/drawing/2014/main" id="{418D4ED2-9E7E-2C44-8AF2-98A13950A5E7}"/>
              </a:ext>
            </a:extLst>
          </p:cNvPr>
          <p:cNvGraphicFramePr/>
          <p:nvPr>
            <p:extLst>
              <p:ext uri="{D42A27DB-BD31-4B8C-83A1-F6EECF244321}">
                <p14:modId xmlns:p14="http://schemas.microsoft.com/office/powerpoint/2010/main" val="2176523688"/>
              </p:ext>
            </p:extLst>
          </p:nvPr>
        </p:nvGraphicFramePr>
        <p:xfrm>
          <a:off x="287079" y="2227522"/>
          <a:ext cx="3827721" cy="21578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30" name="Picture 6" descr="https://2.bp.blogspot.com/-nMjuko9tXGc/Ut0BV0jJHkI/AAAAAAAAdW0/tRb8t3PEY28/s800/kangaeruhito.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56288" y="3660396"/>
            <a:ext cx="2689225" cy="3191327"/>
          </a:xfrm>
          <a:prstGeom prst="rect">
            <a:avLst/>
          </a:prstGeom>
          <a:noFill/>
          <a:extLst>
            <a:ext uri="{909E8E84-426E-40DD-AFC4-6F175D3DCCD1}">
              <a14:hiddenFill xmlns:a14="http://schemas.microsoft.com/office/drawing/2010/main">
                <a:solidFill>
                  <a:srgbClr val="FFFFFF"/>
                </a:solidFill>
              </a14:hiddenFill>
            </a:ext>
          </a:extLst>
        </p:spPr>
      </p:pic>
      <p:sp>
        <p:nvSpPr>
          <p:cNvPr id="3" name="角丸四角形吹き出し 2"/>
          <p:cNvSpPr/>
          <p:nvPr/>
        </p:nvSpPr>
        <p:spPr>
          <a:xfrm>
            <a:off x="4953000" y="3707274"/>
            <a:ext cx="2675375" cy="1604584"/>
          </a:xfrm>
          <a:prstGeom prst="wedgeRoundRectCallout">
            <a:avLst>
              <a:gd name="adj1" fmla="val 71369"/>
              <a:gd name="adj2" fmla="val 14815"/>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ysClr val="windowText" lastClr="000000"/>
                </a:solidFill>
              </a:rPr>
              <a:t>どうすれば“いのち”を守ることが</a:t>
            </a:r>
            <a:r>
              <a:rPr kumimoji="1" lang="ja-JP" altLang="en-US">
                <a:solidFill>
                  <a:sysClr val="windowText" lastClr="000000"/>
                </a:solidFill>
              </a:rPr>
              <a:t>できるか</a:t>
            </a:r>
            <a:endParaRPr kumimoji="1" lang="en-US" altLang="ja-JP" dirty="0">
              <a:solidFill>
                <a:sysClr val="windowText" lastClr="000000"/>
              </a:solidFill>
            </a:endParaRPr>
          </a:p>
          <a:p>
            <a:pPr algn="ctr"/>
            <a:r>
              <a:rPr kumimoji="1" lang="ja-JP" altLang="en-US">
                <a:solidFill>
                  <a:sysClr val="windowText" lastClr="000000"/>
                </a:solidFill>
              </a:rPr>
              <a:t>訓練方法について</a:t>
            </a:r>
            <a:endParaRPr kumimoji="1" lang="en-US" altLang="ja-JP" dirty="0">
              <a:solidFill>
                <a:sysClr val="windowText" lastClr="000000"/>
              </a:solidFill>
            </a:endParaRPr>
          </a:p>
          <a:p>
            <a:pPr algn="ctr"/>
            <a:r>
              <a:rPr kumimoji="1" lang="ja-JP" altLang="en-US">
                <a:solidFill>
                  <a:sysClr val="windowText" lastClr="000000"/>
                </a:solidFill>
              </a:rPr>
              <a:t>考えて</a:t>
            </a:r>
            <a:endParaRPr kumimoji="1" lang="en-US" altLang="ja-JP" dirty="0">
              <a:solidFill>
                <a:sysClr val="windowText" lastClr="000000"/>
              </a:solidFill>
            </a:endParaRPr>
          </a:p>
          <a:p>
            <a:pPr algn="ctr"/>
            <a:r>
              <a:rPr kumimoji="1" lang="ja-JP" altLang="en-US">
                <a:solidFill>
                  <a:sysClr val="windowText" lastClr="000000"/>
                </a:solidFill>
              </a:rPr>
              <a:t>訓練をする</a:t>
            </a:r>
            <a:endParaRPr kumimoji="1" lang="en-US" altLang="ja-JP" dirty="0">
              <a:solidFill>
                <a:sysClr val="windowText" lastClr="000000"/>
              </a:solidFill>
            </a:endParaRPr>
          </a:p>
        </p:txBody>
      </p:sp>
      <p:pic>
        <p:nvPicPr>
          <p:cNvPr id="5" name="図 4">
            <a:extLst>
              <a:ext uri="{FF2B5EF4-FFF2-40B4-BE49-F238E27FC236}">
                <a16:creationId xmlns:a16="http://schemas.microsoft.com/office/drawing/2014/main" id="{D5FD7B3E-02F9-8B4A-8BD4-06EB91751268}"/>
              </a:ext>
            </a:extLst>
          </p:cNvPr>
          <p:cNvPicPr>
            <a:picLocks noChangeAspect="1"/>
          </p:cNvPicPr>
          <p:nvPr/>
        </p:nvPicPr>
        <p:blipFill>
          <a:blip r:embed="rId8"/>
          <a:stretch>
            <a:fillRect/>
          </a:stretch>
        </p:blipFill>
        <p:spPr>
          <a:xfrm>
            <a:off x="4953000" y="303243"/>
            <a:ext cx="4613377" cy="1395893"/>
          </a:xfrm>
          <a:prstGeom prst="rect">
            <a:avLst/>
          </a:prstGeom>
        </p:spPr>
      </p:pic>
      <p:pic>
        <p:nvPicPr>
          <p:cNvPr id="9" name="図 8">
            <a:extLst>
              <a:ext uri="{FF2B5EF4-FFF2-40B4-BE49-F238E27FC236}">
                <a16:creationId xmlns:a16="http://schemas.microsoft.com/office/drawing/2014/main" id="{07BDB8C0-419B-2A42-9712-92C027CC9159}"/>
              </a:ext>
            </a:extLst>
          </p:cNvPr>
          <p:cNvPicPr>
            <a:picLocks noChangeAspect="1"/>
          </p:cNvPicPr>
          <p:nvPr/>
        </p:nvPicPr>
        <p:blipFill>
          <a:blip r:embed="rId9"/>
          <a:stretch>
            <a:fillRect/>
          </a:stretch>
        </p:blipFill>
        <p:spPr>
          <a:xfrm>
            <a:off x="4893532" y="1896755"/>
            <a:ext cx="2692400" cy="1612900"/>
          </a:xfrm>
          <a:prstGeom prst="rect">
            <a:avLst/>
          </a:prstGeom>
        </p:spPr>
      </p:pic>
      <p:pic>
        <p:nvPicPr>
          <p:cNvPr id="11" name="図 10">
            <a:extLst>
              <a:ext uri="{FF2B5EF4-FFF2-40B4-BE49-F238E27FC236}">
                <a16:creationId xmlns:a16="http://schemas.microsoft.com/office/drawing/2014/main" id="{CDAFCBA5-71D0-204F-8690-FEBF9FF8B632}"/>
              </a:ext>
            </a:extLst>
          </p:cNvPr>
          <p:cNvPicPr>
            <a:picLocks noChangeAspect="1"/>
          </p:cNvPicPr>
          <p:nvPr/>
        </p:nvPicPr>
        <p:blipFill>
          <a:blip r:embed="rId10"/>
          <a:stretch>
            <a:fillRect/>
          </a:stretch>
        </p:blipFill>
        <p:spPr>
          <a:xfrm>
            <a:off x="7802263" y="1896755"/>
            <a:ext cx="1799055" cy="1653186"/>
          </a:xfrm>
          <a:prstGeom prst="rect">
            <a:avLst/>
          </a:prstGeom>
        </p:spPr>
      </p:pic>
    </p:spTree>
    <p:extLst>
      <p:ext uri="{BB962C8B-B14F-4D97-AF65-F5344CB8AC3E}">
        <p14:creationId xmlns:p14="http://schemas.microsoft.com/office/powerpoint/2010/main" val="1375891956"/>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TM10001105[[fn=トリミング]]</Template>
  <TotalTime>2464</TotalTime>
  <Words>3613</Words>
  <Application>Microsoft Office PowerPoint</Application>
  <PresentationFormat>A4 210 x 297 mm</PresentationFormat>
  <Paragraphs>297</Paragraphs>
  <Slides>22</Slides>
  <Notes>0</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22</vt:i4>
      </vt:variant>
    </vt:vector>
  </HeadingPairs>
  <TitlesOfParts>
    <vt:vector size="33" baseType="lpstr">
      <vt:lpstr>HGP創英角ｺﾞｼｯｸUB</vt:lpstr>
      <vt:lpstr>HGP創英角ｺﾞｼｯｸUB</vt:lpstr>
      <vt:lpstr>HGSoeiKakugothicUB</vt:lpstr>
      <vt:lpstr>MS</vt:lpstr>
      <vt:lpstr>TimesNewRoman</vt:lpstr>
      <vt:lpstr>メイリオ</vt:lpstr>
      <vt:lpstr>游ゴシック</vt:lpstr>
      <vt:lpstr>Century</vt:lpstr>
      <vt:lpstr>Franklin Gothic Book</vt:lpstr>
      <vt:lpstr>Wingdings</vt:lpstr>
      <vt:lpstr>Crop</vt:lpstr>
      <vt:lpstr>避難確保計画に基づく 避難訓練の実施のポイント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要配慮者利用施設における 避難訓練のポイント</dc:title>
  <dc:creator>Windows ユーザー</dc:creator>
  <cp:lastModifiedBy>Windows ユーザー</cp:lastModifiedBy>
  <cp:revision>95</cp:revision>
  <cp:lastPrinted>2022-03-10T05:03:54Z</cp:lastPrinted>
  <dcterms:created xsi:type="dcterms:W3CDTF">2022-03-03T01:17:55Z</dcterms:created>
  <dcterms:modified xsi:type="dcterms:W3CDTF">2022-03-18T03:31:30Z</dcterms:modified>
</cp:coreProperties>
</file>