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20"/>
  </p:notesMasterIdLst>
  <p:sldIdLst>
    <p:sldId id="1016" r:id="rId2"/>
    <p:sldId id="1424" r:id="rId3"/>
    <p:sldId id="1375" r:id="rId4"/>
    <p:sldId id="1374" r:id="rId5"/>
    <p:sldId id="1475" r:id="rId6"/>
    <p:sldId id="1476" r:id="rId7"/>
    <p:sldId id="1477" r:id="rId8"/>
    <p:sldId id="1211" r:id="rId9"/>
    <p:sldId id="1376" r:id="rId10"/>
    <p:sldId id="1459" r:id="rId11"/>
    <p:sldId id="1473" r:id="rId12"/>
    <p:sldId id="1380" r:id="rId13"/>
    <p:sldId id="1461" r:id="rId14"/>
    <p:sldId id="1407" r:id="rId15"/>
    <p:sldId id="1425" r:id="rId16"/>
    <p:sldId id="1431" r:id="rId17"/>
    <p:sldId id="1474" r:id="rId18"/>
    <p:sldId id="1458" r:id="rId19"/>
  </p:sldIdLst>
  <p:sldSz cx="9144000" cy="6858000" type="screen4x3"/>
  <p:notesSz cx="6807200" cy="9939338"/>
  <p:defaultTextStyle>
    <a:defPPr>
      <a:defRPr lang="ja-JP"/>
    </a:defPPr>
    <a:lvl1pPr algn="l" rtl="0" eaLnBrk="0" fontAlgn="base" hangingPunct="0">
      <a:spcBef>
        <a:spcPct val="0"/>
      </a:spcBef>
      <a:spcAft>
        <a:spcPct val="0"/>
      </a:spcAft>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l" rtl="0" eaLnBrk="0" fontAlgn="base" hangingPunct="0">
      <a:spcBef>
        <a:spcPct val="0"/>
      </a:spcBef>
      <a:spcAft>
        <a:spcPct val="0"/>
      </a:spcAft>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l" rtl="0" eaLnBrk="0" fontAlgn="base" hangingPunct="0">
      <a:spcBef>
        <a:spcPct val="0"/>
      </a:spcBef>
      <a:spcAft>
        <a:spcPct val="0"/>
      </a:spcAft>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l" rtl="0" eaLnBrk="0" fontAlgn="base" hangingPunct="0">
      <a:spcBef>
        <a:spcPct val="0"/>
      </a:spcBef>
      <a:spcAft>
        <a:spcPct val="0"/>
      </a:spcAft>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l" rtl="0" eaLnBrk="0" fontAlgn="base" hangingPunct="0">
      <a:spcBef>
        <a:spcPct val="0"/>
      </a:spcBef>
      <a:spcAft>
        <a:spcPct val="0"/>
      </a:spcAft>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kumimoji="1" sz="1600" kern="1200">
        <a:solidFill>
          <a:schemeClr val="tx1"/>
        </a:solidFill>
        <a:latin typeface="ＭＳ Ｐゴシック" panose="020B0600070205080204" pitchFamily="50" charset="-128"/>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B0CC1486-51EB-4629-BBB9-195C0906F5A3}">
          <p14:sldIdLst>
            <p14:sldId id="1016"/>
            <p14:sldId id="1424"/>
            <p14:sldId id="1375"/>
            <p14:sldId id="1374"/>
            <p14:sldId id="1475"/>
            <p14:sldId id="1476"/>
            <p14:sldId id="1477"/>
            <p14:sldId id="1211"/>
            <p14:sldId id="1376"/>
            <p14:sldId id="1459"/>
            <p14:sldId id="1473"/>
            <p14:sldId id="1380"/>
            <p14:sldId id="1461"/>
            <p14:sldId id="1407"/>
            <p14:sldId id="1425"/>
            <p14:sldId id="1431"/>
            <p14:sldId id="1474"/>
            <p14:sldId id="1458"/>
          </p14:sldIdLst>
        </p14:section>
        <p14:section name="参考スライド" id="{432BD213-EEAC-4116-8AE1-8348A4C10A06}">
          <p14:sldIdLst/>
        </p14:section>
        <p14:section name="タイトルなしのセクション" id="{E7DBBA7D-AD5A-4B09-8309-3633BB287D63}">
          <p14:sldIdLst/>
        </p14:section>
      </p14:sectionLst>
    </p:ext>
    <p:ext uri="{EFAFB233-063F-42B5-8137-9DF3F51BA10A}">
      <p15:sldGuideLst xmlns:p15="http://schemas.microsoft.com/office/powerpoint/2012/main">
        <p15:guide id="1" orient="horz" pos="211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7A9D2"/>
    <a:srgbClr val="CCFFFF"/>
    <a:srgbClr val="595959"/>
    <a:srgbClr val="9585B2"/>
    <a:srgbClr val="4C3375"/>
    <a:srgbClr val="FFFFCC"/>
    <a:srgbClr val="CCECFF"/>
    <a:srgbClr val="7C5631"/>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04" autoAdjust="0"/>
    <p:restoredTop sz="96982" autoAdjust="0"/>
  </p:normalViewPr>
  <p:slideViewPr>
    <p:cSldViewPr snapToGrid="0">
      <p:cViewPr varScale="1">
        <p:scale>
          <a:sx n="95" d="100"/>
          <a:sy n="95" d="100"/>
        </p:scale>
        <p:origin x="492" y="84"/>
      </p:cViewPr>
      <p:guideLst>
        <p:guide orient="horz" pos="2115"/>
        <p:guide pos="2880"/>
      </p:guideLst>
    </p:cSldViewPr>
  </p:slideViewPr>
  <p:notesTextViewPr>
    <p:cViewPr>
      <p:scale>
        <a:sx n="100" d="100"/>
        <a:sy n="100" d="100"/>
      </p:scale>
      <p:origin x="0" y="0"/>
    </p:cViewPr>
  </p:notesTextViewPr>
  <p:sorterViewPr>
    <p:cViewPr varScale="1">
      <p:scale>
        <a:sx n="1" d="1"/>
        <a:sy n="1" d="1"/>
      </p:scale>
      <p:origin x="0" y="-27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 y="5"/>
            <a:ext cx="2949990" cy="497969"/>
          </a:xfrm>
          <a:prstGeom prst="rect">
            <a:avLst/>
          </a:prstGeom>
          <a:noFill/>
          <a:ln>
            <a:noFill/>
          </a:ln>
          <a:effectLst/>
        </p:spPr>
        <p:txBody>
          <a:bodyPr vert="horz" wrap="square" lIns="91878" tIns="45937" rIns="91878" bIns="45937" numCol="1" anchor="t" anchorCtr="0" compatLnSpc="1">
            <a:prstTxWarp prst="textNoShape">
              <a:avLst/>
            </a:prstTxWarp>
          </a:bodyPr>
          <a:lstStyle>
            <a:lvl1pPr defTabSz="918840" eaLnBrk="1" hangingPunct="1">
              <a:defRPr sz="1400">
                <a:latin typeface="Arial" charset="0"/>
                <a:ea typeface="ＭＳ Ｐゴシック" pitchFamily="50" charset="-128"/>
              </a:defRPr>
            </a:lvl1pPr>
          </a:lstStyle>
          <a:p>
            <a:pPr>
              <a:defRPr/>
            </a:pPr>
            <a:endParaRPr lang="en-US" altLang="ja-JP"/>
          </a:p>
        </p:txBody>
      </p:sp>
      <p:sp>
        <p:nvSpPr>
          <p:cNvPr id="3075" name="Rectangle 3"/>
          <p:cNvSpPr>
            <a:spLocks noGrp="1" noChangeArrowheads="1"/>
          </p:cNvSpPr>
          <p:nvPr>
            <p:ph type="dt" idx="1"/>
          </p:nvPr>
        </p:nvSpPr>
        <p:spPr bwMode="auto">
          <a:xfrm>
            <a:off x="3855694" y="5"/>
            <a:ext cx="2949990" cy="497969"/>
          </a:xfrm>
          <a:prstGeom prst="rect">
            <a:avLst/>
          </a:prstGeom>
          <a:noFill/>
          <a:ln>
            <a:noFill/>
          </a:ln>
          <a:effectLst/>
        </p:spPr>
        <p:txBody>
          <a:bodyPr vert="horz" wrap="square" lIns="91878" tIns="45937" rIns="91878" bIns="45937" numCol="1" anchor="t" anchorCtr="0" compatLnSpc="1">
            <a:prstTxWarp prst="textNoShape">
              <a:avLst/>
            </a:prstTxWarp>
          </a:bodyPr>
          <a:lstStyle>
            <a:lvl1pPr algn="r" defTabSz="918840" eaLnBrk="1" hangingPunct="1">
              <a:defRPr sz="1400">
                <a:latin typeface="Arial" charset="0"/>
                <a:ea typeface="ＭＳ Ｐゴシック" pitchFamily="50" charset="-128"/>
              </a:defRPr>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917575" y="741363"/>
            <a:ext cx="4972050"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0420" y="4720688"/>
            <a:ext cx="5446369" cy="4475555"/>
          </a:xfrm>
          <a:prstGeom prst="rect">
            <a:avLst/>
          </a:prstGeom>
          <a:noFill/>
          <a:ln>
            <a:noFill/>
          </a:ln>
          <a:effectLst/>
        </p:spPr>
        <p:txBody>
          <a:bodyPr vert="horz" wrap="square" lIns="91878" tIns="45937" rIns="91878" bIns="4593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p:cNvSpPr>
            <a:spLocks noGrp="1" noChangeArrowheads="1"/>
          </p:cNvSpPr>
          <p:nvPr>
            <p:ph type="ftr" sz="quarter" idx="4"/>
          </p:nvPr>
        </p:nvSpPr>
        <p:spPr bwMode="auto">
          <a:xfrm>
            <a:off x="4" y="9439828"/>
            <a:ext cx="2949990" cy="497968"/>
          </a:xfrm>
          <a:prstGeom prst="rect">
            <a:avLst/>
          </a:prstGeom>
          <a:noFill/>
          <a:ln>
            <a:noFill/>
          </a:ln>
          <a:effectLst/>
        </p:spPr>
        <p:txBody>
          <a:bodyPr vert="horz" wrap="square" lIns="91878" tIns="45937" rIns="91878" bIns="45937" numCol="1" anchor="b" anchorCtr="0" compatLnSpc="1">
            <a:prstTxWarp prst="textNoShape">
              <a:avLst/>
            </a:prstTxWarp>
          </a:bodyPr>
          <a:lstStyle>
            <a:lvl1pPr defTabSz="918840" eaLnBrk="1" hangingPunct="1">
              <a:defRPr sz="1400">
                <a:latin typeface="Arial" charset="0"/>
                <a:ea typeface="ＭＳ Ｐゴシック" pitchFamily="50" charset="-128"/>
              </a:defRPr>
            </a:lvl1pPr>
          </a:lstStyle>
          <a:p>
            <a:pPr>
              <a:defRPr/>
            </a:pPr>
            <a:endParaRPr lang="en-US" altLang="ja-JP"/>
          </a:p>
        </p:txBody>
      </p:sp>
      <p:sp>
        <p:nvSpPr>
          <p:cNvPr id="3079" name="Rectangle 7"/>
          <p:cNvSpPr>
            <a:spLocks noGrp="1" noChangeArrowheads="1"/>
          </p:cNvSpPr>
          <p:nvPr>
            <p:ph type="sldNum" sz="quarter" idx="5"/>
          </p:nvPr>
        </p:nvSpPr>
        <p:spPr bwMode="auto">
          <a:xfrm>
            <a:off x="3855694" y="9439828"/>
            <a:ext cx="2949990" cy="497968"/>
          </a:xfrm>
          <a:prstGeom prst="rect">
            <a:avLst/>
          </a:prstGeom>
          <a:noFill/>
          <a:ln>
            <a:noFill/>
          </a:ln>
          <a:effectLst/>
        </p:spPr>
        <p:txBody>
          <a:bodyPr vert="horz" wrap="square" lIns="91878" tIns="45937" rIns="91878" bIns="45937" numCol="1" anchor="b" anchorCtr="0" compatLnSpc="1">
            <a:prstTxWarp prst="textNoShape">
              <a:avLst/>
            </a:prstTxWarp>
          </a:bodyPr>
          <a:lstStyle>
            <a:lvl1pPr algn="r" defTabSz="918084" eaLnBrk="1" hangingPunct="1">
              <a:defRPr sz="1400">
                <a:latin typeface="Arial" panose="020B0604020202020204" pitchFamily="34" charset="0"/>
              </a:defRPr>
            </a:lvl1pPr>
          </a:lstStyle>
          <a:p>
            <a:pPr>
              <a:defRPr/>
            </a:pPr>
            <a:fld id="{A9DB17BF-A92C-4682-9429-F67AEC0A3019}" type="slidenum">
              <a:rPr lang="en-US" altLang="ja-JP"/>
              <a:pPr>
                <a:defRPr/>
              </a:pPr>
              <a:t>‹#›</a:t>
            </a:fld>
            <a:endParaRPr lang="en-US" altLang="ja-JP"/>
          </a:p>
        </p:txBody>
      </p:sp>
    </p:spTree>
    <p:extLst>
      <p:ext uri="{BB962C8B-B14F-4D97-AF65-F5344CB8AC3E}">
        <p14:creationId xmlns:p14="http://schemas.microsoft.com/office/powerpoint/2010/main" val="37761549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Tree>
    <p:extLst>
      <p:ext uri="{BB962C8B-B14F-4D97-AF65-F5344CB8AC3E}">
        <p14:creationId xmlns:p14="http://schemas.microsoft.com/office/powerpoint/2010/main" val="4270843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3</a:t>
            </a:fld>
            <a:endParaRPr lang="en-US" altLang="ja-JP" sz="1400">
              <a:latin typeface="Arial" panose="020B0604020202020204" pitchFamily="34" charset="0"/>
            </a:endParaRPr>
          </a:p>
        </p:txBody>
      </p:sp>
    </p:spTree>
    <p:extLst>
      <p:ext uri="{BB962C8B-B14F-4D97-AF65-F5344CB8AC3E}">
        <p14:creationId xmlns:p14="http://schemas.microsoft.com/office/powerpoint/2010/main" val="3821408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4</a:t>
            </a:fld>
            <a:endParaRPr lang="en-US" altLang="ja-JP" sz="1400">
              <a:latin typeface="Arial" panose="020B0604020202020204" pitchFamily="34" charset="0"/>
            </a:endParaRPr>
          </a:p>
        </p:txBody>
      </p:sp>
    </p:spTree>
    <p:extLst>
      <p:ext uri="{BB962C8B-B14F-4D97-AF65-F5344CB8AC3E}">
        <p14:creationId xmlns:p14="http://schemas.microsoft.com/office/powerpoint/2010/main" val="3150293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7</a:t>
            </a:fld>
            <a:endParaRPr lang="en-US" altLang="ja-JP" sz="1400">
              <a:latin typeface="Arial" panose="020B0604020202020204" pitchFamily="34" charset="0"/>
            </a:endParaRPr>
          </a:p>
        </p:txBody>
      </p:sp>
    </p:spTree>
    <p:extLst>
      <p:ext uri="{BB962C8B-B14F-4D97-AF65-F5344CB8AC3E}">
        <p14:creationId xmlns:p14="http://schemas.microsoft.com/office/powerpoint/2010/main" val="3821408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11</a:t>
            </a:fld>
            <a:endParaRPr lang="en-US" altLang="ja-JP" sz="1400">
              <a:latin typeface="Arial" panose="020B0604020202020204" pitchFamily="34" charset="0"/>
            </a:endParaRPr>
          </a:p>
        </p:txBody>
      </p:sp>
    </p:spTree>
    <p:extLst>
      <p:ext uri="{BB962C8B-B14F-4D97-AF65-F5344CB8AC3E}">
        <p14:creationId xmlns:p14="http://schemas.microsoft.com/office/powerpoint/2010/main" val="3821408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14</a:t>
            </a:fld>
            <a:endParaRPr lang="en-US" altLang="ja-JP" sz="1400">
              <a:latin typeface="Arial" panose="020B0604020202020204" pitchFamily="34" charset="0"/>
            </a:endParaRPr>
          </a:p>
        </p:txBody>
      </p:sp>
    </p:spTree>
    <p:extLst>
      <p:ext uri="{BB962C8B-B14F-4D97-AF65-F5344CB8AC3E}">
        <p14:creationId xmlns:p14="http://schemas.microsoft.com/office/powerpoint/2010/main" val="3821408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p:cNvSpPr>
            <a:spLocks noGrp="1" noRot="1" noChangeAspect="1" noTextEdit="1"/>
          </p:cNvSpPr>
          <p:nvPr>
            <p:ph type="sldImg"/>
          </p:nvPr>
        </p:nvSpPr>
        <p:spPr>
          <a:ln/>
        </p:spPr>
      </p:sp>
      <p:sp>
        <p:nvSpPr>
          <p:cNvPr id="1331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3316" name="スライド番号プレースホルダー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084">
              <a:defRPr kumimoji="1" sz="1500">
                <a:solidFill>
                  <a:schemeClr val="tx1"/>
                </a:solidFill>
                <a:latin typeface="ＭＳ Ｐゴシック" panose="020B0600070205080204" pitchFamily="50" charset="-128"/>
                <a:ea typeface="ＭＳ Ｐゴシック" panose="020B0600070205080204" pitchFamily="50" charset="-128"/>
              </a:defRPr>
            </a:lvl1pPr>
            <a:lvl2pPr marL="717300" indent="-275885" defTabSz="918084">
              <a:defRPr kumimoji="1" sz="1500">
                <a:solidFill>
                  <a:schemeClr val="tx1"/>
                </a:solidFill>
                <a:latin typeface="ＭＳ Ｐゴシック" panose="020B0600070205080204" pitchFamily="50" charset="-128"/>
                <a:ea typeface="ＭＳ Ｐゴシック" panose="020B0600070205080204" pitchFamily="50" charset="-128"/>
              </a:defRPr>
            </a:lvl2pPr>
            <a:lvl3pPr marL="1103540"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3pPr>
            <a:lvl4pPr marL="1544957"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4pPr>
            <a:lvl5pPr marL="1986371" indent="-220707" defTabSz="918084">
              <a:defRPr kumimoji="1" sz="1500">
                <a:solidFill>
                  <a:schemeClr val="tx1"/>
                </a:solidFill>
                <a:latin typeface="ＭＳ Ｐゴシック" panose="020B0600070205080204" pitchFamily="50" charset="-128"/>
                <a:ea typeface="ＭＳ Ｐゴシック" panose="020B0600070205080204" pitchFamily="50" charset="-128"/>
              </a:defRPr>
            </a:lvl5pPr>
            <a:lvl6pPr marL="2427789"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6pPr>
            <a:lvl7pPr marL="2869206"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7pPr>
            <a:lvl8pPr marL="3310621"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8pPr>
            <a:lvl9pPr marL="3752038" indent="-220707" defTabSz="918084" eaLnBrk="0" fontAlgn="base" hangingPunct="0">
              <a:spcBef>
                <a:spcPct val="0"/>
              </a:spcBef>
              <a:spcAft>
                <a:spcPct val="0"/>
              </a:spcAft>
              <a:defRPr kumimoji="1" sz="1500">
                <a:solidFill>
                  <a:schemeClr val="tx1"/>
                </a:solidFill>
                <a:latin typeface="ＭＳ Ｐゴシック" panose="020B0600070205080204" pitchFamily="50" charset="-128"/>
                <a:ea typeface="ＭＳ Ｐゴシック" panose="020B0600070205080204" pitchFamily="50" charset="-128"/>
              </a:defRPr>
            </a:lvl9pPr>
          </a:lstStyle>
          <a:p>
            <a:fld id="{2F115882-ECB2-47A6-960C-B9D2C5175AC7}" type="slidenum">
              <a:rPr lang="en-US" altLang="ja-JP" sz="1400">
                <a:latin typeface="Arial" panose="020B0604020202020204" pitchFamily="34" charset="0"/>
              </a:rPr>
              <a:pPr/>
              <a:t>17</a:t>
            </a:fld>
            <a:endParaRPr lang="en-US" altLang="ja-JP" sz="1400">
              <a:latin typeface="Arial" panose="020B0604020202020204" pitchFamily="34" charset="0"/>
            </a:endParaRPr>
          </a:p>
        </p:txBody>
      </p:sp>
    </p:spTree>
    <p:extLst>
      <p:ext uri="{BB962C8B-B14F-4D97-AF65-F5344CB8AC3E}">
        <p14:creationId xmlns:p14="http://schemas.microsoft.com/office/powerpoint/2010/main" val="2238998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p:bg>
      <p:bgPr>
        <a:solidFill>
          <a:srgbClr val="495677"/>
        </a:solidFill>
        <a:effectLst/>
      </p:bgPr>
    </p:bg>
    <p:spTree>
      <p:nvGrpSpPr>
        <p:cNvPr id="1" name=""/>
        <p:cNvGrpSpPr/>
        <p:nvPr/>
      </p:nvGrpSpPr>
      <p:grpSpPr>
        <a:xfrm>
          <a:off x="0" y="0"/>
          <a:ext cx="0" cy="0"/>
          <a:chOff x="0" y="0"/>
          <a:chExt cx="0" cy="0"/>
        </a:xfrm>
      </p:grpSpPr>
      <p:sp>
        <p:nvSpPr>
          <p:cNvPr id="4" name="AutoShape 3"/>
          <p:cNvSpPr>
            <a:spLocks noChangeArrowheads="1"/>
          </p:cNvSpPr>
          <p:nvPr/>
        </p:nvSpPr>
        <p:spPr bwMode="auto">
          <a:xfrm>
            <a:off x="323850" y="1989138"/>
            <a:ext cx="8496300" cy="2232025"/>
          </a:xfrm>
          <a:prstGeom prst="roundRect">
            <a:avLst>
              <a:gd name="adj" fmla="val 9032"/>
            </a:avLst>
          </a:prstGeom>
          <a:solidFill>
            <a:schemeClr val="bg1"/>
          </a:solidFill>
          <a:ln>
            <a:noFill/>
          </a:ln>
          <a:effectLst/>
        </p:spPr>
        <p:txBody>
          <a:bodyPr wrap="none" anchor="ctr"/>
          <a:lstStyle>
            <a:lvl1pPr eaLnBrk="0" hangingPunct="0">
              <a:defRPr kumimoji="1" sz="16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kumimoji="1" sz="16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endParaRPr lang="ja-JP" altLang="en-US"/>
          </a:p>
        </p:txBody>
      </p:sp>
      <p:sp>
        <p:nvSpPr>
          <p:cNvPr id="5" name="Freeform 11"/>
          <p:cNvSpPr>
            <a:spLocks/>
          </p:cNvSpPr>
          <p:nvPr userDrawn="1"/>
        </p:nvSpPr>
        <p:spPr bwMode="auto">
          <a:xfrm>
            <a:off x="3805238" y="923925"/>
            <a:ext cx="5387975" cy="5751513"/>
          </a:xfrm>
          <a:custGeom>
            <a:avLst/>
            <a:gdLst>
              <a:gd name="T0" fmla="*/ 2147483646 w 1693"/>
              <a:gd name="T1" fmla="*/ 2147483646 h 1807"/>
              <a:gd name="T2" fmla="*/ 2147483646 w 1693"/>
              <a:gd name="T3" fmla="*/ 2147483646 h 1807"/>
              <a:gd name="T4" fmla="*/ 2147483646 w 1693"/>
              <a:gd name="T5" fmla="*/ 2147483646 h 1807"/>
              <a:gd name="T6" fmla="*/ 2147483646 w 1693"/>
              <a:gd name="T7" fmla="*/ 2147483646 h 1807"/>
              <a:gd name="T8" fmla="*/ 2147483646 w 1693"/>
              <a:gd name="T9" fmla="*/ 2147483646 h 1807"/>
              <a:gd name="T10" fmla="*/ 2147483646 w 1693"/>
              <a:gd name="T11" fmla="*/ 2147483646 h 1807"/>
              <a:gd name="T12" fmla="*/ 2147483646 w 1693"/>
              <a:gd name="T13" fmla="*/ 2147483646 h 1807"/>
              <a:gd name="T14" fmla="*/ 2147483646 w 1693"/>
              <a:gd name="T15" fmla="*/ 2147483646 h 1807"/>
              <a:gd name="T16" fmla="*/ 2147483646 w 1693"/>
              <a:gd name="T17" fmla="*/ 2147483646 h 1807"/>
              <a:gd name="T18" fmla="*/ 2147483646 w 1693"/>
              <a:gd name="T19" fmla="*/ 2147483646 h 1807"/>
              <a:gd name="T20" fmla="*/ 2147483646 w 1693"/>
              <a:gd name="T21" fmla="*/ 2147483646 h 1807"/>
              <a:gd name="T22" fmla="*/ 2147483646 w 1693"/>
              <a:gd name="T23" fmla="*/ 2147483646 h 1807"/>
              <a:gd name="T24" fmla="*/ 2147483646 w 1693"/>
              <a:gd name="T25" fmla="*/ 2147483646 h 1807"/>
              <a:gd name="T26" fmla="*/ 2147483646 w 1693"/>
              <a:gd name="T27" fmla="*/ 2147483646 h 1807"/>
              <a:gd name="T28" fmla="*/ 2147483646 w 1693"/>
              <a:gd name="T29" fmla="*/ 2147483646 h 1807"/>
              <a:gd name="T30" fmla="*/ 2147483646 w 1693"/>
              <a:gd name="T31" fmla="*/ 2147483646 h 1807"/>
              <a:gd name="T32" fmla="*/ 2147483646 w 1693"/>
              <a:gd name="T33" fmla="*/ 2147483646 h 1807"/>
              <a:gd name="T34" fmla="*/ 2147483646 w 1693"/>
              <a:gd name="T35" fmla="*/ 2147483646 h 1807"/>
              <a:gd name="T36" fmla="*/ 2147483646 w 1693"/>
              <a:gd name="T37" fmla="*/ 2147483646 h 1807"/>
              <a:gd name="T38" fmla="*/ 2147483646 w 1693"/>
              <a:gd name="T39" fmla="*/ 2147483646 h 1807"/>
              <a:gd name="T40" fmla="*/ 2147483646 w 1693"/>
              <a:gd name="T41" fmla="*/ 2147483646 h 1807"/>
              <a:gd name="T42" fmla="*/ 2147483646 w 1693"/>
              <a:gd name="T43" fmla="*/ 2147483646 h 1807"/>
              <a:gd name="T44" fmla="*/ 2147483646 w 1693"/>
              <a:gd name="T45" fmla="*/ 2147483646 h 1807"/>
              <a:gd name="T46" fmla="*/ 2147483646 w 1693"/>
              <a:gd name="T47" fmla="*/ 2147483646 h 1807"/>
              <a:gd name="T48" fmla="*/ 2147483646 w 1693"/>
              <a:gd name="T49" fmla="*/ 2147483646 h 1807"/>
              <a:gd name="T50" fmla="*/ 2147483646 w 1693"/>
              <a:gd name="T51" fmla="*/ 2147483646 h 1807"/>
              <a:gd name="T52" fmla="*/ 2147483646 w 1693"/>
              <a:gd name="T53" fmla="*/ 2147483646 h 1807"/>
              <a:gd name="T54" fmla="*/ 2147483646 w 1693"/>
              <a:gd name="T55" fmla="*/ 2147483646 h 1807"/>
              <a:gd name="T56" fmla="*/ 2147483646 w 1693"/>
              <a:gd name="T57" fmla="*/ 2147483646 h 1807"/>
              <a:gd name="T58" fmla="*/ 2147483646 w 1693"/>
              <a:gd name="T59" fmla="*/ 2147483646 h 1807"/>
              <a:gd name="T60" fmla="*/ 2147483646 w 1693"/>
              <a:gd name="T61" fmla="*/ 2147483646 h 1807"/>
              <a:gd name="T62" fmla="*/ 2147483646 w 1693"/>
              <a:gd name="T63" fmla="*/ 2147483646 h 1807"/>
              <a:gd name="T64" fmla="*/ 2147483646 w 1693"/>
              <a:gd name="T65" fmla="*/ 2147483646 h 1807"/>
              <a:gd name="T66" fmla="*/ 2147483646 w 1693"/>
              <a:gd name="T67" fmla="*/ 2147483646 h 1807"/>
              <a:gd name="T68" fmla="*/ 2147483646 w 1693"/>
              <a:gd name="T69" fmla="*/ 2147483646 h 1807"/>
              <a:gd name="T70" fmla="*/ 2147483646 w 1693"/>
              <a:gd name="T71" fmla="*/ 2147483646 h 1807"/>
              <a:gd name="T72" fmla="*/ 2147483646 w 1693"/>
              <a:gd name="T73" fmla="*/ 2147483646 h 1807"/>
              <a:gd name="T74" fmla="*/ 2147483646 w 1693"/>
              <a:gd name="T75" fmla="*/ 2147483646 h 1807"/>
              <a:gd name="T76" fmla="*/ 2147483646 w 1693"/>
              <a:gd name="T77" fmla="*/ 2147483646 h 1807"/>
              <a:gd name="T78" fmla="*/ 2147483646 w 1693"/>
              <a:gd name="T79" fmla="*/ 2147483646 h 1807"/>
              <a:gd name="T80" fmla="*/ 2147483646 w 1693"/>
              <a:gd name="T81" fmla="*/ 2147483646 h 1807"/>
              <a:gd name="T82" fmla="*/ 2147483646 w 1693"/>
              <a:gd name="T83" fmla="*/ 2147483646 h 1807"/>
              <a:gd name="T84" fmla="*/ 2147483646 w 1693"/>
              <a:gd name="T85" fmla="*/ 2147483646 h 1807"/>
              <a:gd name="T86" fmla="*/ 2147483646 w 1693"/>
              <a:gd name="T87" fmla="*/ 2147483646 h 1807"/>
              <a:gd name="T88" fmla="*/ 2147483646 w 1693"/>
              <a:gd name="T89" fmla="*/ 2147483646 h 1807"/>
              <a:gd name="T90" fmla="*/ 2147483646 w 1693"/>
              <a:gd name="T91" fmla="*/ 2147483646 h 1807"/>
              <a:gd name="T92" fmla="*/ 2147483646 w 1693"/>
              <a:gd name="T93" fmla="*/ 2147483646 h 1807"/>
              <a:gd name="T94" fmla="*/ 2147483646 w 1693"/>
              <a:gd name="T95" fmla="*/ 2147483646 h 1807"/>
              <a:gd name="T96" fmla="*/ 2147483646 w 1693"/>
              <a:gd name="T97" fmla="*/ 2147483646 h 1807"/>
              <a:gd name="T98" fmla="*/ 2147483646 w 1693"/>
              <a:gd name="T99" fmla="*/ 2147483646 h 1807"/>
              <a:gd name="T100" fmla="*/ 2147483646 w 1693"/>
              <a:gd name="T101" fmla="*/ 2147483646 h 1807"/>
              <a:gd name="T102" fmla="*/ 2147483646 w 1693"/>
              <a:gd name="T103" fmla="*/ 2147483646 h 1807"/>
              <a:gd name="T104" fmla="*/ 2147483646 w 1693"/>
              <a:gd name="T105" fmla="*/ 2147483646 h 1807"/>
              <a:gd name="T106" fmla="*/ 2147483646 w 1693"/>
              <a:gd name="T107" fmla="*/ 2147483646 h 1807"/>
              <a:gd name="T108" fmla="*/ 2147483646 w 1693"/>
              <a:gd name="T109" fmla="*/ 2147483646 h 1807"/>
              <a:gd name="T110" fmla="*/ 2147483646 w 1693"/>
              <a:gd name="T111" fmla="*/ 2147483646 h 1807"/>
              <a:gd name="T112" fmla="*/ 2147483646 w 1693"/>
              <a:gd name="T113" fmla="*/ 2147483646 h 1807"/>
              <a:gd name="T114" fmla="*/ 2147483646 w 1693"/>
              <a:gd name="T115" fmla="*/ 2147483646 h 1807"/>
              <a:gd name="T116" fmla="*/ 2147483646 w 1693"/>
              <a:gd name="T117" fmla="*/ 2147483646 h 1807"/>
              <a:gd name="T118" fmla="*/ 2147483646 w 1693"/>
              <a:gd name="T119" fmla="*/ 2147483646 h 1807"/>
              <a:gd name="T120" fmla="*/ 2147483646 w 1693"/>
              <a:gd name="T121" fmla="*/ 2147483646 h 1807"/>
              <a:gd name="T122" fmla="*/ 2147483646 w 1693"/>
              <a:gd name="T123" fmla="*/ 2147483646 h 1807"/>
              <a:gd name="T124" fmla="*/ 2147483646 w 1693"/>
              <a:gd name="T125" fmla="*/ 2147483646 h 180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693" h="1807">
                <a:moveTo>
                  <a:pt x="1335" y="1197"/>
                </a:moveTo>
                <a:cubicBezTo>
                  <a:pt x="1297" y="665"/>
                  <a:pt x="1297" y="665"/>
                  <a:pt x="1297" y="665"/>
                </a:cubicBezTo>
                <a:cubicBezTo>
                  <a:pt x="1093" y="232"/>
                  <a:pt x="1093" y="232"/>
                  <a:pt x="1093" y="232"/>
                </a:cubicBezTo>
                <a:cubicBezTo>
                  <a:pt x="1333" y="235"/>
                  <a:pt x="1333" y="235"/>
                  <a:pt x="1333" y="235"/>
                </a:cubicBezTo>
                <a:cubicBezTo>
                  <a:pt x="1462" y="502"/>
                  <a:pt x="1462" y="502"/>
                  <a:pt x="1462" y="502"/>
                </a:cubicBezTo>
                <a:cubicBezTo>
                  <a:pt x="1489" y="558"/>
                  <a:pt x="1556" y="582"/>
                  <a:pt x="1613" y="555"/>
                </a:cubicBezTo>
                <a:cubicBezTo>
                  <a:pt x="1669" y="527"/>
                  <a:pt x="1693" y="460"/>
                  <a:pt x="1666" y="403"/>
                </a:cubicBezTo>
                <a:cubicBezTo>
                  <a:pt x="1512" y="83"/>
                  <a:pt x="1512" y="83"/>
                  <a:pt x="1512" y="83"/>
                </a:cubicBezTo>
                <a:cubicBezTo>
                  <a:pt x="1512" y="83"/>
                  <a:pt x="1512" y="83"/>
                  <a:pt x="1512" y="83"/>
                </a:cubicBezTo>
                <a:cubicBezTo>
                  <a:pt x="1496" y="40"/>
                  <a:pt x="1455" y="9"/>
                  <a:pt x="1406" y="8"/>
                </a:cubicBezTo>
                <a:cubicBezTo>
                  <a:pt x="747" y="2"/>
                  <a:pt x="747" y="2"/>
                  <a:pt x="747" y="2"/>
                </a:cubicBezTo>
                <a:cubicBezTo>
                  <a:pt x="710" y="0"/>
                  <a:pt x="673" y="16"/>
                  <a:pt x="650" y="47"/>
                </a:cubicBezTo>
                <a:cubicBezTo>
                  <a:pt x="383" y="399"/>
                  <a:pt x="383" y="399"/>
                  <a:pt x="383" y="399"/>
                </a:cubicBezTo>
                <a:cubicBezTo>
                  <a:pt x="114" y="398"/>
                  <a:pt x="114" y="398"/>
                  <a:pt x="114" y="398"/>
                </a:cubicBezTo>
                <a:cubicBezTo>
                  <a:pt x="51" y="398"/>
                  <a:pt x="0" y="448"/>
                  <a:pt x="0" y="511"/>
                </a:cubicBezTo>
                <a:cubicBezTo>
                  <a:pt x="0" y="573"/>
                  <a:pt x="50" y="624"/>
                  <a:pt x="113" y="625"/>
                </a:cubicBezTo>
                <a:cubicBezTo>
                  <a:pt x="433" y="626"/>
                  <a:pt x="433" y="626"/>
                  <a:pt x="433" y="626"/>
                </a:cubicBezTo>
                <a:cubicBezTo>
                  <a:pt x="469" y="628"/>
                  <a:pt x="506" y="612"/>
                  <a:pt x="530" y="581"/>
                </a:cubicBezTo>
                <a:cubicBezTo>
                  <a:pt x="695" y="363"/>
                  <a:pt x="695" y="363"/>
                  <a:pt x="695" y="363"/>
                </a:cubicBezTo>
                <a:cubicBezTo>
                  <a:pt x="870" y="735"/>
                  <a:pt x="870" y="735"/>
                  <a:pt x="870" y="735"/>
                </a:cubicBezTo>
                <a:cubicBezTo>
                  <a:pt x="458" y="1647"/>
                  <a:pt x="458" y="1647"/>
                  <a:pt x="458" y="1647"/>
                </a:cubicBezTo>
                <a:cubicBezTo>
                  <a:pt x="458" y="1647"/>
                  <a:pt x="458" y="1647"/>
                  <a:pt x="458" y="1647"/>
                </a:cubicBezTo>
                <a:cubicBezTo>
                  <a:pt x="458" y="1647"/>
                  <a:pt x="458" y="1647"/>
                  <a:pt x="458" y="1647"/>
                </a:cubicBezTo>
                <a:cubicBezTo>
                  <a:pt x="385" y="1807"/>
                  <a:pt x="385" y="1807"/>
                  <a:pt x="385" y="1807"/>
                </a:cubicBezTo>
                <a:cubicBezTo>
                  <a:pt x="561" y="1807"/>
                  <a:pt x="561" y="1807"/>
                  <a:pt x="561" y="1807"/>
                </a:cubicBezTo>
                <a:cubicBezTo>
                  <a:pt x="561" y="1807"/>
                  <a:pt x="561" y="1807"/>
                  <a:pt x="561" y="1807"/>
                </a:cubicBezTo>
                <a:cubicBezTo>
                  <a:pt x="562" y="1807"/>
                  <a:pt x="562" y="1807"/>
                  <a:pt x="562" y="1807"/>
                </a:cubicBezTo>
                <a:cubicBezTo>
                  <a:pt x="565" y="1807"/>
                  <a:pt x="567" y="1807"/>
                  <a:pt x="569" y="1807"/>
                </a:cubicBezTo>
                <a:cubicBezTo>
                  <a:pt x="570" y="1807"/>
                  <a:pt x="570" y="1807"/>
                  <a:pt x="570" y="1807"/>
                </a:cubicBezTo>
                <a:cubicBezTo>
                  <a:pt x="572" y="1806"/>
                  <a:pt x="574" y="1806"/>
                  <a:pt x="576" y="1806"/>
                </a:cubicBezTo>
                <a:cubicBezTo>
                  <a:pt x="577" y="1806"/>
                  <a:pt x="578" y="1806"/>
                  <a:pt x="578" y="1806"/>
                </a:cubicBezTo>
                <a:cubicBezTo>
                  <a:pt x="581" y="1805"/>
                  <a:pt x="583" y="1805"/>
                  <a:pt x="585" y="1804"/>
                </a:cubicBezTo>
                <a:cubicBezTo>
                  <a:pt x="585" y="1804"/>
                  <a:pt x="585" y="1804"/>
                  <a:pt x="585" y="1804"/>
                </a:cubicBezTo>
                <a:cubicBezTo>
                  <a:pt x="588" y="1804"/>
                  <a:pt x="590" y="1803"/>
                  <a:pt x="592" y="1803"/>
                </a:cubicBezTo>
                <a:cubicBezTo>
                  <a:pt x="593" y="1802"/>
                  <a:pt x="593" y="1802"/>
                  <a:pt x="594" y="1802"/>
                </a:cubicBezTo>
                <a:cubicBezTo>
                  <a:pt x="596" y="1801"/>
                  <a:pt x="598" y="1801"/>
                  <a:pt x="600" y="1800"/>
                </a:cubicBezTo>
                <a:cubicBezTo>
                  <a:pt x="600" y="1800"/>
                  <a:pt x="600" y="1800"/>
                  <a:pt x="601" y="1800"/>
                </a:cubicBezTo>
                <a:cubicBezTo>
                  <a:pt x="603" y="1799"/>
                  <a:pt x="605" y="1798"/>
                  <a:pt x="607" y="1797"/>
                </a:cubicBezTo>
                <a:cubicBezTo>
                  <a:pt x="608" y="1797"/>
                  <a:pt x="608" y="1797"/>
                  <a:pt x="609" y="1796"/>
                </a:cubicBezTo>
                <a:cubicBezTo>
                  <a:pt x="611" y="1795"/>
                  <a:pt x="612" y="1795"/>
                  <a:pt x="614" y="1794"/>
                </a:cubicBezTo>
                <a:cubicBezTo>
                  <a:pt x="614" y="1793"/>
                  <a:pt x="615" y="1793"/>
                  <a:pt x="615" y="1793"/>
                </a:cubicBezTo>
                <a:cubicBezTo>
                  <a:pt x="617" y="1792"/>
                  <a:pt x="619" y="1791"/>
                  <a:pt x="621" y="1790"/>
                </a:cubicBezTo>
                <a:cubicBezTo>
                  <a:pt x="622" y="1789"/>
                  <a:pt x="622" y="1789"/>
                  <a:pt x="623" y="1789"/>
                </a:cubicBezTo>
                <a:cubicBezTo>
                  <a:pt x="624" y="1788"/>
                  <a:pt x="626" y="1786"/>
                  <a:pt x="628" y="1785"/>
                </a:cubicBezTo>
                <a:cubicBezTo>
                  <a:pt x="628" y="1785"/>
                  <a:pt x="628" y="1785"/>
                  <a:pt x="629" y="1784"/>
                </a:cubicBezTo>
                <a:cubicBezTo>
                  <a:pt x="631" y="1783"/>
                  <a:pt x="633" y="1782"/>
                  <a:pt x="634" y="1780"/>
                </a:cubicBezTo>
                <a:cubicBezTo>
                  <a:pt x="635" y="1780"/>
                  <a:pt x="635" y="1779"/>
                  <a:pt x="636" y="1779"/>
                </a:cubicBezTo>
                <a:cubicBezTo>
                  <a:pt x="637" y="1778"/>
                  <a:pt x="638" y="1776"/>
                  <a:pt x="640" y="1775"/>
                </a:cubicBezTo>
                <a:cubicBezTo>
                  <a:pt x="640" y="1775"/>
                  <a:pt x="641" y="1774"/>
                  <a:pt x="641" y="1774"/>
                </a:cubicBezTo>
                <a:cubicBezTo>
                  <a:pt x="643" y="1772"/>
                  <a:pt x="644" y="1770"/>
                  <a:pt x="646" y="1769"/>
                </a:cubicBezTo>
                <a:cubicBezTo>
                  <a:pt x="646" y="1768"/>
                  <a:pt x="647" y="1768"/>
                  <a:pt x="647" y="1768"/>
                </a:cubicBezTo>
                <a:cubicBezTo>
                  <a:pt x="648" y="1766"/>
                  <a:pt x="649" y="1764"/>
                  <a:pt x="651" y="1763"/>
                </a:cubicBezTo>
                <a:cubicBezTo>
                  <a:pt x="651" y="1762"/>
                  <a:pt x="651" y="1762"/>
                  <a:pt x="652" y="1761"/>
                </a:cubicBezTo>
                <a:cubicBezTo>
                  <a:pt x="653" y="1759"/>
                  <a:pt x="655" y="1757"/>
                  <a:pt x="656" y="1755"/>
                </a:cubicBezTo>
                <a:cubicBezTo>
                  <a:pt x="656" y="1755"/>
                  <a:pt x="656" y="1755"/>
                  <a:pt x="656" y="1755"/>
                </a:cubicBezTo>
                <a:cubicBezTo>
                  <a:pt x="658" y="1753"/>
                  <a:pt x="659" y="1751"/>
                  <a:pt x="660" y="1749"/>
                </a:cubicBezTo>
                <a:cubicBezTo>
                  <a:pt x="660" y="1748"/>
                  <a:pt x="660" y="1748"/>
                  <a:pt x="661" y="1747"/>
                </a:cubicBezTo>
                <a:cubicBezTo>
                  <a:pt x="662" y="1745"/>
                  <a:pt x="663" y="1743"/>
                  <a:pt x="664" y="1740"/>
                </a:cubicBezTo>
                <a:cubicBezTo>
                  <a:pt x="1081" y="819"/>
                  <a:pt x="1081" y="819"/>
                  <a:pt x="1081" y="819"/>
                </a:cubicBezTo>
                <a:cubicBezTo>
                  <a:pt x="1117" y="1319"/>
                  <a:pt x="1117" y="1319"/>
                  <a:pt x="1117" y="1319"/>
                </a:cubicBezTo>
                <a:cubicBezTo>
                  <a:pt x="1117" y="1319"/>
                  <a:pt x="1117" y="1319"/>
                  <a:pt x="1117" y="1320"/>
                </a:cubicBezTo>
                <a:cubicBezTo>
                  <a:pt x="1117" y="1321"/>
                  <a:pt x="1117" y="1322"/>
                  <a:pt x="1117" y="1324"/>
                </a:cubicBezTo>
                <a:cubicBezTo>
                  <a:pt x="1117" y="1324"/>
                  <a:pt x="1117" y="1325"/>
                  <a:pt x="1117" y="1326"/>
                </a:cubicBezTo>
                <a:cubicBezTo>
                  <a:pt x="1118" y="1327"/>
                  <a:pt x="1118" y="1328"/>
                  <a:pt x="1118" y="1329"/>
                </a:cubicBezTo>
                <a:cubicBezTo>
                  <a:pt x="1118" y="1330"/>
                  <a:pt x="1118" y="1331"/>
                  <a:pt x="1118" y="1331"/>
                </a:cubicBezTo>
                <a:cubicBezTo>
                  <a:pt x="1118" y="1332"/>
                  <a:pt x="1119" y="1334"/>
                  <a:pt x="1119" y="1335"/>
                </a:cubicBezTo>
                <a:cubicBezTo>
                  <a:pt x="1119" y="1335"/>
                  <a:pt x="1119" y="1336"/>
                  <a:pt x="1119" y="1337"/>
                </a:cubicBezTo>
                <a:cubicBezTo>
                  <a:pt x="1120" y="1338"/>
                  <a:pt x="1120" y="1339"/>
                  <a:pt x="1120" y="1340"/>
                </a:cubicBezTo>
                <a:cubicBezTo>
                  <a:pt x="1121" y="1341"/>
                  <a:pt x="1121" y="1342"/>
                  <a:pt x="1121" y="1342"/>
                </a:cubicBezTo>
                <a:cubicBezTo>
                  <a:pt x="1121" y="1343"/>
                  <a:pt x="1122" y="1344"/>
                  <a:pt x="1122" y="1346"/>
                </a:cubicBezTo>
                <a:cubicBezTo>
                  <a:pt x="1122" y="1346"/>
                  <a:pt x="1122" y="1347"/>
                  <a:pt x="1123" y="1348"/>
                </a:cubicBezTo>
                <a:cubicBezTo>
                  <a:pt x="1123" y="1349"/>
                  <a:pt x="1123" y="1350"/>
                  <a:pt x="1124" y="1351"/>
                </a:cubicBezTo>
                <a:cubicBezTo>
                  <a:pt x="1124" y="1352"/>
                  <a:pt x="1124" y="1352"/>
                  <a:pt x="1125" y="1353"/>
                </a:cubicBezTo>
                <a:cubicBezTo>
                  <a:pt x="1125" y="1354"/>
                  <a:pt x="1125" y="1355"/>
                  <a:pt x="1126" y="1356"/>
                </a:cubicBezTo>
                <a:cubicBezTo>
                  <a:pt x="1126" y="1357"/>
                  <a:pt x="1127" y="1357"/>
                  <a:pt x="1127" y="1358"/>
                </a:cubicBezTo>
                <a:cubicBezTo>
                  <a:pt x="1127" y="1359"/>
                  <a:pt x="1128" y="1360"/>
                  <a:pt x="1128" y="1361"/>
                </a:cubicBezTo>
                <a:cubicBezTo>
                  <a:pt x="1129" y="1362"/>
                  <a:pt x="1129" y="1362"/>
                  <a:pt x="1129" y="1363"/>
                </a:cubicBezTo>
                <a:cubicBezTo>
                  <a:pt x="1130" y="1364"/>
                  <a:pt x="1130" y="1365"/>
                  <a:pt x="1131" y="1366"/>
                </a:cubicBezTo>
                <a:cubicBezTo>
                  <a:pt x="1131" y="1366"/>
                  <a:pt x="1132" y="1367"/>
                  <a:pt x="1132" y="1368"/>
                </a:cubicBezTo>
                <a:cubicBezTo>
                  <a:pt x="1133" y="1369"/>
                  <a:pt x="1133" y="1370"/>
                  <a:pt x="1133" y="1370"/>
                </a:cubicBezTo>
                <a:cubicBezTo>
                  <a:pt x="1134" y="1371"/>
                  <a:pt x="1134" y="1372"/>
                  <a:pt x="1135" y="1373"/>
                </a:cubicBezTo>
                <a:cubicBezTo>
                  <a:pt x="1135" y="1373"/>
                  <a:pt x="1136" y="1374"/>
                  <a:pt x="1136" y="1375"/>
                </a:cubicBezTo>
                <a:cubicBezTo>
                  <a:pt x="1137" y="1376"/>
                  <a:pt x="1138" y="1376"/>
                  <a:pt x="1138" y="1377"/>
                </a:cubicBezTo>
                <a:cubicBezTo>
                  <a:pt x="1139" y="1378"/>
                  <a:pt x="1139" y="1379"/>
                  <a:pt x="1140" y="1379"/>
                </a:cubicBezTo>
                <a:cubicBezTo>
                  <a:pt x="1140" y="1380"/>
                  <a:pt x="1141" y="1381"/>
                  <a:pt x="1141" y="1382"/>
                </a:cubicBezTo>
                <a:cubicBezTo>
                  <a:pt x="1142" y="1382"/>
                  <a:pt x="1143" y="1383"/>
                  <a:pt x="1143" y="1384"/>
                </a:cubicBezTo>
                <a:cubicBezTo>
                  <a:pt x="1144" y="1384"/>
                  <a:pt x="1144" y="1385"/>
                  <a:pt x="1145" y="1386"/>
                </a:cubicBezTo>
                <a:cubicBezTo>
                  <a:pt x="1145" y="1386"/>
                  <a:pt x="1146" y="1387"/>
                  <a:pt x="1147" y="1388"/>
                </a:cubicBezTo>
                <a:cubicBezTo>
                  <a:pt x="1147" y="1388"/>
                  <a:pt x="1148" y="1389"/>
                  <a:pt x="1148" y="1390"/>
                </a:cubicBezTo>
                <a:cubicBezTo>
                  <a:pt x="1149" y="1390"/>
                  <a:pt x="1150" y="1391"/>
                  <a:pt x="1151" y="1392"/>
                </a:cubicBezTo>
                <a:cubicBezTo>
                  <a:pt x="1151" y="1392"/>
                  <a:pt x="1152" y="1393"/>
                  <a:pt x="1152" y="1393"/>
                </a:cubicBezTo>
                <a:cubicBezTo>
                  <a:pt x="1153" y="1394"/>
                  <a:pt x="1154" y="1395"/>
                  <a:pt x="1155" y="1395"/>
                </a:cubicBezTo>
                <a:cubicBezTo>
                  <a:pt x="1155" y="1396"/>
                  <a:pt x="1156" y="1396"/>
                  <a:pt x="1156" y="1397"/>
                </a:cubicBezTo>
                <a:cubicBezTo>
                  <a:pt x="1157" y="1398"/>
                  <a:pt x="1158" y="1398"/>
                  <a:pt x="1159" y="1399"/>
                </a:cubicBezTo>
                <a:cubicBezTo>
                  <a:pt x="1159" y="1399"/>
                  <a:pt x="1160" y="1400"/>
                  <a:pt x="1160" y="1400"/>
                </a:cubicBezTo>
                <a:cubicBezTo>
                  <a:pt x="1161" y="1401"/>
                  <a:pt x="1162" y="1402"/>
                  <a:pt x="1163" y="1402"/>
                </a:cubicBezTo>
                <a:cubicBezTo>
                  <a:pt x="1164" y="1403"/>
                  <a:pt x="1164" y="1403"/>
                  <a:pt x="1165" y="1403"/>
                </a:cubicBezTo>
                <a:cubicBezTo>
                  <a:pt x="1166" y="1404"/>
                  <a:pt x="1167" y="1405"/>
                  <a:pt x="1168" y="1405"/>
                </a:cubicBezTo>
                <a:cubicBezTo>
                  <a:pt x="1168" y="1406"/>
                  <a:pt x="1169" y="1406"/>
                  <a:pt x="1169" y="1406"/>
                </a:cubicBezTo>
                <a:cubicBezTo>
                  <a:pt x="1170" y="1407"/>
                  <a:pt x="1171" y="1408"/>
                  <a:pt x="1173" y="1408"/>
                </a:cubicBezTo>
                <a:cubicBezTo>
                  <a:pt x="1173" y="1409"/>
                  <a:pt x="1173" y="1409"/>
                  <a:pt x="1174" y="1409"/>
                </a:cubicBezTo>
                <a:cubicBezTo>
                  <a:pt x="1175" y="1410"/>
                  <a:pt x="1176" y="1410"/>
                  <a:pt x="1177" y="1411"/>
                </a:cubicBezTo>
                <a:cubicBezTo>
                  <a:pt x="1178" y="1411"/>
                  <a:pt x="1178" y="1412"/>
                  <a:pt x="1179" y="1412"/>
                </a:cubicBezTo>
                <a:cubicBezTo>
                  <a:pt x="1180" y="1412"/>
                  <a:pt x="1181" y="1413"/>
                  <a:pt x="1182" y="1413"/>
                </a:cubicBezTo>
                <a:cubicBezTo>
                  <a:pt x="1183" y="1414"/>
                  <a:pt x="1183" y="1414"/>
                  <a:pt x="1184" y="1414"/>
                </a:cubicBezTo>
                <a:cubicBezTo>
                  <a:pt x="1185" y="1415"/>
                  <a:pt x="1186" y="1415"/>
                  <a:pt x="1187" y="1416"/>
                </a:cubicBezTo>
                <a:cubicBezTo>
                  <a:pt x="1188" y="1416"/>
                  <a:pt x="1188" y="1416"/>
                  <a:pt x="1189" y="1416"/>
                </a:cubicBezTo>
                <a:cubicBezTo>
                  <a:pt x="1190" y="1417"/>
                  <a:pt x="1191" y="1417"/>
                  <a:pt x="1192" y="1417"/>
                </a:cubicBezTo>
                <a:cubicBezTo>
                  <a:pt x="1193" y="1418"/>
                  <a:pt x="1194" y="1418"/>
                  <a:pt x="1194" y="1418"/>
                </a:cubicBezTo>
                <a:cubicBezTo>
                  <a:pt x="1195" y="1419"/>
                  <a:pt x="1196" y="1419"/>
                  <a:pt x="1197" y="1419"/>
                </a:cubicBezTo>
                <a:cubicBezTo>
                  <a:pt x="1198" y="1419"/>
                  <a:pt x="1199" y="1420"/>
                  <a:pt x="1200" y="1420"/>
                </a:cubicBezTo>
                <a:cubicBezTo>
                  <a:pt x="1201" y="1420"/>
                  <a:pt x="1202" y="1420"/>
                  <a:pt x="1203" y="1421"/>
                </a:cubicBezTo>
                <a:cubicBezTo>
                  <a:pt x="1204" y="1421"/>
                  <a:pt x="1204" y="1421"/>
                  <a:pt x="1205" y="1421"/>
                </a:cubicBezTo>
                <a:cubicBezTo>
                  <a:pt x="1206" y="1421"/>
                  <a:pt x="1207" y="1422"/>
                  <a:pt x="1208" y="1422"/>
                </a:cubicBezTo>
                <a:cubicBezTo>
                  <a:pt x="1209" y="1422"/>
                  <a:pt x="1210" y="1422"/>
                  <a:pt x="1211" y="1422"/>
                </a:cubicBezTo>
                <a:cubicBezTo>
                  <a:pt x="1212" y="1422"/>
                  <a:pt x="1213" y="1423"/>
                  <a:pt x="1214" y="1423"/>
                </a:cubicBezTo>
                <a:cubicBezTo>
                  <a:pt x="1215" y="1423"/>
                  <a:pt x="1216" y="1423"/>
                  <a:pt x="1217" y="1423"/>
                </a:cubicBezTo>
                <a:cubicBezTo>
                  <a:pt x="1218" y="1423"/>
                  <a:pt x="1218" y="1423"/>
                  <a:pt x="1219" y="1423"/>
                </a:cubicBezTo>
                <a:cubicBezTo>
                  <a:pt x="1220" y="1423"/>
                  <a:pt x="1221" y="1424"/>
                  <a:pt x="1222" y="1424"/>
                </a:cubicBezTo>
                <a:cubicBezTo>
                  <a:pt x="1223" y="1424"/>
                  <a:pt x="1224" y="1424"/>
                  <a:pt x="1225" y="1424"/>
                </a:cubicBezTo>
                <a:cubicBezTo>
                  <a:pt x="1226" y="1424"/>
                  <a:pt x="1227" y="1424"/>
                  <a:pt x="1228" y="1424"/>
                </a:cubicBezTo>
                <a:cubicBezTo>
                  <a:pt x="1229" y="1424"/>
                  <a:pt x="1229" y="1424"/>
                  <a:pt x="1230" y="1424"/>
                </a:cubicBezTo>
                <a:cubicBezTo>
                  <a:pt x="1230" y="1424"/>
                  <a:pt x="1230" y="1424"/>
                  <a:pt x="1230" y="1424"/>
                </a:cubicBezTo>
                <a:cubicBezTo>
                  <a:pt x="1678" y="1424"/>
                  <a:pt x="1678" y="1424"/>
                  <a:pt x="1678" y="1424"/>
                </a:cubicBezTo>
                <a:cubicBezTo>
                  <a:pt x="1678" y="1197"/>
                  <a:pt x="1678" y="1197"/>
                  <a:pt x="1678" y="1197"/>
                </a:cubicBezTo>
                <a:lnTo>
                  <a:pt x="1335" y="1197"/>
                </a:lnTo>
                <a:close/>
              </a:path>
            </a:pathLst>
          </a:custGeom>
          <a:solidFill>
            <a:srgbClr val="C0C0C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 name="Freeform 12"/>
          <p:cNvSpPr>
            <a:spLocks/>
          </p:cNvSpPr>
          <p:nvPr userDrawn="1"/>
        </p:nvSpPr>
        <p:spPr bwMode="auto">
          <a:xfrm>
            <a:off x="5380038" y="0"/>
            <a:ext cx="1263650" cy="809625"/>
          </a:xfrm>
          <a:custGeom>
            <a:avLst/>
            <a:gdLst>
              <a:gd name="T0" fmla="*/ 2147483646 w 397"/>
              <a:gd name="T1" fmla="*/ 2147483646 h 254"/>
              <a:gd name="T2" fmla="*/ 2147483646 w 397"/>
              <a:gd name="T3" fmla="*/ 2147483646 h 254"/>
              <a:gd name="T4" fmla="*/ 2147483646 w 397"/>
              <a:gd name="T5" fmla="*/ 0 h 254"/>
              <a:gd name="T6" fmla="*/ 2147483646 w 397"/>
              <a:gd name="T7" fmla="*/ 0 h 254"/>
              <a:gd name="T8" fmla="*/ 0 w 397"/>
              <a:gd name="T9" fmla="*/ 2147483646 h 254"/>
              <a:gd name="T10" fmla="*/ 2147483646 w 397"/>
              <a:gd name="T11" fmla="*/ 2147483646 h 2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7" h="254">
                <a:moveTo>
                  <a:pt x="198" y="254"/>
                </a:moveTo>
                <a:cubicBezTo>
                  <a:pt x="308" y="254"/>
                  <a:pt x="397" y="166"/>
                  <a:pt x="397" y="56"/>
                </a:cubicBezTo>
                <a:cubicBezTo>
                  <a:pt x="397" y="36"/>
                  <a:pt x="394" y="18"/>
                  <a:pt x="388" y="0"/>
                </a:cubicBezTo>
                <a:cubicBezTo>
                  <a:pt x="8" y="0"/>
                  <a:pt x="8" y="0"/>
                  <a:pt x="8" y="0"/>
                </a:cubicBezTo>
                <a:cubicBezTo>
                  <a:pt x="3" y="18"/>
                  <a:pt x="0" y="36"/>
                  <a:pt x="0" y="56"/>
                </a:cubicBezTo>
                <a:cubicBezTo>
                  <a:pt x="0" y="166"/>
                  <a:pt x="89" y="254"/>
                  <a:pt x="198" y="254"/>
                </a:cubicBezTo>
                <a:close/>
              </a:path>
            </a:pathLst>
          </a:custGeom>
          <a:solidFill>
            <a:srgbClr val="C0C0C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4519" name="Rectangle 7"/>
          <p:cNvSpPr>
            <a:spLocks noGrp="1" noChangeArrowheads="1"/>
          </p:cNvSpPr>
          <p:nvPr>
            <p:ph type="subTitle" idx="1"/>
          </p:nvPr>
        </p:nvSpPr>
        <p:spPr>
          <a:xfrm>
            <a:off x="395288" y="1508125"/>
            <a:ext cx="6985000" cy="481013"/>
          </a:xfrm>
        </p:spPr>
        <p:txBody>
          <a:bodyPr/>
          <a:lstStyle>
            <a:lvl1pPr marL="0" indent="0">
              <a:buFont typeface="Wingdings" pitchFamily="2" charset="2"/>
              <a:buNone/>
              <a:defRPr sz="2400">
                <a:solidFill>
                  <a:schemeClr val="bg1"/>
                </a:solidFill>
                <a:latin typeface="Arial" charset="0"/>
                <a:ea typeface="HGP創英角ｺﾞｼｯｸUB" pitchFamily="50" charset="-128"/>
              </a:defRPr>
            </a:lvl1pPr>
          </a:lstStyle>
          <a:p>
            <a:pPr lvl="0"/>
            <a:r>
              <a:rPr lang="ja-JP" altLang="en-US" noProof="0" dirty="0"/>
              <a:t>マスター サブタイトルの書式設定</a:t>
            </a:r>
          </a:p>
        </p:txBody>
      </p:sp>
      <p:sp>
        <p:nvSpPr>
          <p:cNvPr id="64518" name="Rectangle 6"/>
          <p:cNvSpPr>
            <a:spLocks noGrp="1" noChangeArrowheads="1"/>
          </p:cNvSpPr>
          <p:nvPr>
            <p:ph type="ctrTitle"/>
          </p:nvPr>
        </p:nvSpPr>
        <p:spPr>
          <a:xfrm>
            <a:off x="468313" y="2130425"/>
            <a:ext cx="8207375" cy="1946275"/>
          </a:xfrm>
        </p:spPr>
        <p:txBody>
          <a:bodyPr/>
          <a:lstStyle>
            <a:lvl1pPr>
              <a:defRPr sz="4000">
                <a:solidFill>
                  <a:srgbClr val="495677"/>
                </a:solidFill>
              </a:defRPr>
            </a:lvl1pPr>
          </a:lstStyle>
          <a:p>
            <a:pPr lvl="0"/>
            <a:r>
              <a:rPr lang="ja-JP" altLang="en-US" noProof="0" dirty="0"/>
              <a:t>マスター タイトルの書式設定</a:t>
            </a:r>
          </a:p>
        </p:txBody>
      </p:sp>
      <p:sp>
        <p:nvSpPr>
          <p:cNvPr id="7" name="Rectangle 4"/>
          <p:cNvSpPr>
            <a:spLocks noGrp="1" noChangeArrowheads="1"/>
          </p:cNvSpPr>
          <p:nvPr>
            <p:ph type="sldNum" sz="quarter" idx="10"/>
          </p:nvPr>
        </p:nvSpPr>
        <p:spPr/>
        <p:txBody>
          <a:bodyPr/>
          <a:lstStyle>
            <a:lvl1pPr>
              <a:defRPr>
                <a:solidFill>
                  <a:schemeClr val="bg1"/>
                </a:solidFill>
              </a:defRPr>
            </a:lvl1pPr>
          </a:lstStyle>
          <a:p>
            <a:pPr>
              <a:defRPr/>
            </a:pPr>
            <a:fld id="{21D6016D-A442-4B83-9FAE-E723946DE1EA}" type="slidenum">
              <a:rPr lang="en-US" altLang="ja-JP"/>
              <a:pPr>
                <a:defRPr/>
              </a:pPr>
              <a:t>‹#›</a:t>
            </a:fld>
            <a:endParaRPr lang="en-US" altLang="ja-JP"/>
          </a:p>
        </p:txBody>
      </p:sp>
    </p:spTree>
    <p:extLst>
      <p:ext uri="{BB962C8B-B14F-4D97-AF65-F5344CB8AC3E}">
        <p14:creationId xmlns:p14="http://schemas.microsoft.com/office/powerpoint/2010/main" val="2077808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見出し">
    <p:spTree>
      <p:nvGrpSpPr>
        <p:cNvPr id="1" name=""/>
        <p:cNvGrpSpPr/>
        <p:nvPr/>
      </p:nvGrpSpPr>
      <p:grpSpPr>
        <a:xfrm>
          <a:off x="0" y="0"/>
          <a:ext cx="0" cy="0"/>
          <a:chOff x="0" y="0"/>
          <a:chExt cx="0" cy="0"/>
        </a:xfrm>
      </p:grpSpPr>
      <p:sp>
        <p:nvSpPr>
          <p:cNvPr id="4" name="AutoShape 3"/>
          <p:cNvSpPr>
            <a:spLocks noChangeArrowheads="1"/>
          </p:cNvSpPr>
          <p:nvPr/>
        </p:nvSpPr>
        <p:spPr bwMode="auto">
          <a:xfrm>
            <a:off x="323850" y="1989138"/>
            <a:ext cx="8496300" cy="2232025"/>
          </a:xfrm>
          <a:prstGeom prst="roundRect">
            <a:avLst>
              <a:gd name="adj" fmla="val 9032"/>
            </a:avLst>
          </a:prstGeom>
          <a:solidFill>
            <a:srgbClr val="495677"/>
          </a:solidFill>
          <a:ln>
            <a:noFill/>
          </a:ln>
        </p:spPr>
        <p:txBody>
          <a:bodyPr wrap="none" anchor="ctr"/>
          <a:lstStyle>
            <a:lvl1pPr eaLnBrk="0" hangingPunct="0">
              <a:defRPr kumimoji="1" sz="14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kumimoji="1" sz="14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kumimoji="1" sz="14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kumimoji="1" sz="14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kumimoji="1" sz="14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kumimoji="1" sz="14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kumimoji="1" sz="14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kumimoji="1" sz="14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kumimoji="1" sz="14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endParaRPr lang="ja-JP" altLang="en-US" sz="1050">
              <a:solidFill>
                <a:srgbClr val="000000"/>
              </a:solidFill>
            </a:endParaRPr>
          </a:p>
        </p:txBody>
      </p:sp>
      <p:sp>
        <p:nvSpPr>
          <p:cNvPr id="5" name="Freeform 11"/>
          <p:cNvSpPr>
            <a:spLocks/>
          </p:cNvSpPr>
          <p:nvPr/>
        </p:nvSpPr>
        <p:spPr bwMode="auto">
          <a:xfrm>
            <a:off x="3805238" y="923925"/>
            <a:ext cx="5387975" cy="5751513"/>
          </a:xfrm>
          <a:custGeom>
            <a:avLst/>
            <a:gdLst>
              <a:gd name="T0" fmla="*/ 2147483646 w 1693"/>
              <a:gd name="T1" fmla="*/ 2147483646 h 1807"/>
              <a:gd name="T2" fmla="*/ 2147483646 w 1693"/>
              <a:gd name="T3" fmla="*/ 2147483646 h 1807"/>
              <a:gd name="T4" fmla="*/ 2147483646 w 1693"/>
              <a:gd name="T5" fmla="*/ 2147483646 h 1807"/>
              <a:gd name="T6" fmla="*/ 2147483646 w 1693"/>
              <a:gd name="T7" fmla="*/ 2147483646 h 1807"/>
              <a:gd name="T8" fmla="*/ 2147483646 w 1693"/>
              <a:gd name="T9" fmla="*/ 2147483646 h 1807"/>
              <a:gd name="T10" fmla="*/ 2147483646 w 1693"/>
              <a:gd name="T11" fmla="*/ 2147483646 h 1807"/>
              <a:gd name="T12" fmla="*/ 2147483646 w 1693"/>
              <a:gd name="T13" fmla="*/ 2147483646 h 1807"/>
              <a:gd name="T14" fmla="*/ 2147483646 w 1693"/>
              <a:gd name="T15" fmla="*/ 2147483646 h 1807"/>
              <a:gd name="T16" fmla="*/ 2147483646 w 1693"/>
              <a:gd name="T17" fmla="*/ 2147483646 h 1807"/>
              <a:gd name="T18" fmla="*/ 2147483646 w 1693"/>
              <a:gd name="T19" fmla="*/ 2147483646 h 1807"/>
              <a:gd name="T20" fmla="*/ 2147483646 w 1693"/>
              <a:gd name="T21" fmla="*/ 2147483646 h 1807"/>
              <a:gd name="T22" fmla="*/ 2147483646 w 1693"/>
              <a:gd name="T23" fmla="*/ 2147483646 h 1807"/>
              <a:gd name="T24" fmla="*/ 2147483646 w 1693"/>
              <a:gd name="T25" fmla="*/ 2147483646 h 1807"/>
              <a:gd name="T26" fmla="*/ 2147483646 w 1693"/>
              <a:gd name="T27" fmla="*/ 2147483646 h 1807"/>
              <a:gd name="T28" fmla="*/ 2147483646 w 1693"/>
              <a:gd name="T29" fmla="*/ 2147483646 h 1807"/>
              <a:gd name="T30" fmla="*/ 2147483646 w 1693"/>
              <a:gd name="T31" fmla="*/ 2147483646 h 1807"/>
              <a:gd name="T32" fmla="*/ 2147483646 w 1693"/>
              <a:gd name="T33" fmla="*/ 2147483646 h 1807"/>
              <a:gd name="T34" fmla="*/ 2147483646 w 1693"/>
              <a:gd name="T35" fmla="*/ 2147483646 h 1807"/>
              <a:gd name="T36" fmla="*/ 2147483646 w 1693"/>
              <a:gd name="T37" fmla="*/ 2147483646 h 1807"/>
              <a:gd name="T38" fmla="*/ 2147483646 w 1693"/>
              <a:gd name="T39" fmla="*/ 2147483646 h 1807"/>
              <a:gd name="T40" fmla="*/ 2147483646 w 1693"/>
              <a:gd name="T41" fmla="*/ 2147483646 h 1807"/>
              <a:gd name="T42" fmla="*/ 2147483646 w 1693"/>
              <a:gd name="T43" fmla="*/ 2147483646 h 1807"/>
              <a:gd name="T44" fmla="*/ 2147483646 w 1693"/>
              <a:gd name="T45" fmla="*/ 2147483646 h 1807"/>
              <a:gd name="T46" fmla="*/ 2147483646 w 1693"/>
              <a:gd name="T47" fmla="*/ 2147483646 h 1807"/>
              <a:gd name="T48" fmla="*/ 2147483646 w 1693"/>
              <a:gd name="T49" fmla="*/ 2147483646 h 1807"/>
              <a:gd name="T50" fmla="*/ 2147483646 w 1693"/>
              <a:gd name="T51" fmla="*/ 2147483646 h 1807"/>
              <a:gd name="T52" fmla="*/ 2147483646 w 1693"/>
              <a:gd name="T53" fmla="*/ 2147483646 h 1807"/>
              <a:gd name="T54" fmla="*/ 2147483646 w 1693"/>
              <a:gd name="T55" fmla="*/ 2147483646 h 1807"/>
              <a:gd name="T56" fmla="*/ 2147483646 w 1693"/>
              <a:gd name="T57" fmla="*/ 2147483646 h 1807"/>
              <a:gd name="T58" fmla="*/ 2147483646 w 1693"/>
              <a:gd name="T59" fmla="*/ 2147483646 h 1807"/>
              <a:gd name="T60" fmla="*/ 2147483646 w 1693"/>
              <a:gd name="T61" fmla="*/ 2147483646 h 1807"/>
              <a:gd name="T62" fmla="*/ 2147483646 w 1693"/>
              <a:gd name="T63" fmla="*/ 2147483646 h 1807"/>
              <a:gd name="T64" fmla="*/ 2147483646 w 1693"/>
              <a:gd name="T65" fmla="*/ 2147483646 h 1807"/>
              <a:gd name="T66" fmla="*/ 2147483646 w 1693"/>
              <a:gd name="T67" fmla="*/ 2147483646 h 1807"/>
              <a:gd name="T68" fmla="*/ 2147483646 w 1693"/>
              <a:gd name="T69" fmla="*/ 2147483646 h 1807"/>
              <a:gd name="T70" fmla="*/ 2147483646 w 1693"/>
              <a:gd name="T71" fmla="*/ 2147483646 h 1807"/>
              <a:gd name="T72" fmla="*/ 2147483646 w 1693"/>
              <a:gd name="T73" fmla="*/ 2147483646 h 1807"/>
              <a:gd name="T74" fmla="*/ 2147483646 w 1693"/>
              <a:gd name="T75" fmla="*/ 2147483646 h 1807"/>
              <a:gd name="T76" fmla="*/ 2147483646 w 1693"/>
              <a:gd name="T77" fmla="*/ 2147483646 h 1807"/>
              <a:gd name="T78" fmla="*/ 2147483646 w 1693"/>
              <a:gd name="T79" fmla="*/ 2147483646 h 1807"/>
              <a:gd name="T80" fmla="*/ 2147483646 w 1693"/>
              <a:gd name="T81" fmla="*/ 2147483646 h 1807"/>
              <a:gd name="T82" fmla="*/ 2147483646 w 1693"/>
              <a:gd name="T83" fmla="*/ 2147483646 h 1807"/>
              <a:gd name="T84" fmla="*/ 2147483646 w 1693"/>
              <a:gd name="T85" fmla="*/ 2147483646 h 1807"/>
              <a:gd name="T86" fmla="*/ 2147483646 w 1693"/>
              <a:gd name="T87" fmla="*/ 2147483646 h 1807"/>
              <a:gd name="T88" fmla="*/ 2147483646 w 1693"/>
              <a:gd name="T89" fmla="*/ 2147483646 h 1807"/>
              <a:gd name="T90" fmla="*/ 2147483646 w 1693"/>
              <a:gd name="T91" fmla="*/ 2147483646 h 1807"/>
              <a:gd name="T92" fmla="*/ 2147483646 w 1693"/>
              <a:gd name="T93" fmla="*/ 2147483646 h 1807"/>
              <a:gd name="T94" fmla="*/ 2147483646 w 1693"/>
              <a:gd name="T95" fmla="*/ 2147483646 h 1807"/>
              <a:gd name="T96" fmla="*/ 2147483646 w 1693"/>
              <a:gd name="T97" fmla="*/ 2147483646 h 1807"/>
              <a:gd name="T98" fmla="*/ 2147483646 w 1693"/>
              <a:gd name="T99" fmla="*/ 2147483646 h 1807"/>
              <a:gd name="T100" fmla="*/ 2147483646 w 1693"/>
              <a:gd name="T101" fmla="*/ 2147483646 h 1807"/>
              <a:gd name="T102" fmla="*/ 2147483646 w 1693"/>
              <a:gd name="T103" fmla="*/ 2147483646 h 1807"/>
              <a:gd name="T104" fmla="*/ 2147483646 w 1693"/>
              <a:gd name="T105" fmla="*/ 2147483646 h 1807"/>
              <a:gd name="T106" fmla="*/ 2147483646 w 1693"/>
              <a:gd name="T107" fmla="*/ 2147483646 h 1807"/>
              <a:gd name="T108" fmla="*/ 2147483646 w 1693"/>
              <a:gd name="T109" fmla="*/ 2147483646 h 1807"/>
              <a:gd name="T110" fmla="*/ 2147483646 w 1693"/>
              <a:gd name="T111" fmla="*/ 2147483646 h 1807"/>
              <a:gd name="T112" fmla="*/ 2147483646 w 1693"/>
              <a:gd name="T113" fmla="*/ 2147483646 h 1807"/>
              <a:gd name="T114" fmla="*/ 2147483646 w 1693"/>
              <a:gd name="T115" fmla="*/ 2147483646 h 1807"/>
              <a:gd name="T116" fmla="*/ 2147483646 w 1693"/>
              <a:gd name="T117" fmla="*/ 2147483646 h 1807"/>
              <a:gd name="T118" fmla="*/ 2147483646 w 1693"/>
              <a:gd name="T119" fmla="*/ 2147483646 h 1807"/>
              <a:gd name="T120" fmla="*/ 2147483646 w 1693"/>
              <a:gd name="T121" fmla="*/ 2147483646 h 1807"/>
              <a:gd name="T122" fmla="*/ 2147483646 w 1693"/>
              <a:gd name="T123" fmla="*/ 2147483646 h 1807"/>
              <a:gd name="T124" fmla="*/ 2147483646 w 1693"/>
              <a:gd name="T125" fmla="*/ 2147483646 h 180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693" h="1807">
                <a:moveTo>
                  <a:pt x="1335" y="1197"/>
                </a:moveTo>
                <a:cubicBezTo>
                  <a:pt x="1297" y="665"/>
                  <a:pt x="1297" y="665"/>
                  <a:pt x="1297" y="665"/>
                </a:cubicBezTo>
                <a:cubicBezTo>
                  <a:pt x="1093" y="232"/>
                  <a:pt x="1093" y="232"/>
                  <a:pt x="1093" y="232"/>
                </a:cubicBezTo>
                <a:cubicBezTo>
                  <a:pt x="1333" y="235"/>
                  <a:pt x="1333" y="235"/>
                  <a:pt x="1333" y="235"/>
                </a:cubicBezTo>
                <a:cubicBezTo>
                  <a:pt x="1462" y="502"/>
                  <a:pt x="1462" y="502"/>
                  <a:pt x="1462" y="502"/>
                </a:cubicBezTo>
                <a:cubicBezTo>
                  <a:pt x="1489" y="558"/>
                  <a:pt x="1556" y="582"/>
                  <a:pt x="1613" y="555"/>
                </a:cubicBezTo>
                <a:cubicBezTo>
                  <a:pt x="1669" y="527"/>
                  <a:pt x="1693" y="460"/>
                  <a:pt x="1666" y="403"/>
                </a:cubicBezTo>
                <a:cubicBezTo>
                  <a:pt x="1512" y="83"/>
                  <a:pt x="1512" y="83"/>
                  <a:pt x="1512" y="83"/>
                </a:cubicBezTo>
                <a:cubicBezTo>
                  <a:pt x="1512" y="83"/>
                  <a:pt x="1512" y="83"/>
                  <a:pt x="1512" y="83"/>
                </a:cubicBezTo>
                <a:cubicBezTo>
                  <a:pt x="1496" y="40"/>
                  <a:pt x="1455" y="9"/>
                  <a:pt x="1406" y="8"/>
                </a:cubicBezTo>
                <a:cubicBezTo>
                  <a:pt x="747" y="2"/>
                  <a:pt x="747" y="2"/>
                  <a:pt x="747" y="2"/>
                </a:cubicBezTo>
                <a:cubicBezTo>
                  <a:pt x="710" y="0"/>
                  <a:pt x="673" y="16"/>
                  <a:pt x="650" y="47"/>
                </a:cubicBezTo>
                <a:cubicBezTo>
                  <a:pt x="383" y="399"/>
                  <a:pt x="383" y="399"/>
                  <a:pt x="383" y="399"/>
                </a:cubicBezTo>
                <a:cubicBezTo>
                  <a:pt x="114" y="398"/>
                  <a:pt x="114" y="398"/>
                  <a:pt x="114" y="398"/>
                </a:cubicBezTo>
                <a:cubicBezTo>
                  <a:pt x="51" y="398"/>
                  <a:pt x="0" y="448"/>
                  <a:pt x="0" y="511"/>
                </a:cubicBezTo>
                <a:cubicBezTo>
                  <a:pt x="0" y="573"/>
                  <a:pt x="50" y="624"/>
                  <a:pt x="113" y="625"/>
                </a:cubicBezTo>
                <a:cubicBezTo>
                  <a:pt x="433" y="626"/>
                  <a:pt x="433" y="626"/>
                  <a:pt x="433" y="626"/>
                </a:cubicBezTo>
                <a:cubicBezTo>
                  <a:pt x="469" y="628"/>
                  <a:pt x="506" y="612"/>
                  <a:pt x="530" y="581"/>
                </a:cubicBezTo>
                <a:cubicBezTo>
                  <a:pt x="695" y="363"/>
                  <a:pt x="695" y="363"/>
                  <a:pt x="695" y="363"/>
                </a:cubicBezTo>
                <a:cubicBezTo>
                  <a:pt x="870" y="735"/>
                  <a:pt x="870" y="735"/>
                  <a:pt x="870" y="735"/>
                </a:cubicBezTo>
                <a:cubicBezTo>
                  <a:pt x="458" y="1647"/>
                  <a:pt x="458" y="1647"/>
                  <a:pt x="458" y="1647"/>
                </a:cubicBezTo>
                <a:cubicBezTo>
                  <a:pt x="458" y="1647"/>
                  <a:pt x="458" y="1647"/>
                  <a:pt x="458" y="1647"/>
                </a:cubicBezTo>
                <a:cubicBezTo>
                  <a:pt x="458" y="1647"/>
                  <a:pt x="458" y="1647"/>
                  <a:pt x="458" y="1647"/>
                </a:cubicBezTo>
                <a:cubicBezTo>
                  <a:pt x="385" y="1807"/>
                  <a:pt x="385" y="1807"/>
                  <a:pt x="385" y="1807"/>
                </a:cubicBezTo>
                <a:cubicBezTo>
                  <a:pt x="561" y="1807"/>
                  <a:pt x="561" y="1807"/>
                  <a:pt x="561" y="1807"/>
                </a:cubicBezTo>
                <a:cubicBezTo>
                  <a:pt x="561" y="1807"/>
                  <a:pt x="561" y="1807"/>
                  <a:pt x="561" y="1807"/>
                </a:cubicBezTo>
                <a:cubicBezTo>
                  <a:pt x="562" y="1807"/>
                  <a:pt x="562" y="1807"/>
                  <a:pt x="562" y="1807"/>
                </a:cubicBezTo>
                <a:cubicBezTo>
                  <a:pt x="565" y="1807"/>
                  <a:pt x="567" y="1807"/>
                  <a:pt x="569" y="1807"/>
                </a:cubicBezTo>
                <a:cubicBezTo>
                  <a:pt x="570" y="1807"/>
                  <a:pt x="570" y="1807"/>
                  <a:pt x="570" y="1807"/>
                </a:cubicBezTo>
                <a:cubicBezTo>
                  <a:pt x="572" y="1806"/>
                  <a:pt x="574" y="1806"/>
                  <a:pt x="576" y="1806"/>
                </a:cubicBezTo>
                <a:cubicBezTo>
                  <a:pt x="577" y="1806"/>
                  <a:pt x="578" y="1806"/>
                  <a:pt x="578" y="1806"/>
                </a:cubicBezTo>
                <a:cubicBezTo>
                  <a:pt x="581" y="1805"/>
                  <a:pt x="583" y="1805"/>
                  <a:pt x="585" y="1804"/>
                </a:cubicBezTo>
                <a:cubicBezTo>
                  <a:pt x="585" y="1804"/>
                  <a:pt x="585" y="1804"/>
                  <a:pt x="585" y="1804"/>
                </a:cubicBezTo>
                <a:cubicBezTo>
                  <a:pt x="588" y="1804"/>
                  <a:pt x="590" y="1803"/>
                  <a:pt x="592" y="1803"/>
                </a:cubicBezTo>
                <a:cubicBezTo>
                  <a:pt x="593" y="1802"/>
                  <a:pt x="593" y="1802"/>
                  <a:pt x="594" y="1802"/>
                </a:cubicBezTo>
                <a:cubicBezTo>
                  <a:pt x="596" y="1801"/>
                  <a:pt x="598" y="1801"/>
                  <a:pt x="600" y="1800"/>
                </a:cubicBezTo>
                <a:cubicBezTo>
                  <a:pt x="600" y="1800"/>
                  <a:pt x="600" y="1800"/>
                  <a:pt x="601" y="1800"/>
                </a:cubicBezTo>
                <a:cubicBezTo>
                  <a:pt x="603" y="1799"/>
                  <a:pt x="605" y="1798"/>
                  <a:pt x="607" y="1797"/>
                </a:cubicBezTo>
                <a:cubicBezTo>
                  <a:pt x="608" y="1797"/>
                  <a:pt x="608" y="1797"/>
                  <a:pt x="609" y="1796"/>
                </a:cubicBezTo>
                <a:cubicBezTo>
                  <a:pt x="611" y="1795"/>
                  <a:pt x="612" y="1795"/>
                  <a:pt x="614" y="1794"/>
                </a:cubicBezTo>
                <a:cubicBezTo>
                  <a:pt x="614" y="1793"/>
                  <a:pt x="615" y="1793"/>
                  <a:pt x="615" y="1793"/>
                </a:cubicBezTo>
                <a:cubicBezTo>
                  <a:pt x="617" y="1792"/>
                  <a:pt x="619" y="1791"/>
                  <a:pt x="621" y="1790"/>
                </a:cubicBezTo>
                <a:cubicBezTo>
                  <a:pt x="622" y="1789"/>
                  <a:pt x="622" y="1789"/>
                  <a:pt x="623" y="1789"/>
                </a:cubicBezTo>
                <a:cubicBezTo>
                  <a:pt x="624" y="1788"/>
                  <a:pt x="626" y="1786"/>
                  <a:pt x="628" y="1785"/>
                </a:cubicBezTo>
                <a:cubicBezTo>
                  <a:pt x="628" y="1785"/>
                  <a:pt x="628" y="1785"/>
                  <a:pt x="629" y="1784"/>
                </a:cubicBezTo>
                <a:cubicBezTo>
                  <a:pt x="631" y="1783"/>
                  <a:pt x="633" y="1782"/>
                  <a:pt x="634" y="1780"/>
                </a:cubicBezTo>
                <a:cubicBezTo>
                  <a:pt x="635" y="1780"/>
                  <a:pt x="635" y="1779"/>
                  <a:pt x="636" y="1779"/>
                </a:cubicBezTo>
                <a:cubicBezTo>
                  <a:pt x="637" y="1778"/>
                  <a:pt x="638" y="1776"/>
                  <a:pt x="640" y="1775"/>
                </a:cubicBezTo>
                <a:cubicBezTo>
                  <a:pt x="640" y="1775"/>
                  <a:pt x="641" y="1774"/>
                  <a:pt x="641" y="1774"/>
                </a:cubicBezTo>
                <a:cubicBezTo>
                  <a:pt x="643" y="1772"/>
                  <a:pt x="644" y="1770"/>
                  <a:pt x="646" y="1769"/>
                </a:cubicBezTo>
                <a:cubicBezTo>
                  <a:pt x="646" y="1768"/>
                  <a:pt x="647" y="1768"/>
                  <a:pt x="647" y="1768"/>
                </a:cubicBezTo>
                <a:cubicBezTo>
                  <a:pt x="648" y="1766"/>
                  <a:pt x="649" y="1764"/>
                  <a:pt x="651" y="1763"/>
                </a:cubicBezTo>
                <a:cubicBezTo>
                  <a:pt x="651" y="1762"/>
                  <a:pt x="651" y="1762"/>
                  <a:pt x="652" y="1761"/>
                </a:cubicBezTo>
                <a:cubicBezTo>
                  <a:pt x="653" y="1759"/>
                  <a:pt x="655" y="1757"/>
                  <a:pt x="656" y="1755"/>
                </a:cubicBezTo>
                <a:cubicBezTo>
                  <a:pt x="656" y="1755"/>
                  <a:pt x="656" y="1755"/>
                  <a:pt x="656" y="1755"/>
                </a:cubicBezTo>
                <a:cubicBezTo>
                  <a:pt x="658" y="1753"/>
                  <a:pt x="659" y="1751"/>
                  <a:pt x="660" y="1749"/>
                </a:cubicBezTo>
                <a:cubicBezTo>
                  <a:pt x="660" y="1748"/>
                  <a:pt x="660" y="1748"/>
                  <a:pt x="661" y="1747"/>
                </a:cubicBezTo>
                <a:cubicBezTo>
                  <a:pt x="662" y="1745"/>
                  <a:pt x="663" y="1743"/>
                  <a:pt x="664" y="1740"/>
                </a:cubicBezTo>
                <a:cubicBezTo>
                  <a:pt x="1081" y="819"/>
                  <a:pt x="1081" y="819"/>
                  <a:pt x="1081" y="819"/>
                </a:cubicBezTo>
                <a:cubicBezTo>
                  <a:pt x="1117" y="1319"/>
                  <a:pt x="1117" y="1319"/>
                  <a:pt x="1117" y="1319"/>
                </a:cubicBezTo>
                <a:cubicBezTo>
                  <a:pt x="1117" y="1319"/>
                  <a:pt x="1117" y="1319"/>
                  <a:pt x="1117" y="1320"/>
                </a:cubicBezTo>
                <a:cubicBezTo>
                  <a:pt x="1117" y="1321"/>
                  <a:pt x="1117" y="1322"/>
                  <a:pt x="1117" y="1324"/>
                </a:cubicBezTo>
                <a:cubicBezTo>
                  <a:pt x="1117" y="1324"/>
                  <a:pt x="1117" y="1325"/>
                  <a:pt x="1117" y="1326"/>
                </a:cubicBezTo>
                <a:cubicBezTo>
                  <a:pt x="1118" y="1327"/>
                  <a:pt x="1118" y="1328"/>
                  <a:pt x="1118" y="1329"/>
                </a:cubicBezTo>
                <a:cubicBezTo>
                  <a:pt x="1118" y="1330"/>
                  <a:pt x="1118" y="1331"/>
                  <a:pt x="1118" y="1331"/>
                </a:cubicBezTo>
                <a:cubicBezTo>
                  <a:pt x="1118" y="1332"/>
                  <a:pt x="1119" y="1334"/>
                  <a:pt x="1119" y="1335"/>
                </a:cubicBezTo>
                <a:cubicBezTo>
                  <a:pt x="1119" y="1335"/>
                  <a:pt x="1119" y="1336"/>
                  <a:pt x="1119" y="1337"/>
                </a:cubicBezTo>
                <a:cubicBezTo>
                  <a:pt x="1120" y="1338"/>
                  <a:pt x="1120" y="1339"/>
                  <a:pt x="1120" y="1340"/>
                </a:cubicBezTo>
                <a:cubicBezTo>
                  <a:pt x="1121" y="1341"/>
                  <a:pt x="1121" y="1342"/>
                  <a:pt x="1121" y="1342"/>
                </a:cubicBezTo>
                <a:cubicBezTo>
                  <a:pt x="1121" y="1343"/>
                  <a:pt x="1122" y="1344"/>
                  <a:pt x="1122" y="1346"/>
                </a:cubicBezTo>
                <a:cubicBezTo>
                  <a:pt x="1122" y="1346"/>
                  <a:pt x="1122" y="1347"/>
                  <a:pt x="1123" y="1348"/>
                </a:cubicBezTo>
                <a:cubicBezTo>
                  <a:pt x="1123" y="1349"/>
                  <a:pt x="1123" y="1350"/>
                  <a:pt x="1124" y="1351"/>
                </a:cubicBezTo>
                <a:cubicBezTo>
                  <a:pt x="1124" y="1352"/>
                  <a:pt x="1124" y="1352"/>
                  <a:pt x="1125" y="1353"/>
                </a:cubicBezTo>
                <a:cubicBezTo>
                  <a:pt x="1125" y="1354"/>
                  <a:pt x="1125" y="1355"/>
                  <a:pt x="1126" y="1356"/>
                </a:cubicBezTo>
                <a:cubicBezTo>
                  <a:pt x="1126" y="1357"/>
                  <a:pt x="1127" y="1357"/>
                  <a:pt x="1127" y="1358"/>
                </a:cubicBezTo>
                <a:cubicBezTo>
                  <a:pt x="1127" y="1359"/>
                  <a:pt x="1128" y="1360"/>
                  <a:pt x="1128" y="1361"/>
                </a:cubicBezTo>
                <a:cubicBezTo>
                  <a:pt x="1129" y="1362"/>
                  <a:pt x="1129" y="1362"/>
                  <a:pt x="1129" y="1363"/>
                </a:cubicBezTo>
                <a:cubicBezTo>
                  <a:pt x="1130" y="1364"/>
                  <a:pt x="1130" y="1365"/>
                  <a:pt x="1131" y="1366"/>
                </a:cubicBezTo>
                <a:cubicBezTo>
                  <a:pt x="1131" y="1366"/>
                  <a:pt x="1132" y="1367"/>
                  <a:pt x="1132" y="1368"/>
                </a:cubicBezTo>
                <a:cubicBezTo>
                  <a:pt x="1133" y="1369"/>
                  <a:pt x="1133" y="1370"/>
                  <a:pt x="1133" y="1370"/>
                </a:cubicBezTo>
                <a:cubicBezTo>
                  <a:pt x="1134" y="1371"/>
                  <a:pt x="1134" y="1372"/>
                  <a:pt x="1135" y="1373"/>
                </a:cubicBezTo>
                <a:cubicBezTo>
                  <a:pt x="1135" y="1373"/>
                  <a:pt x="1136" y="1374"/>
                  <a:pt x="1136" y="1375"/>
                </a:cubicBezTo>
                <a:cubicBezTo>
                  <a:pt x="1137" y="1376"/>
                  <a:pt x="1138" y="1376"/>
                  <a:pt x="1138" y="1377"/>
                </a:cubicBezTo>
                <a:cubicBezTo>
                  <a:pt x="1139" y="1378"/>
                  <a:pt x="1139" y="1379"/>
                  <a:pt x="1140" y="1379"/>
                </a:cubicBezTo>
                <a:cubicBezTo>
                  <a:pt x="1140" y="1380"/>
                  <a:pt x="1141" y="1381"/>
                  <a:pt x="1141" y="1382"/>
                </a:cubicBezTo>
                <a:cubicBezTo>
                  <a:pt x="1142" y="1382"/>
                  <a:pt x="1143" y="1383"/>
                  <a:pt x="1143" y="1384"/>
                </a:cubicBezTo>
                <a:cubicBezTo>
                  <a:pt x="1144" y="1384"/>
                  <a:pt x="1144" y="1385"/>
                  <a:pt x="1145" y="1386"/>
                </a:cubicBezTo>
                <a:cubicBezTo>
                  <a:pt x="1145" y="1386"/>
                  <a:pt x="1146" y="1387"/>
                  <a:pt x="1147" y="1388"/>
                </a:cubicBezTo>
                <a:cubicBezTo>
                  <a:pt x="1147" y="1388"/>
                  <a:pt x="1148" y="1389"/>
                  <a:pt x="1148" y="1390"/>
                </a:cubicBezTo>
                <a:cubicBezTo>
                  <a:pt x="1149" y="1390"/>
                  <a:pt x="1150" y="1391"/>
                  <a:pt x="1151" y="1392"/>
                </a:cubicBezTo>
                <a:cubicBezTo>
                  <a:pt x="1151" y="1392"/>
                  <a:pt x="1152" y="1393"/>
                  <a:pt x="1152" y="1393"/>
                </a:cubicBezTo>
                <a:cubicBezTo>
                  <a:pt x="1153" y="1394"/>
                  <a:pt x="1154" y="1395"/>
                  <a:pt x="1155" y="1395"/>
                </a:cubicBezTo>
                <a:cubicBezTo>
                  <a:pt x="1155" y="1396"/>
                  <a:pt x="1156" y="1396"/>
                  <a:pt x="1156" y="1397"/>
                </a:cubicBezTo>
                <a:cubicBezTo>
                  <a:pt x="1157" y="1398"/>
                  <a:pt x="1158" y="1398"/>
                  <a:pt x="1159" y="1399"/>
                </a:cubicBezTo>
                <a:cubicBezTo>
                  <a:pt x="1159" y="1399"/>
                  <a:pt x="1160" y="1400"/>
                  <a:pt x="1160" y="1400"/>
                </a:cubicBezTo>
                <a:cubicBezTo>
                  <a:pt x="1161" y="1401"/>
                  <a:pt x="1162" y="1402"/>
                  <a:pt x="1163" y="1402"/>
                </a:cubicBezTo>
                <a:cubicBezTo>
                  <a:pt x="1164" y="1403"/>
                  <a:pt x="1164" y="1403"/>
                  <a:pt x="1165" y="1403"/>
                </a:cubicBezTo>
                <a:cubicBezTo>
                  <a:pt x="1166" y="1404"/>
                  <a:pt x="1167" y="1405"/>
                  <a:pt x="1168" y="1405"/>
                </a:cubicBezTo>
                <a:cubicBezTo>
                  <a:pt x="1168" y="1406"/>
                  <a:pt x="1169" y="1406"/>
                  <a:pt x="1169" y="1406"/>
                </a:cubicBezTo>
                <a:cubicBezTo>
                  <a:pt x="1170" y="1407"/>
                  <a:pt x="1171" y="1408"/>
                  <a:pt x="1173" y="1408"/>
                </a:cubicBezTo>
                <a:cubicBezTo>
                  <a:pt x="1173" y="1409"/>
                  <a:pt x="1173" y="1409"/>
                  <a:pt x="1174" y="1409"/>
                </a:cubicBezTo>
                <a:cubicBezTo>
                  <a:pt x="1175" y="1410"/>
                  <a:pt x="1176" y="1410"/>
                  <a:pt x="1177" y="1411"/>
                </a:cubicBezTo>
                <a:cubicBezTo>
                  <a:pt x="1178" y="1411"/>
                  <a:pt x="1178" y="1412"/>
                  <a:pt x="1179" y="1412"/>
                </a:cubicBezTo>
                <a:cubicBezTo>
                  <a:pt x="1180" y="1412"/>
                  <a:pt x="1181" y="1413"/>
                  <a:pt x="1182" y="1413"/>
                </a:cubicBezTo>
                <a:cubicBezTo>
                  <a:pt x="1183" y="1414"/>
                  <a:pt x="1183" y="1414"/>
                  <a:pt x="1184" y="1414"/>
                </a:cubicBezTo>
                <a:cubicBezTo>
                  <a:pt x="1185" y="1415"/>
                  <a:pt x="1186" y="1415"/>
                  <a:pt x="1187" y="1416"/>
                </a:cubicBezTo>
                <a:cubicBezTo>
                  <a:pt x="1188" y="1416"/>
                  <a:pt x="1188" y="1416"/>
                  <a:pt x="1189" y="1416"/>
                </a:cubicBezTo>
                <a:cubicBezTo>
                  <a:pt x="1190" y="1417"/>
                  <a:pt x="1191" y="1417"/>
                  <a:pt x="1192" y="1417"/>
                </a:cubicBezTo>
                <a:cubicBezTo>
                  <a:pt x="1193" y="1418"/>
                  <a:pt x="1194" y="1418"/>
                  <a:pt x="1194" y="1418"/>
                </a:cubicBezTo>
                <a:cubicBezTo>
                  <a:pt x="1195" y="1419"/>
                  <a:pt x="1196" y="1419"/>
                  <a:pt x="1197" y="1419"/>
                </a:cubicBezTo>
                <a:cubicBezTo>
                  <a:pt x="1198" y="1419"/>
                  <a:pt x="1199" y="1420"/>
                  <a:pt x="1200" y="1420"/>
                </a:cubicBezTo>
                <a:cubicBezTo>
                  <a:pt x="1201" y="1420"/>
                  <a:pt x="1202" y="1420"/>
                  <a:pt x="1203" y="1421"/>
                </a:cubicBezTo>
                <a:cubicBezTo>
                  <a:pt x="1204" y="1421"/>
                  <a:pt x="1204" y="1421"/>
                  <a:pt x="1205" y="1421"/>
                </a:cubicBezTo>
                <a:cubicBezTo>
                  <a:pt x="1206" y="1421"/>
                  <a:pt x="1207" y="1422"/>
                  <a:pt x="1208" y="1422"/>
                </a:cubicBezTo>
                <a:cubicBezTo>
                  <a:pt x="1209" y="1422"/>
                  <a:pt x="1210" y="1422"/>
                  <a:pt x="1211" y="1422"/>
                </a:cubicBezTo>
                <a:cubicBezTo>
                  <a:pt x="1212" y="1422"/>
                  <a:pt x="1213" y="1423"/>
                  <a:pt x="1214" y="1423"/>
                </a:cubicBezTo>
                <a:cubicBezTo>
                  <a:pt x="1215" y="1423"/>
                  <a:pt x="1216" y="1423"/>
                  <a:pt x="1217" y="1423"/>
                </a:cubicBezTo>
                <a:cubicBezTo>
                  <a:pt x="1218" y="1423"/>
                  <a:pt x="1218" y="1423"/>
                  <a:pt x="1219" y="1423"/>
                </a:cubicBezTo>
                <a:cubicBezTo>
                  <a:pt x="1220" y="1423"/>
                  <a:pt x="1221" y="1424"/>
                  <a:pt x="1222" y="1424"/>
                </a:cubicBezTo>
                <a:cubicBezTo>
                  <a:pt x="1223" y="1424"/>
                  <a:pt x="1224" y="1424"/>
                  <a:pt x="1225" y="1424"/>
                </a:cubicBezTo>
                <a:cubicBezTo>
                  <a:pt x="1226" y="1424"/>
                  <a:pt x="1227" y="1424"/>
                  <a:pt x="1228" y="1424"/>
                </a:cubicBezTo>
                <a:cubicBezTo>
                  <a:pt x="1229" y="1424"/>
                  <a:pt x="1229" y="1424"/>
                  <a:pt x="1230" y="1424"/>
                </a:cubicBezTo>
                <a:cubicBezTo>
                  <a:pt x="1230" y="1424"/>
                  <a:pt x="1230" y="1424"/>
                  <a:pt x="1230" y="1424"/>
                </a:cubicBezTo>
                <a:cubicBezTo>
                  <a:pt x="1678" y="1424"/>
                  <a:pt x="1678" y="1424"/>
                  <a:pt x="1678" y="1424"/>
                </a:cubicBezTo>
                <a:cubicBezTo>
                  <a:pt x="1678" y="1197"/>
                  <a:pt x="1678" y="1197"/>
                  <a:pt x="1678" y="1197"/>
                </a:cubicBezTo>
                <a:lnTo>
                  <a:pt x="1335" y="1197"/>
                </a:lnTo>
                <a:close/>
              </a:path>
            </a:pathLst>
          </a:custGeom>
          <a:solidFill>
            <a:srgbClr val="C0C0C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6" name="Freeform 12"/>
          <p:cNvSpPr>
            <a:spLocks/>
          </p:cNvSpPr>
          <p:nvPr/>
        </p:nvSpPr>
        <p:spPr bwMode="auto">
          <a:xfrm>
            <a:off x="5380038" y="0"/>
            <a:ext cx="1263650" cy="809625"/>
          </a:xfrm>
          <a:custGeom>
            <a:avLst/>
            <a:gdLst>
              <a:gd name="T0" fmla="*/ 2147483646 w 397"/>
              <a:gd name="T1" fmla="*/ 2147483646 h 254"/>
              <a:gd name="T2" fmla="*/ 2147483646 w 397"/>
              <a:gd name="T3" fmla="*/ 2147483646 h 254"/>
              <a:gd name="T4" fmla="*/ 2147483646 w 397"/>
              <a:gd name="T5" fmla="*/ 0 h 254"/>
              <a:gd name="T6" fmla="*/ 2147483646 w 397"/>
              <a:gd name="T7" fmla="*/ 0 h 254"/>
              <a:gd name="T8" fmla="*/ 0 w 397"/>
              <a:gd name="T9" fmla="*/ 2147483646 h 254"/>
              <a:gd name="T10" fmla="*/ 2147483646 w 397"/>
              <a:gd name="T11" fmla="*/ 2147483646 h 25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7" h="254">
                <a:moveTo>
                  <a:pt x="198" y="254"/>
                </a:moveTo>
                <a:cubicBezTo>
                  <a:pt x="308" y="254"/>
                  <a:pt x="397" y="166"/>
                  <a:pt x="397" y="56"/>
                </a:cubicBezTo>
                <a:cubicBezTo>
                  <a:pt x="397" y="36"/>
                  <a:pt x="394" y="18"/>
                  <a:pt x="388" y="0"/>
                </a:cubicBezTo>
                <a:cubicBezTo>
                  <a:pt x="8" y="0"/>
                  <a:pt x="8" y="0"/>
                  <a:pt x="8" y="0"/>
                </a:cubicBezTo>
                <a:cubicBezTo>
                  <a:pt x="3" y="18"/>
                  <a:pt x="0" y="36"/>
                  <a:pt x="0" y="56"/>
                </a:cubicBezTo>
                <a:cubicBezTo>
                  <a:pt x="0" y="166"/>
                  <a:pt x="89" y="254"/>
                  <a:pt x="198" y="254"/>
                </a:cubicBezTo>
                <a:close/>
              </a:path>
            </a:pathLst>
          </a:custGeom>
          <a:solidFill>
            <a:srgbClr val="C0C0C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853" name="Rectangle 5"/>
          <p:cNvSpPr>
            <a:spLocks noGrp="1" noChangeArrowheads="1"/>
          </p:cNvSpPr>
          <p:nvPr>
            <p:ph type="ctrTitle"/>
          </p:nvPr>
        </p:nvSpPr>
        <p:spPr>
          <a:xfrm>
            <a:off x="468000" y="2130425"/>
            <a:ext cx="8208000" cy="1981200"/>
          </a:xfrm>
        </p:spPr>
        <p:txBody>
          <a:bodyPr/>
          <a:lstStyle>
            <a:lvl1pPr>
              <a:defRPr sz="4000" smtClean="0">
                <a:solidFill>
                  <a:schemeClr val="bg1"/>
                </a:solidFill>
              </a:defRPr>
            </a:lvl1pPr>
          </a:lstStyle>
          <a:p>
            <a:pPr lvl="0"/>
            <a:r>
              <a:rPr lang="ja-JP" altLang="en-US" noProof="0"/>
              <a:t>マスター タイトルの書式設定</a:t>
            </a:r>
          </a:p>
        </p:txBody>
      </p:sp>
      <p:sp>
        <p:nvSpPr>
          <p:cNvPr id="9" name="Rectangle 7"/>
          <p:cNvSpPr>
            <a:spLocks noGrp="1" noChangeArrowheads="1"/>
          </p:cNvSpPr>
          <p:nvPr>
            <p:ph type="subTitle" idx="1"/>
          </p:nvPr>
        </p:nvSpPr>
        <p:spPr>
          <a:xfrm>
            <a:off x="395288" y="1508125"/>
            <a:ext cx="6985000" cy="481013"/>
          </a:xfrm>
        </p:spPr>
        <p:txBody>
          <a:bodyPr/>
          <a:lstStyle>
            <a:lvl1pPr marL="0" indent="0">
              <a:buFont typeface="Wingdings" pitchFamily="2" charset="2"/>
              <a:buNone/>
              <a:defRPr sz="2400">
                <a:solidFill>
                  <a:srgbClr val="495677"/>
                </a:solidFill>
                <a:latin typeface="Arial" charset="0"/>
                <a:ea typeface="HGP創英角ｺﾞｼｯｸUB" pitchFamily="50" charset="-128"/>
              </a:defRPr>
            </a:lvl1pPr>
          </a:lstStyle>
          <a:p>
            <a:pPr lvl="0"/>
            <a:r>
              <a:rPr lang="ja-JP" altLang="en-US" noProof="0" dirty="0"/>
              <a:t>マスター サブタイトルの書式設定</a:t>
            </a:r>
          </a:p>
        </p:txBody>
      </p:sp>
      <p:sp>
        <p:nvSpPr>
          <p:cNvPr id="7" name="スライド番号プレースホルダー 1"/>
          <p:cNvSpPr>
            <a:spLocks noGrp="1"/>
          </p:cNvSpPr>
          <p:nvPr>
            <p:ph type="sldNum" sz="quarter" idx="10"/>
          </p:nvPr>
        </p:nvSpPr>
        <p:spPr/>
        <p:txBody>
          <a:bodyPr/>
          <a:lstStyle>
            <a:lvl1pPr>
              <a:defRPr>
                <a:solidFill>
                  <a:srgbClr val="495677"/>
                </a:solidFill>
              </a:defRPr>
            </a:lvl1pPr>
          </a:lstStyle>
          <a:p>
            <a:pPr>
              <a:defRPr/>
            </a:pPr>
            <a:fld id="{7554273D-3B84-4052-B79A-5F60D6F476C5}" type="slidenum">
              <a:rPr lang="ja-JP" altLang="en-US"/>
              <a:pPr>
                <a:defRPr/>
              </a:pPr>
              <a:t>‹#›</a:t>
            </a:fld>
            <a:endParaRPr lang="ja-JP" altLang="en-US"/>
          </a:p>
        </p:txBody>
      </p:sp>
    </p:spTree>
    <p:extLst>
      <p:ext uri="{BB962C8B-B14F-4D97-AF65-F5344CB8AC3E}">
        <p14:creationId xmlns:p14="http://schemas.microsoft.com/office/powerpoint/2010/main" val="119338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見出し＋タイトル">
    <p:spTree>
      <p:nvGrpSpPr>
        <p:cNvPr id="1" name=""/>
        <p:cNvGrpSpPr/>
        <p:nvPr/>
      </p:nvGrpSpPr>
      <p:grpSpPr>
        <a:xfrm>
          <a:off x="0" y="0"/>
          <a:ext cx="0" cy="0"/>
          <a:chOff x="0" y="0"/>
          <a:chExt cx="0" cy="0"/>
        </a:xfrm>
      </p:grpSpPr>
      <p:sp>
        <p:nvSpPr>
          <p:cNvPr id="10" name="タイトル 9"/>
          <p:cNvSpPr>
            <a:spLocks noGrp="1"/>
          </p:cNvSpPr>
          <p:nvPr>
            <p:ph type="title"/>
          </p:nvPr>
        </p:nvSpPr>
        <p:spPr>
          <a:xfrm>
            <a:off x="252000" y="115888"/>
            <a:ext cx="8640000" cy="720725"/>
          </a:xfrm>
        </p:spPr>
        <p:txBody>
          <a:bodyPr anchor="b"/>
          <a:lstStyle>
            <a:lvl1pPr>
              <a:defRPr sz="2600">
                <a:latin typeface="Arial Black" panose="020B0A04020102020204" pitchFamily="34" charset="0"/>
                <a:ea typeface="HGP創英角ｺﾞｼｯｸUB" panose="020B0900000000000000" pitchFamily="50" charset="-128"/>
              </a:defRPr>
            </a:lvl1pPr>
          </a:lstStyle>
          <a:p>
            <a:r>
              <a:rPr lang="ja-JP" altLang="en-US" dirty="0"/>
              <a:t>マスター タイトルの書式設定</a:t>
            </a:r>
          </a:p>
        </p:txBody>
      </p:sp>
      <p:sp>
        <p:nvSpPr>
          <p:cNvPr id="9" name="テキスト プレースホルダー 8"/>
          <p:cNvSpPr>
            <a:spLocks noGrp="1"/>
          </p:cNvSpPr>
          <p:nvPr>
            <p:ph type="body" sz="quarter" idx="11"/>
          </p:nvPr>
        </p:nvSpPr>
        <p:spPr>
          <a:xfrm>
            <a:off x="244475" y="114300"/>
            <a:ext cx="3886200" cy="288000"/>
          </a:xfrm>
        </p:spPr>
        <p:txBody>
          <a:bodyPr tIns="0" bIns="0" anchor="ctr"/>
          <a:lstStyle>
            <a:lvl1pPr marL="0" indent="0">
              <a:buNone/>
              <a:defRPr sz="1400">
                <a:solidFill>
                  <a:schemeClr val="bg1"/>
                </a:solidFill>
                <a:latin typeface="Arial" panose="020B0604020202020204" pitchFamily="34" charset="0"/>
                <a:cs typeface="Arial" panose="020B0604020202020204" pitchFamily="34" charset="0"/>
              </a:defRPr>
            </a:lvl1pPr>
          </a:lstStyle>
          <a:p>
            <a:pPr lvl="0"/>
            <a:r>
              <a:rPr lang="ja-JP" altLang="en-US" dirty="0"/>
              <a:t>マスター テキストの書式設定</a:t>
            </a:r>
            <a:endParaRPr lang="en-US" altLang="ja-JP" dirty="0"/>
          </a:p>
        </p:txBody>
      </p:sp>
      <p:sp>
        <p:nvSpPr>
          <p:cNvPr id="3" name="コンテンツ プレースホルダー 2"/>
          <p:cNvSpPr>
            <a:spLocks noGrp="1"/>
          </p:cNvSpPr>
          <p:nvPr>
            <p:ph sz="quarter" idx="13"/>
          </p:nvPr>
        </p:nvSpPr>
        <p:spPr>
          <a:xfrm>
            <a:off x="252000" y="912813"/>
            <a:ext cx="8639999" cy="5616000"/>
          </a:xfrm>
        </p:spPr>
        <p:txBody>
          <a:bodyPr/>
          <a:lstStyle>
            <a:lvl1pPr>
              <a:spcBef>
                <a:spcPts val="1200"/>
              </a:spcBef>
              <a:defRPr sz="2000">
                <a:latin typeface="Arial Black" panose="020B0A04020102020204" pitchFamily="34" charset="0"/>
                <a:ea typeface="HGP創英角ｺﾞｼｯｸUB" panose="020B0900000000000000" pitchFamily="50" charset="-128"/>
              </a:defRPr>
            </a:lvl1pPr>
            <a:lvl2pPr marL="742950" indent="-285750">
              <a:spcBef>
                <a:spcPts val="600"/>
              </a:spcBef>
              <a:buClrTx/>
              <a:buFont typeface="Arial" panose="020B0604020202020204" pitchFamily="34" charset="0"/>
              <a:buChar char="•"/>
              <a:defRPr sz="1800">
                <a:latin typeface="Arial" panose="020B0604020202020204" pitchFamily="34" charset="0"/>
                <a:ea typeface="ＭＳ Ｐゴシック" panose="020B0600070205080204" pitchFamily="50" charset="-128"/>
                <a:cs typeface="Arial" panose="020B0604020202020204" pitchFamily="34" charset="0"/>
              </a:defRPr>
            </a:lvl2pPr>
            <a:lvl3pPr marL="1200150" marR="0" indent="-285750" algn="l" defTabSz="914400" rtl="0" eaLnBrk="0" fontAlgn="base" latinLnBrk="0" hangingPunct="0">
              <a:lnSpc>
                <a:spcPct val="100000"/>
              </a:lnSpc>
              <a:spcBef>
                <a:spcPts val="600"/>
              </a:spcBef>
              <a:spcAft>
                <a:spcPct val="0"/>
              </a:spcAft>
              <a:buClr>
                <a:schemeClr val="tx1"/>
              </a:buClr>
              <a:buSzPct val="80000"/>
              <a:buFont typeface="Wingdings" panose="05000000000000000000" pitchFamily="2" charset="2"/>
              <a:buChar char="Ø"/>
              <a:tabLst/>
              <a:defRPr sz="1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3pPr>
            <a:lvl4pPr>
              <a:defRPr sz="1800">
                <a:latin typeface="Arial" panose="020B0604020202020204" pitchFamily="34" charset="0"/>
                <a:ea typeface="ＭＳ Ｐゴシック" panose="020B0600070205080204" pitchFamily="50" charset="-128"/>
                <a:cs typeface="Arial" panose="020B0604020202020204" pitchFamily="34" charset="0"/>
              </a:defRPr>
            </a:lvl4pPr>
            <a:lvl5pPr>
              <a:defRPr sz="1800">
                <a:latin typeface="Arial" panose="020B0604020202020204" pitchFamily="34" charset="0"/>
                <a:ea typeface="ＭＳ Ｐゴシック" panose="020B0600070205080204" pitchFamily="50" charset="-128"/>
                <a:cs typeface="Arial" panose="020B0604020202020204"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endParaRPr lang="en-US" altLang="ja-JP" dirty="0"/>
          </a:p>
          <a:p>
            <a:pPr lvl="2"/>
            <a:r>
              <a:rPr lang="ja-JP" altLang="en-US" dirty="0"/>
              <a:t>第 </a:t>
            </a:r>
            <a:r>
              <a:rPr lang="en-US" altLang="ja-JP" dirty="0"/>
              <a:t>3 </a:t>
            </a:r>
            <a:r>
              <a:rPr lang="ja-JP" altLang="en-US" dirty="0"/>
              <a:t>レベル</a:t>
            </a:r>
          </a:p>
        </p:txBody>
      </p:sp>
      <p:sp>
        <p:nvSpPr>
          <p:cNvPr id="5" name="Rectangle 4"/>
          <p:cNvSpPr>
            <a:spLocks noGrp="1" noChangeArrowheads="1"/>
          </p:cNvSpPr>
          <p:nvPr>
            <p:ph type="sldNum" sz="quarter" idx="14"/>
          </p:nvPr>
        </p:nvSpPr>
        <p:spPr>
          <a:ln/>
        </p:spPr>
        <p:txBody>
          <a:bodyPr/>
          <a:lstStyle>
            <a:lvl1pPr>
              <a:defRPr/>
            </a:lvl1pPr>
          </a:lstStyle>
          <a:p>
            <a:pPr>
              <a:defRPr/>
            </a:pPr>
            <a:fld id="{04C5426D-41B6-4A33-97D5-AECA8AB82BD0}" type="slidenum">
              <a:rPr lang="en-US" altLang="ja-JP"/>
              <a:pPr>
                <a:defRPr/>
              </a:pPr>
              <a:t>‹#›</a:t>
            </a:fld>
            <a:endParaRPr lang="en-US" altLang="ja-JP"/>
          </a:p>
        </p:txBody>
      </p:sp>
    </p:spTree>
    <p:extLst>
      <p:ext uri="{BB962C8B-B14F-4D97-AF65-F5344CB8AC3E}">
        <p14:creationId xmlns:p14="http://schemas.microsoft.com/office/powerpoint/2010/main" val="19567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92CCF32B-0A9B-4232-A5C7-B1423A1FF124}" type="slidenum">
              <a:rPr lang="en-US" altLang="ja-JP"/>
              <a:pPr>
                <a:defRPr/>
              </a:pPr>
              <a:t>‹#›</a:t>
            </a:fld>
            <a:endParaRPr lang="en-US" altLang="ja-JP"/>
          </a:p>
        </p:txBody>
      </p:sp>
    </p:spTree>
    <p:extLst>
      <p:ext uri="{BB962C8B-B14F-4D97-AF65-F5344CB8AC3E}">
        <p14:creationId xmlns:p14="http://schemas.microsoft.com/office/powerpoint/2010/main" val="356642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本当に白紙">
    <p:spTree>
      <p:nvGrpSpPr>
        <p:cNvPr id="1" name=""/>
        <p:cNvGrpSpPr/>
        <p:nvPr/>
      </p:nvGrpSpPr>
      <p:grpSpPr>
        <a:xfrm>
          <a:off x="0" y="0"/>
          <a:ext cx="0" cy="0"/>
          <a:chOff x="0" y="0"/>
          <a:chExt cx="0" cy="0"/>
        </a:xfrm>
      </p:grpSpPr>
      <p:sp>
        <p:nvSpPr>
          <p:cNvPr id="2" name="正方形/長方形 1"/>
          <p:cNvSpPr>
            <a:spLocks noChangeArrowheads="1"/>
          </p:cNvSpPr>
          <p:nvPr userDrawn="1"/>
        </p:nvSpPr>
        <p:spPr bwMode="auto">
          <a:xfrm>
            <a:off x="0" y="0"/>
            <a:ext cx="9144000" cy="900113"/>
          </a:xfrm>
          <a:prstGeom prst="rect">
            <a:avLst/>
          </a:prstGeom>
          <a:solidFill>
            <a:srgbClr val="FFFFFF"/>
          </a:solidFill>
          <a:ln>
            <a:noFill/>
          </a:ln>
        </p:spPr>
        <p:txBody>
          <a:bodyPr wrap="none">
            <a:spAutoFit/>
          </a:bodyPr>
          <a:lstStyle>
            <a:lvl1pPr>
              <a:defRPr kumimoji="1" sz="1600">
                <a:solidFill>
                  <a:schemeClr val="tx1"/>
                </a:solidFill>
                <a:latin typeface="ＭＳ Ｐゴシック" panose="020B0600070205080204" pitchFamily="50" charset="-128"/>
                <a:ea typeface="ＭＳ Ｐゴシック" panose="020B0600070205080204" pitchFamily="50" charset="-128"/>
              </a:defRPr>
            </a:lvl1pPr>
            <a:lvl2pPr marL="742950" indent="-285750">
              <a:defRPr kumimoji="1" sz="1600">
                <a:solidFill>
                  <a:schemeClr val="tx1"/>
                </a:solidFill>
                <a:latin typeface="ＭＳ Ｐゴシック" panose="020B0600070205080204" pitchFamily="50" charset="-128"/>
                <a:ea typeface="ＭＳ Ｐゴシック" panose="020B0600070205080204" pitchFamily="50" charset="-128"/>
              </a:defRPr>
            </a:lvl2pPr>
            <a:lvl3pPr marL="1143000" indent="-228600">
              <a:defRPr kumimoji="1" sz="1600">
                <a:solidFill>
                  <a:schemeClr val="tx1"/>
                </a:solidFill>
                <a:latin typeface="ＭＳ Ｐゴシック" panose="020B0600070205080204" pitchFamily="50" charset="-128"/>
                <a:ea typeface="ＭＳ Ｐゴシック" panose="020B0600070205080204" pitchFamily="50" charset="-128"/>
              </a:defRPr>
            </a:lvl3pPr>
            <a:lvl4pPr marL="1600200" indent="-228600">
              <a:defRPr kumimoji="1" sz="1600">
                <a:solidFill>
                  <a:schemeClr val="tx1"/>
                </a:solidFill>
                <a:latin typeface="ＭＳ Ｐゴシック" panose="020B0600070205080204" pitchFamily="50" charset="-128"/>
                <a:ea typeface="ＭＳ Ｐゴシック" panose="020B0600070205080204" pitchFamily="50" charset="-128"/>
              </a:defRPr>
            </a:lvl4pPr>
            <a:lvl5pPr marL="2057400" indent="-228600">
              <a:defRPr kumimoji="1" sz="16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endParaRPr lang="ja-JP" altLang="en-US"/>
          </a:p>
        </p:txBody>
      </p:sp>
      <p:sp>
        <p:nvSpPr>
          <p:cNvPr id="3" name="スライド番号プレースホルダー 2"/>
          <p:cNvSpPr>
            <a:spLocks noGrp="1"/>
          </p:cNvSpPr>
          <p:nvPr>
            <p:ph type="sldNum" sz="quarter" idx="10"/>
          </p:nvPr>
        </p:nvSpPr>
        <p:spPr/>
        <p:txBody>
          <a:bodyPr/>
          <a:lstStyle>
            <a:lvl1pPr>
              <a:defRPr>
                <a:solidFill>
                  <a:schemeClr val="tx1"/>
                </a:solidFill>
              </a:defRPr>
            </a:lvl1pPr>
          </a:lstStyle>
          <a:p>
            <a:pPr>
              <a:defRPr/>
            </a:pPr>
            <a:fld id="{5FBEE14E-E7B2-4FD4-8EEF-D52324D50273}" type="slidenum">
              <a:rPr lang="en-US" altLang="ja-JP" smtClean="0"/>
              <a:pPr>
                <a:defRPr/>
              </a:pPr>
              <a:t>‹#›</a:t>
            </a:fld>
            <a:endParaRPr lang="en-US" altLang="ja-JP"/>
          </a:p>
        </p:txBody>
      </p:sp>
    </p:spTree>
    <p:extLst>
      <p:ext uri="{BB962C8B-B14F-4D97-AF65-F5344CB8AC3E}">
        <p14:creationId xmlns:p14="http://schemas.microsoft.com/office/powerpoint/2010/main" val="2073157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タイトルとコンテンツ（まとめ無）">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115888"/>
            <a:ext cx="8640000" cy="720000"/>
          </a:xfrm>
        </p:spPr>
        <p:txBody>
          <a:bodyPr lIns="108000"/>
          <a:lstStyle/>
          <a:p>
            <a:r>
              <a:rPr lang="ja-JP" altLang="en-US" dirty="0"/>
              <a:t>マスター タイトルの書式設定</a:t>
            </a:r>
          </a:p>
        </p:txBody>
      </p:sp>
      <p:sp>
        <p:nvSpPr>
          <p:cNvPr id="7" name="コンテンツ プレースホルダー 6"/>
          <p:cNvSpPr>
            <a:spLocks noGrp="1"/>
          </p:cNvSpPr>
          <p:nvPr>
            <p:ph sz="quarter" idx="11"/>
          </p:nvPr>
        </p:nvSpPr>
        <p:spPr>
          <a:xfrm>
            <a:off x="252000" y="981075"/>
            <a:ext cx="8640000" cy="5544000"/>
          </a:xfrm>
        </p:spPr>
        <p:txBody>
          <a:bodyPr/>
          <a:lstStyle>
            <a:lvl1pPr>
              <a:defRPr sz="2000">
                <a:latin typeface="Arial Black" panose="020B0A04020102020204" pitchFamily="34" charset="0"/>
                <a:ea typeface="HGP創英角ｺﾞｼｯｸUB" panose="020B0900000000000000" pitchFamily="50" charset="-128"/>
              </a:defRPr>
            </a:lvl1pPr>
            <a:lvl2pPr>
              <a:defRPr sz="1800">
                <a:latin typeface="Arial" panose="020B0604020202020204" pitchFamily="34" charset="0"/>
                <a:ea typeface="ＭＳ Ｐゴシック" panose="020B0600070205080204" pitchFamily="50" charset="-128"/>
                <a:cs typeface="Arial" panose="020B0604020202020204" pitchFamily="34" charset="0"/>
              </a:defRPr>
            </a:lvl2pPr>
            <a:lvl3pPr>
              <a:defRPr sz="1800">
                <a:latin typeface="Arial" panose="020B0604020202020204" pitchFamily="34" charset="0"/>
                <a:ea typeface="ＭＳ Ｐゴシック" panose="020B0600070205080204" pitchFamily="50" charset="-128"/>
                <a:cs typeface="Arial" panose="020B0604020202020204" pitchFamily="34" charset="0"/>
              </a:defRPr>
            </a:lvl3pPr>
            <a:lvl4pPr>
              <a:defRPr sz="1800">
                <a:latin typeface="Arial" panose="020B0604020202020204" pitchFamily="34" charset="0"/>
                <a:ea typeface="ＭＳ Ｐゴシック" panose="020B0600070205080204" pitchFamily="50" charset="-128"/>
                <a:cs typeface="Arial" panose="020B0604020202020204" pitchFamily="34" charset="0"/>
              </a:defRPr>
            </a:lvl4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p:txBody>
      </p:sp>
      <p:sp>
        <p:nvSpPr>
          <p:cNvPr id="4" name="Rectangle 3"/>
          <p:cNvSpPr>
            <a:spLocks noGrp="1" noChangeArrowheads="1"/>
          </p:cNvSpPr>
          <p:nvPr>
            <p:ph type="sldNum" sz="quarter" idx="12"/>
          </p:nvPr>
        </p:nvSpPr>
        <p:spPr/>
        <p:txBody>
          <a:bodyPr/>
          <a:lstStyle>
            <a:lvl1pPr>
              <a:defRPr/>
            </a:lvl1pPr>
          </a:lstStyle>
          <a:p>
            <a:pPr>
              <a:defRPr/>
            </a:pPr>
            <a:fld id="{100AE677-372F-4B28-995E-88D762DB9371}" type="slidenum">
              <a:rPr lang="ja-JP" altLang="en-US"/>
              <a:pPr>
                <a:defRPr/>
              </a:pPr>
              <a:t>‹#›</a:t>
            </a:fld>
            <a:endParaRPr lang="ja-JP" altLang="en-US"/>
          </a:p>
        </p:txBody>
      </p:sp>
    </p:spTree>
    <p:extLst>
      <p:ext uri="{BB962C8B-B14F-4D97-AF65-F5344CB8AC3E}">
        <p14:creationId xmlns:p14="http://schemas.microsoft.com/office/powerpoint/2010/main" val="4184322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タイトルのみ（まとめ無）">
    <p:spTree>
      <p:nvGrpSpPr>
        <p:cNvPr id="1" name=""/>
        <p:cNvGrpSpPr/>
        <p:nvPr/>
      </p:nvGrpSpPr>
      <p:grpSpPr>
        <a:xfrm>
          <a:off x="0" y="0"/>
          <a:ext cx="0" cy="0"/>
          <a:chOff x="0" y="0"/>
          <a:chExt cx="0" cy="0"/>
        </a:xfrm>
      </p:grpSpPr>
      <p:sp>
        <p:nvSpPr>
          <p:cNvPr id="4" name="タイトル 1"/>
          <p:cNvSpPr>
            <a:spLocks noGrp="1"/>
          </p:cNvSpPr>
          <p:nvPr>
            <p:ph type="title"/>
          </p:nvPr>
        </p:nvSpPr>
        <p:spPr>
          <a:xfrm>
            <a:off x="252000" y="115888"/>
            <a:ext cx="8640000" cy="720000"/>
          </a:xfrm>
        </p:spPr>
        <p:txBody>
          <a:bodyPr lIns="108000"/>
          <a:lstStyle/>
          <a:p>
            <a:r>
              <a:rPr lang="ja-JP" altLang="en-US" dirty="0"/>
              <a:t>マスター タイトルの書式設定</a:t>
            </a:r>
          </a:p>
        </p:txBody>
      </p:sp>
      <p:sp>
        <p:nvSpPr>
          <p:cNvPr id="3" name="Rectangle 3"/>
          <p:cNvSpPr>
            <a:spLocks noGrp="1" noChangeArrowheads="1"/>
          </p:cNvSpPr>
          <p:nvPr>
            <p:ph type="sldNum" sz="quarter" idx="10"/>
          </p:nvPr>
        </p:nvSpPr>
        <p:spPr/>
        <p:txBody>
          <a:bodyPr/>
          <a:lstStyle>
            <a:lvl1pPr>
              <a:defRPr>
                <a:solidFill>
                  <a:schemeClr val="tx1"/>
                </a:solidFill>
              </a:defRPr>
            </a:lvl1pPr>
          </a:lstStyle>
          <a:p>
            <a:pPr>
              <a:defRPr/>
            </a:pPr>
            <a:fld id="{7D1C3D7E-7132-433B-9CC3-BF1D81584274}" type="slidenum">
              <a:rPr lang="ja-JP" altLang="en-US" smtClean="0"/>
              <a:pPr>
                <a:defRPr/>
              </a:pPr>
              <a:t>‹#›</a:t>
            </a:fld>
            <a:endParaRPr lang="ja-JP" altLang="en-US"/>
          </a:p>
        </p:txBody>
      </p:sp>
    </p:spTree>
    <p:extLst>
      <p:ext uri="{BB962C8B-B14F-4D97-AF65-F5344CB8AC3E}">
        <p14:creationId xmlns:p14="http://schemas.microsoft.com/office/powerpoint/2010/main" val="2472327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50825" y="981075"/>
            <a:ext cx="864235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3492" name="Rectangle 4"/>
          <p:cNvSpPr>
            <a:spLocks noGrp="1" noChangeArrowheads="1"/>
          </p:cNvSpPr>
          <p:nvPr>
            <p:ph type="sldNum" sz="quarter" idx="4"/>
          </p:nvPr>
        </p:nvSpPr>
        <p:spPr bwMode="auto">
          <a:xfrm>
            <a:off x="8143875" y="6524625"/>
            <a:ext cx="1000125" cy="33337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800">
                <a:solidFill>
                  <a:srgbClr val="495677"/>
                </a:solidFill>
                <a:latin typeface="Arial" panose="020B0604020202020204" pitchFamily="34" charset="0"/>
              </a:defRPr>
            </a:lvl1pPr>
          </a:lstStyle>
          <a:p>
            <a:pPr>
              <a:defRPr/>
            </a:pPr>
            <a:fld id="{97A70E0B-BE83-4E58-9AEB-6142A9B60A6D}" type="slidenum">
              <a:rPr lang="en-US" altLang="ja-JP"/>
              <a:pPr>
                <a:defRPr/>
              </a:pPr>
              <a:t>‹#›</a:t>
            </a:fld>
            <a:endParaRPr lang="en-US" altLang="ja-JP" dirty="0"/>
          </a:p>
        </p:txBody>
      </p:sp>
      <p:sp>
        <p:nvSpPr>
          <p:cNvPr id="1028" name="AutoShape 5"/>
          <p:cNvSpPr>
            <a:spLocks noChangeArrowheads="1"/>
          </p:cNvSpPr>
          <p:nvPr/>
        </p:nvSpPr>
        <p:spPr bwMode="auto">
          <a:xfrm>
            <a:off x="179388" y="115888"/>
            <a:ext cx="8785225" cy="719137"/>
          </a:xfrm>
          <a:prstGeom prst="roundRect">
            <a:avLst>
              <a:gd name="adj" fmla="val 16667"/>
            </a:avLst>
          </a:prstGeom>
          <a:solidFill>
            <a:srgbClr val="495677"/>
          </a:solidFill>
          <a:ln>
            <a:noFill/>
          </a:ln>
          <a:effectLst/>
        </p:spPr>
        <p:txBody>
          <a:bodyPr wrap="none" anchor="ctr"/>
          <a:lstStyle>
            <a:lvl1pPr eaLnBrk="0" hangingPunct="0">
              <a:defRPr kumimoji="1" sz="16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kumimoji="1" sz="16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kumimoji="1" sz="16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ＭＳ Ｐゴシック" panose="020B0600070205080204" pitchFamily="50" charset="-128"/>
                <a:ea typeface="ＭＳ Ｐゴシック" panose="020B0600070205080204" pitchFamily="50" charset="-128"/>
              </a:defRPr>
            </a:lvl9pPr>
          </a:lstStyle>
          <a:p>
            <a:pPr eaLnBrk="1" hangingPunct="1">
              <a:defRPr/>
            </a:pPr>
            <a:endParaRPr lang="ja-JP" altLang="en-US"/>
          </a:p>
        </p:txBody>
      </p:sp>
      <p:sp>
        <p:nvSpPr>
          <p:cNvPr id="1029" name="Rectangle 6"/>
          <p:cNvSpPr>
            <a:spLocks noGrp="1" noChangeArrowheads="1"/>
          </p:cNvSpPr>
          <p:nvPr>
            <p:ph type="title"/>
          </p:nvPr>
        </p:nvSpPr>
        <p:spPr bwMode="auto">
          <a:xfrm>
            <a:off x="252413" y="115888"/>
            <a:ext cx="8639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454" r:id="rId1"/>
    <p:sldLayoutId id="2147484455" r:id="rId2"/>
    <p:sldLayoutId id="2147484452" r:id="rId3"/>
    <p:sldLayoutId id="2147484453" r:id="rId4"/>
    <p:sldLayoutId id="2147484456" r:id="rId5"/>
    <p:sldLayoutId id="2147484457" r:id="rId6"/>
    <p:sldLayoutId id="2147484458" r:id="rId7"/>
  </p:sldLayoutIdLst>
  <p:hf hdr="0" ftr="0" dt="0"/>
  <p:txStyles>
    <p:titleStyle>
      <a:lvl1pPr algn="ctr" rtl="0" eaLnBrk="0" fontAlgn="base" hangingPunct="0">
        <a:spcBef>
          <a:spcPct val="0"/>
        </a:spcBef>
        <a:spcAft>
          <a:spcPct val="0"/>
        </a:spcAft>
        <a:defRPr kumimoji="1" sz="2800">
          <a:solidFill>
            <a:schemeClr val="bg1"/>
          </a:solidFill>
          <a:latin typeface="+mj-lt"/>
          <a:ea typeface="+mj-ea"/>
          <a:cs typeface="+mj-cs"/>
        </a:defRPr>
      </a:lvl1pPr>
      <a:lvl2pPr algn="ctr" rtl="0" eaLnBrk="0" fontAlgn="base" hangingPunct="0">
        <a:spcBef>
          <a:spcPct val="0"/>
        </a:spcBef>
        <a:spcAft>
          <a:spcPct val="0"/>
        </a:spcAft>
        <a:defRPr kumimoji="1" sz="2800">
          <a:solidFill>
            <a:schemeClr val="bg1"/>
          </a:solidFill>
          <a:latin typeface="Arial" charset="0"/>
          <a:ea typeface="HGP創英角ｺﾞｼｯｸUB" pitchFamily="50" charset="-128"/>
        </a:defRPr>
      </a:lvl2pPr>
      <a:lvl3pPr algn="ctr" rtl="0" eaLnBrk="0" fontAlgn="base" hangingPunct="0">
        <a:spcBef>
          <a:spcPct val="0"/>
        </a:spcBef>
        <a:spcAft>
          <a:spcPct val="0"/>
        </a:spcAft>
        <a:defRPr kumimoji="1" sz="2800">
          <a:solidFill>
            <a:schemeClr val="bg1"/>
          </a:solidFill>
          <a:latin typeface="Arial" charset="0"/>
          <a:ea typeface="HGP創英角ｺﾞｼｯｸUB" pitchFamily="50" charset="-128"/>
        </a:defRPr>
      </a:lvl3pPr>
      <a:lvl4pPr algn="ctr" rtl="0" eaLnBrk="0" fontAlgn="base" hangingPunct="0">
        <a:spcBef>
          <a:spcPct val="0"/>
        </a:spcBef>
        <a:spcAft>
          <a:spcPct val="0"/>
        </a:spcAft>
        <a:defRPr kumimoji="1" sz="2800">
          <a:solidFill>
            <a:schemeClr val="bg1"/>
          </a:solidFill>
          <a:latin typeface="Arial" charset="0"/>
          <a:ea typeface="HGP創英角ｺﾞｼｯｸUB" pitchFamily="50" charset="-128"/>
        </a:defRPr>
      </a:lvl4pPr>
      <a:lvl5pPr algn="ctr" rtl="0" eaLnBrk="0" fontAlgn="base" hangingPunct="0">
        <a:spcBef>
          <a:spcPct val="0"/>
        </a:spcBef>
        <a:spcAft>
          <a:spcPct val="0"/>
        </a:spcAft>
        <a:defRPr kumimoji="1" sz="2800">
          <a:solidFill>
            <a:schemeClr val="bg1"/>
          </a:solidFill>
          <a:latin typeface="Arial" charset="0"/>
          <a:ea typeface="HGP創英角ｺﾞｼｯｸUB" pitchFamily="50" charset="-128"/>
        </a:defRPr>
      </a:lvl5pPr>
      <a:lvl6pPr marL="457200" algn="ctr" rtl="0" fontAlgn="base">
        <a:spcBef>
          <a:spcPct val="0"/>
        </a:spcBef>
        <a:spcAft>
          <a:spcPct val="0"/>
        </a:spcAft>
        <a:defRPr kumimoji="1" sz="3200">
          <a:solidFill>
            <a:schemeClr val="bg1"/>
          </a:solidFill>
          <a:latin typeface="Arial" charset="0"/>
          <a:ea typeface="HGP創英角ｺﾞｼｯｸUB" pitchFamily="50" charset="-128"/>
        </a:defRPr>
      </a:lvl6pPr>
      <a:lvl7pPr marL="914400" algn="ctr" rtl="0" fontAlgn="base">
        <a:spcBef>
          <a:spcPct val="0"/>
        </a:spcBef>
        <a:spcAft>
          <a:spcPct val="0"/>
        </a:spcAft>
        <a:defRPr kumimoji="1" sz="3200">
          <a:solidFill>
            <a:schemeClr val="bg1"/>
          </a:solidFill>
          <a:latin typeface="Arial" charset="0"/>
          <a:ea typeface="HGP創英角ｺﾞｼｯｸUB" pitchFamily="50" charset="-128"/>
        </a:defRPr>
      </a:lvl7pPr>
      <a:lvl8pPr marL="1371600" algn="ctr" rtl="0" fontAlgn="base">
        <a:spcBef>
          <a:spcPct val="0"/>
        </a:spcBef>
        <a:spcAft>
          <a:spcPct val="0"/>
        </a:spcAft>
        <a:defRPr kumimoji="1" sz="3200">
          <a:solidFill>
            <a:schemeClr val="bg1"/>
          </a:solidFill>
          <a:latin typeface="Arial" charset="0"/>
          <a:ea typeface="HGP創英角ｺﾞｼｯｸUB" pitchFamily="50" charset="-128"/>
        </a:defRPr>
      </a:lvl8pPr>
      <a:lvl9pPr marL="1828800" algn="ctr" rtl="0" fontAlgn="base">
        <a:spcBef>
          <a:spcPct val="0"/>
        </a:spcBef>
        <a:spcAft>
          <a:spcPct val="0"/>
        </a:spcAft>
        <a:defRPr kumimoji="1" sz="3200">
          <a:solidFill>
            <a:schemeClr val="bg1"/>
          </a:solidFill>
          <a:latin typeface="Arial" charset="0"/>
          <a:ea typeface="HGP創英角ｺﾞｼｯｸUB" pitchFamily="50" charset="-128"/>
        </a:defRPr>
      </a:lvl9pPr>
    </p:titleStyle>
    <p:bodyStyle>
      <a:lvl1pPr marL="342900" indent="-342900" algn="l" rtl="0" eaLnBrk="0" fontAlgn="base" hangingPunct="0">
        <a:spcBef>
          <a:spcPct val="20000"/>
        </a:spcBef>
        <a:spcAft>
          <a:spcPct val="0"/>
        </a:spcAft>
        <a:buClr>
          <a:srgbClr val="FF6600"/>
        </a:buClr>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FCC99"/>
        </a:buClr>
        <a:buFont typeface="Wingdings" panose="05000000000000000000" pitchFamily="2" charset="2"/>
        <a:buChar char="l"/>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80000"/>
        <a:buFont typeface="Wingdings" panose="05000000000000000000" pitchFamily="2" charset="2"/>
        <a:buChar char="u"/>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p:txBody>
          <a:bodyPr/>
          <a:lstStyle/>
          <a:p>
            <a:r>
              <a:rPr lang="en-US" altLang="ja-JP" sz="3600" dirty="0">
                <a:latin typeface="Arial Black" panose="020B0A04020102020204" pitchFamily="34" charset="0"/>
              </a:rPr>
              <a:t>2021</a:t>
            </a:r>
            <a:r>
              <a:rPr lang="ja-JP" altLang="en-US" sz="3600" dirty="0">
                <a:latin typeface="Arial Black" panose="020B0A04020102020204" pitchFamily="34" charset="0"/>
              </a:rPr>
              <a:t>年度</a:t>
            </a:r>
            <a:r>
              <a:rPr lang="ja-JP" altLang="en-US" sz="3600" dirty="0" smtClean="0">
                <a:latin typeface="Arial Black" panose="020B0A04020102020204" pitchFamily="34" charset="0"/>
              </a:rPr>
              <a:t>　八条コミュニティ</a:t>
            </a:r>
            <a:r>
              <a:rPr lang="en-US" altLang="ja-JP" sz="3600" dirty="0">
                <a:latin typeface="Arial Black" panose="020B0A04020102020204" pitchFamily="34" charset="0"/>
              </a:rPr>
              <a:t/>
            </a:r>
            <a:br>
              <a:rPr lang="en-US" altLang="ja-JP" sz="3600" dirty="0">
                <a:latin typeface="Arial Black" panose="020B0A04020102020204" pitchFamily="34" charset="0"/>
              </a:rPr>
            </a:br>
            <a:r>
              <a:rPr lang="ja-JP" altLang="en-US" sz="3600" dirty="0" smtClean="0">
                <a:latin typeface="Arial Black" panose="020B0A04020102020204" pitchFamily="34" charset="0"/>
              </a:rPr>
              <a:t>防災ワークショップ</a:t>
            </a:r>
            <a:r>
              <a:rPr lang="ja-JP" altLang="en-US" sz="3600" dirty="0">
                <a:latin typeface="Arial Black" panose="020B0A04020102020204" pitchFamily="34" charset="0"/>
              </a:rPr>
              <a:t>（実践編）</a:t>
            </a:r>
            <a:r>
              <a:rPr lang="en-US" altLang="ja-JP" sz="3600" dirty="0">
                <a:latin typeface="Arial Black" panose="020B0A04020102020204" pitchFamily="34" charset="0"/>
              </a:rPr>
              <a:t/>
            </a:r>
            <a:br>
              <a:rPr lang="en-US" altLang="ja-JP" sz="3600" dirty="0">
                <a:latin typeface="Arial Black" panose="020B0A04020102020204" pitchFamily="34" charset="0"/>
              </a:rPr>
            </a:br>
            <a:r>
              <a:rPr lang="en-US" altLang="ja-JP" sz="1600" dirty="0">
                <a:latin typeface="Arial Black" panose="020B0A04020102020204" pitchFamily="34" charset="0"/>
              </a:rPr>
              <a:t/>
            </a:r>
            <a:br>
              <a:rPr lang="en-US" altLang="ja-JP" sz="1600" dirty="0">
                <a:latin typeface="Arial Black" panose="020B0A04020102020204" pitchFamily="34" charset="0"/>
              </a:rPr>
            </a:br>
            <a:r>
              <a:rPr lang="ja-JP" altLang="en-US" sz="3000" dirty="0" smtClean="0">
                <a:latin typeface="Arial Black" panose="020B0A04020102020204" pitchFamily="34" charset="0"/>
              </a:rPr>
              <a:t>－</a:t>
            </a:r>
            <a:r>
              <a:rPr lang="ja-JP" altLang="en-US" sz="3000" dirty="0">
                <a:latin typeface="Arial Black" panose="020B0A04020102020204" pitchFamily="34" charset="0"/>
              </a:rPr>
              <a:t>課題解決の具体策を考え、実践につなげる</a:t>
            </a:r>
            <a:r>
              <a:rPr lang="ja-JP" altLang="en-US" sz="3000" dirty="0" smtClean="0">
                <a:latin typeface="Arial Black" panose="020B0A04020102020204" pitchFamily="34" charset="0"/>
              </a:rPr>
              <a:t>－</a:t>
            </a:r>
            <a:endParaRPr lang="ja-JP" altLang="en-US" sz="3000" dirty="0">
              <a:latin typeface="Arial Black" panose="020B0A04020102020204" pitchFamily="34" charset="0"/>
            </a:endParaRPr>
          </a:p>
        </p:txBody>
      </p:sp>
      <p:sp>
        <p:nvSpPr>
          <p:cNvPr id="3" name="テキスト ボックス 2">
            <a:extLst>
              <a:ext uri="{FF2B5EF4-FFF2-40B4-BE49-F238E27FC236}">
                <a16:creationId xmlns:a16="http://schemas.microsoft.com/office/drawing/2014/main" id="{BBDF00F5-14EB-4B1B-B59F-236BDFBB05B0}"/>
              </a:ext>
            </a:extLst>
          </p:cNvPr>
          <p:cNvSpPr txBox="1"/>
          <p:nvPr/>
        </p:nvSpPr>
        <p:spPr>
          <a:xfrm>
            <a:off x="365760" y="1470660"/>
            <a:ext cx="4429418" cy="461665"/>
          </a:xfrm>
          <a:prstGeom prst="rect">
            <a:avLst/>
          </a:prstGeom>
          <a:noFill/>
        </p:spPr>
        <p:txBody>
          <a:bodyPr wrap="none" rtlCol="0">
            <a:spAutoFit/>
          </a:bodyPr>
          <a:lstStyle/>
          <a:p>
            <a:r>
              <a:rPr lang="en-US" altLang="ja-JP" sz="2400" dirty="0" smtClean="0">
                <a:solidFill>
                  <a:srgbClr val="FFFFFF"/>
                </a:solidFill>
                <a:latin typeface="+mj-ea"/>
                <a:ea typeface="+mj-ea"/>
              </a:rPr>
              <a:t>2021</a:t>
            </a:r>
            <a:r>
              <a:rPr lang="ja-JP" altLang="en-US" sz="2400" dirty="0" smtClean="0">
                <a:solidFill>
                  <a:srgbClr val="FFFFFF"/>
                </a:solidFill>
                <a:latin typeface="+mj-ea"/>
                <a:ea typeface="+mj-ea"/>
              </a:rPr>
              <a:t>（令和３年）</a:t>
            </a:r>
            <a:r>
              <a:rPr lang="en-US" altLang="ja-JP" sz="2400" dirty="0" smtClean="0">
                <a:solidFill>
                  <a:srgbClr val="FFFFFF"/>
                </a:solidFill>
                <a:latin typeface="+mj-ea"/>
                <a:ea typeface="+mj-ea"/>
              </a:rPr>
              <a:t>11</a:t>
            </a:r>
            <a:r>
              <a:rPr lang="ja-JP" altLang="en-US" sz="2400" dirty="0" smtClean="0">
                <a:solidFill>
                  <a:srgbClr val="FFFFFF"/>
                </a:solidFill>
                <a:latin typeface="+mj-ea"/>
                <a:ea typeface="+mj-ea"/>
              </a:rPr>
              <a:t>月</a:t>
            </a:r>
            <a:r>
              <a:rPr lang="en-US" altLang="ja-JP" sz="2400" dirty="0" smtClean="0">
                <a:solidFill>
                  <a:srgbClr val="FFFFFF"/>
                </a:solidFill>
                <a:latin typeface="+mj-ea"/>
                <a:ea typeface="+mj-ea"/>
              </a:rPr>
              <a:t>14</a:t>
            </a:r>
            <a:r>
              <a:rPr lang="ja-JP" altLang="en-US" sz="2400" dirty="0" smtClean="0">
                <a:solidFill>
                  <a:srgbClr val="FFFFFF"/>
                </a:solidFill>
                <a:latin typeface="+mj-ea"/>
                <a:ea typeface="+mj-ea"/>
              </a:rPr>
              <a:t>日</a:t>
            </a:r>
            <a:r>
              <a:rPr lang="ja-JP" altLang="en-US" sz="2400" dirty="0">
                <a:solidFill>
                  <a:srgbClr val="FFFFFF"/>
                </a:solidFill>
                <a:latin typeface="+mj-ea"/>
                <a:ea typeface="+mj-ea"/>
              </a:rPr>
              <a:t>（日）</a:t>
            </a:r>
            <a:endParaRPr kumimoji="1" lang="ja-JP" altLang="en-US" sz="2400" dirty="0">
              <a:solidFill>
                <a:srgbClr val="FFFFFF"/>
              </a:solidFill>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C6FA-D0B2-4025-AD12-7E9BF5E0A139}"/>
              </a:ext>
            </a:extLst>
          </p:cNvPr>
          <p:cNvSpPr>
            <a:spLocks noGrp="1"/>
          </p:cNvSpPr>
          <p:nvPr>
            <p:ph type="title"/>
          </p:nvPr>
        </p:nvSpPr>
        <p:spPr/>
        <p:txBody>
          <a:bodyPr/>
          <a:lstStyle/>
          <a:p>
            <a:r>
              <a:rPr lang="ja-JP" altLang="en-US" dirty="0" smtClean="0"/>
              <a:t>６つの課題を整理し、４つの</a:t>
            </a:r>
            <a:r>
              <a:rPr lang="ja-JP" altLang="en-US" dirty="0"/>
              <a:t>目標を</a:t>
            </a:r>
            <a:r>
              <a:rPr lang="ja-JP" altLang="en-US" dirty="0" smtClean="0"/>
              <a:t>設定</a:t>
            </a:r>
            <a:endParaRPr kumimoji="1" lang="ja-JP" altLang="en-US" dirty="0"/>
          </a:p>
        </p:txBody>
      </p:sp>
      <p:sp>
        <p:nvSpPr>
          <p:cNvPr id="3" name="スライド番号プレースホルダー 2">
            <a:extLst>
              <a:ext uri="{FF2B5EF4-FFF2-40B4-BE49-F238E27FC236}">
                <a16:creationId xmlns:a16="http://schemas.microsoft.com/office/drawing/2014/main" id="{8541FAF9-8F3C-4A6B-945D-9D80FD0DE000}"/>
              </a:ext>
            </a:extLst>
          </p:cNvPr>
          <p:cNvSpPr>
            <a:spLocks noGrp="1"/>
          </p:cNvSpPr>
          <p:nvPr>
            <p:ph type="sldNum" sz="quarter" idx="10"/>
          </p:nvPr>
        </p:nvSpPr>
        <p:spPr/>
        <p:txBody>
          <a:bodyPr/>
          <a:lstStyle/>
          <a:p>
            <a:pPr>
              <a:defRPr/>
            </a:pPr>
            <a:fld id="{7D1C3D7E-7132-433B-9CC3-BF1D81584274}" type="slidenum">
              <a:rPr lang="ja-JP" altLang="en-US" smtClean="0"/>
              <a:pPr>
                <a:defRPr/>
              </a:pPr>
              <a:t>9</a:t>
            </a:fld>
            <a:endParaRPr lang="ja-JP" altLang="en-US"/>
          </a:p>
        </p:txBody>
      </p:sp>
      <p:sp>
        <p:nvSpPr>
          <p:cNvPr id="16" name="テキスト ボックス 15">
            <a:extLst>
              <a:ext uri="{FF2B5EF4-FFF2-40B4-BE49-F238E27FC236}">
                <a16:creationId xmlns:a16="http://schemas.microsoft.com/office/drawing/2014/main" id="{E21FC7F6-6462-4C8C-8896-E1898D4B53AD}"/>
              </a:ext>
            </a:extLst>
          </p:cNvPr>
          <p:cNvSpPr txBox="1"/>
          <p:nvPr/>
        </p:nvSpPr>
        <p:spPr>
          <a:xfrm>
            <a:off x="84513" y="927164"/>
            <a:ext cx="1603324" cy="461665"/>
          </a:xfrm>
          <a:prstGeom prst="rect">
            <a:avLst/>
          </a:prstGeom>
          <a:noFill/>
        </p:spPr>
        <p:txBody>
          <a:bodyPr wrap="none" rtlCol="0">
            <a:spAutoFit/>
          </a:bodyPr>
          <a:lstStyle/>
          <a:p>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６つの課題</a:t>
            </a:r>
            <a:endParaRPr kumimoji="1" lang="ja-JP" altLang="en-US" sz="2400" u="sng" dirty="0">
              <a:solidFill>
                <a:srgbClr val="194369"/>
              </a:solidFill>
              <a:latin typeface="HGP創英角ｺﾞｼｯｸUB" panose="020B0900000000000000" pitchFamily="50" charset="-128"/>
              <a:ea typeface="HGP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70C4C2B2-DD0E-4E6D-92C8-DD00A5D362EB}"/>
              </a:ext>
            </a:extLst>
          </p:cNvPr>
          <p:cNvSpPr txBox="1"/>
          <p:nvPr/>
        </p:nvSpPr>
        <p:spPr>
          <a:xfrm>
            <a:off x="84513" y="2078548"/>
            <a:ext cx="4073225" cy="1200329"/>
          </a:xfrm>
          <a:prstGeom prst="rect">
            <a:avLst/>
          </a:prstGeom>
          <a:noFill/>
        </p:spPr>
        <p:txBody>
          <a:bodyPr wrap="square" rtlCol="0">
            <a:spAutoFit/>
          </a:bodyPr>
          <a:lstStyle/>
          <a:p>
            <a:r>
              <a:rPr lang="ja-JP" altLang="en-US" sz="1800" dirty="0"/>
              <a:t>⑴　市の指定緊急避難場所に</a:t>
            </a:r>
            <a:r>
              <a:rPr lang="ja-JP" altLang="en-US" sz="1800" dirty="0" smtClean="0"/>
              <a:t>至る避難</a:t>
            </a:r>
            <a:r>
              <a:rPr lang="ja-JP" altLang="en-US" sz="1800" dirty="0"/>
              <a:t>経路に危険があること。</a:t>
            </a:r>
          </a:p>
          <a:p>
            <a:r>
              <a:rPr lang="ja-JP" altLang="en-US" sz="1800" dirty="0"/>
              <a:t>⑵　市の指定緊急避難場所の収容人数に不安があること</a:t>
            </a:r>
            <a:r>
              <a:rPr lang="ja-JP" altLang="en-US" sz="1800" dirty="0" smtClean="0"/>
              <a:t>。</a:t>
            </a:r>
            <a:endParaRPr lang="ja-JP" altLang="en-US" sz="1800" dirty="0"/>
          </a:p>
        </p:txBody>
      </p:sp>
      <p:sp>
        <p:nvSpPr>
          <p:cNvPr id="15" name="正方形/長方形 14">
            <a:extLst>
              <a:ext uri="{FF2B5EF4-FFF2-40B4-BE49-F238E27FC236}">
                <a16:creationId xmlns:a16="http://schemas.microsoft.com/office/drawing/2014/main" id="{91CE7D05-3E28-4568-92D0-33036F397119}"/>
              </a:ext>
            </a:extLst>
          </p:cNvPr>
          <p:cNvSpPr/>
          <p:nvPr/>
        </p:nvSpPr>
        <p:spPr bwMode="auto">
          <a:xfrm>
            <a:off x="72186" y="2078548"/>
            <a:ext cx="4125597" cy="1210551"/>
          </a:xfrm>
          <a:prstGeom prst="rect">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17" name="テキスト ボックス 16">
            <a:extLst>
              <a:ext uri="{FF2B5EF4-FFF2-40B4-BE49-F238E27FC236}">
                <a16:creationId xmlns:a16="http://schemas.microsoft.com/office/drawing/2014/main" id="{E21FC7F6-6462-4C8C-8896-E1898D4B53AD}"/>
              </a:ext>
            </a:extLst>
          </p:cNvPr>
          <p:cNvSpPr txBox="1"/>
          <p:nvPr/>
        </p:nvSpPr>
        <p:spPr>
          <a:xfrm>
            <a:off x="4639873" y="912765"/>
            <a:ext cx="2379177" cy="461665"/>
          </a:xfrm>
          <a:prstGeom prst="rect">
            <a:avLst/>
          </a:prstGeom>
          <a:noFill/>
        </p:spPr>
        <p:txBody>
          <a:bodyPr wrap="none" rtlCol="0">
            <a:spAutoFit/>
          </a:bodyPr>
          <a:lstStyle/>
          <a:p>
            <a:r>
              <a:rPr lang="ja-JP" altLang="en-US" sz="2400" u="sng" dirty="0">
                <a:solidFill>
                  <a:srgbClr val="194369"/>
                </a:solidFill>
                <a:latin typeface="HGP創英角ｺﾞｼｯｸUB" panose="020B0900000000000000" pitchFamily="50" charset="-128"/>
                <a:ea typeface="HGP創英角ｺﾞｼｯｸUB" panose="020B0900000000000000" pitchFamily="50" charset="-128"/>
              </a:rPr>
              <a:t>４</a:t>
            </a:r>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つの</a:t>
            </a:r>
            <a:r>
              <a:rPr lang="ja-JP" altLang="en-US" sz="2400" u="sng" dirty="0">
                <a:solidFill>
                  <a:srgbClr val="194369"/>
                </a:solidFill>
                <a:latin typeface="HGP創英角ｺﾞｼｯｸUB" panose="020B0900000000000000" pitchFamily="50" charset="-128"/>
                <a:ea typeface="HGP創英角ｺﾞｼｯｸUB" panose="020B0900000000000000" pitchFamily="50" charset="-128"/>
              </a:rPr>
              <a:t>あるべき姿</a:t>
            </a:r>
          </a:p>
        </p:txBody>
      </p:sp>
      <p:sp>
        <p:nvSpPr>
          <p:cNvPr id="18" name="矢印: 下 10">
            <a:extLst>
              <a:ext uri="{FF2B5EF4-FFF2-40B4-BE49-F238E27FC236}">
                <a16:creationId xmlns:a16="http://schemas.microsoft.com/office/drawing/2014/main" id="{1478BC70-44BF-445D-B367-70398BD5FC3E}"/>
              </a:ext>
            </a:extLst>
          </p:cNvPr>
          <p:cNvSpPr>
            <a:spLocks noChangeAspect="1"/>
          </p:cNvSpPr>
          <p:nvPr/>
        </p:nvSpPr>
        <p:spPr bwMode="auto">
          <a:xfrm rot="16200000">
            <a:off x="3985016" y="2449053"/>
            <a:ext cx="682827" cy="510762"/>
          </a:xfrm>
          <a:prstGeom prst="downArrow">
            <a:avLst/>
          </a:prstGeom>
          <a:solidFill>
            <a:srgbClr val="FF0000"/>
          </a:solidFill>
          <a:ln w="9525" cap="flat">
            <a:noFill/>
            <a:prstDash val="solid"/>
            <a:miter/>
          </a:ln>
          <a:effectLst>
            <a:glow rad="63500">
              <a:schemeClr val="bg1"/>
            </a:glow>
          </a:effectLst>
        </p:spPr>
        <p:txBody>
          <a:bodyPr rtlCol="0" anchor="ctr"/>
          <a:lstStyle/>
          <a:p>
            <a:endParaRPr lang="ja-JP" altLang="en-US"/>
          </a:p>
        </p:txBody>
      </p:sp>
      <p:sp>
        <p:nvSpPr>
          <p:cNvPr id="19" name="テキスト ボックス 18">
            <a:extLst>
              <a:ext uri="{FF2B5EF4-FFF2-40B4-BE49-F238E27FC236}">
                <a16:creationId xmlns:a16="http://schemas.microsoft.com/office/drawing/2014/main" id="{70C4C2B2-DD0E-4E6D-92C8-DD00A5D362EB}"/>
              </a:ext>
            </a:extLst>
          </p:cNvPr>
          <p:cNvSpPr txBox="1"/>
          <p:nvPr/>
        </p:nvSpPr>
        <p:spPr>
          <a:xfrm>
            <a:off x="4615915" y="2329880"/>
            <a:ext cx="4380846" cy="707886"/>
          </a:xfrm>
          <a:prstGeom prst="rect">
            <a:avLst/>
          </a:prstGeom>
          <a:noFill/>
        </p:spPr>
        <p:txBody>
          <a:bodyPr wrap="square" rtlCol="0">
            <a:spAutoFit/>
          </a:bodyPr>
          <a:lstStyle/>
          <a:p>
            <a:r>
              <a:rPr lang="ja-JP" altLang="en-US" sz="2000" b="1" dirty="0"/>
              <a:t>⑴　区民</a:t>
            </a:r>
            <a:r>
              <a:rPr lang="ja-JP" altLang="en-US" sz="2000" b="1" dirty="0" smtClean="0"/>
              <a:t>が地域の災害リスクを知り、早く、安全な避難行動が実践されている。</a:t>
            </a:r>
            <a:endParaRPr lang="ja-JP" altLang="en-US" sz="2000" b="1" dirty="0"/>
          </a:p>
        </p:txBody>
      </p:sp>
      <p:sp>
        <p:nvSpPr>
          <p:cNvPr id="20" name="テキスト ボックス 19">
            <a:extLst>
              <a:ext uri="{FF2B5EF4-FFF2-40B4-BE49-F238E27FC236}">
                <a16:creationId xmlns:a16="http://schemas.microsoft.com/office/drawing/2014/main" id="{A2326FED-2776-4386-8A8F-4337F798179C}"/>
              </a:ext>
            </a:extLst>
          </p:cNvPr>
          <p:cNvSpPr txBox="1"/>
          <p:nvPr/>
        </p:nvSpPr>
        <p:spPr>
          <a:xfrm>
            <a:off x="4643481" y="1410634"/>
            <a:ext cx="4000456" cy="584775"/>
          </a:xfrm>
          <a:prstGeom prst="rect">
            <a:avLst/>
          </a:prstGeom>
          <a:noFill/>
        </p:spPr>
        <p:txBody>
          <a:bodyPr wrap="square" rtlCol="0">
            <a:spAutoFit/>
          </a:bodyPr>
          <a:lstStyle/>
          <a:p>
            <a:r>
              <a:rPr lang="en-US" altLang="ja-JP" dirty="0" smtClean="0">
                <a:solidFill>
                  <a:srgbClr val="C00000"/>
                </a:solidFill>
              </a:rPr>
              <a:t>『</a:t>
            </a:r>
            <a:r>
              <a:rPr lang="ja-JP" altLang="en-US" dirty="0" smtClean="0">
                <a:solidFill>
                  <a:srgbClr val="C00000"/>
                </a:solidFill>
              </a:rPr>
              <a:t>自然</a:t>
            </a:r>
            <a:r>
              <a:rPr lang="ja-JP" altLang="en-US" dirty="0">
                <a:solidFill>
                  <a:srgbClr val="C00000"/>
                </a:solidFill>
              </a:rPr>
              <a:t>災害による犠牲者を</a:t>
            </a:r>
            <a:r>
              <a:rPr lang="ja-JP" altLang="en-US" dirty="0" smtClean="0">
                <a:solidFill>
                  <a:srgbClr val="C00000"/>
                </a:solidFill>
              </a:rPr>
              <a:t>出さない</a:t>
            </a:r>
            <a:r>
              <a:rPr lang="en-US" altLang="ja-JP" dirty="0" smtClean="0">
                <a:solidFill>
                  <a:srgbClr val="C00000"/>
                </a:solidFill>
              </a:rPr>
              <a:t>』</a:t>
            </a:r>
            <a:r>
              <a:rPr lang="ja-JP" altLang="en-US" dirty="0" smtClean="0">
                <a:solidFill>
                  <a:srgbClr val="C00000"/>
                </a:solidFill>
              </a:rPr>
              <a:t>ために、</a:t>
            </a:r>
            <a:endParaRPr lang="en-US" altLang="ja-JP" dirty="0" smtClean="0">
              <a:solidFill>
                <a:srgbClr val="C00000"/>
              </a:solidFill>
            </a:endParaRPr>
          </a:p>
          <a:p>
            <a:r>
              <a:rPr lang="ja-JP" altLang="en-US" dirty="0">
                <a:solidFill>
                  <a:srgbClr val="C00000"/>
                </a:solidFill>
              </a:rPr>
              <a:t>八条</a:t>
            </a:r>
            <a:r>
              <a:rPr lang="ja-JP" altLang="en-US" dirty="0" smtClean="0">
                <a:solidFill>
                  <a:srgbClr val="C00000"/>
                </a:solidFill>
              </a:rPr>
              <a:t>地区の皆さんのあるべき姿</a:t>
            </a:r>
            <a:endParaRPr lang="ja-JP" altLang="en-US" dirty="0">
              <a:solidFill>
                <a:srgbClr val="C00000"/>
              </a:solidFill>
            </a:endParaRPr>
          </a:p>
        </p:txBody>
      </p:sp>
      <p:sp>
        <p:nvSpPr>
          <p:cNvPr id="12" name="正方形/長方形 11">
            <a:extLst>
              <a:ext uri="{FF2B5EF4-FFF2-40B4-BE49-F238E27FC236}">
                <a16:creationId xmlns:a16="http://schemas.microsoft.com/office/drawing/2014/main" id="{91CE7D05-3E28-4568-92D0-33036F397119}"/>
              </a:ext>
            </a:extLst>
          </p:cNvPr>
          <p:cNvSpPr/>
          <p:nvPr/>
        </p:nvSpPr>
        <p:spPr bwMode="auto">
          <a:xfrm>
            <a:off x="4599828" y="2045600"/>
            <a:ext cx="4451829" cy="1265815"/>
          </a:xfrm>
          <a:prstGeom prst="rect">
            <a:avLst/>
          </a:prstGeom>
          <a:noFill/>
          <a:ln w="222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1" name="正方形/長方形 20">
            <a:extLst>
              <a:ext uri="{FF2B5EF4-FFF2-40B4-BE49-F238E27FC236}">
                <a16:creationId xmlns:a16="http://schemas.microsoft.com/office/drawing/2014/main" id="{91CE7D05-3E28-4568-92D0-33036F397119}"/>
              </a:ext>
            </a:extLst>
          </p:cNvPr>
          <p:cNvSpPr/>
          <p:nvPr/>
        </p:nvSpPr>
        <p:spPr bwMode="auto">
          <a:xfrm>
            <a:off x="4591958" y="3398499"/>
            <a:ext cx="4428760" cy="1495054"/>
          </a:xfrm>
          <a:prstGeom prst="rect">
            <a:avLst/>
          </a:prstGeom>
          <a:noFill/>
          <a:ln w="222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2" name="正方形/長方形 21">
            <a:extLst>
              <a:ext uri="{FF2B5EF4-FFF2-40B4-BE49-F238E27FC236}">
                <a16:creationId xmlns:a16="http://schemas.microsoft.com/office/drawing/2014/main" id="{91CE7D05-3E28-4568-92D0-33036F397119}"/>
              </a:ext>
            </a:extLst>
          </p:cNvPr>
          <p:cNvSpPr/>
          <p:nvPr/>
        </p:nvSpPr>
        <p:spPr bwMode="auto">
          <a:xfrm>
            <a:off x="4591958" y="5001167"/>
            <a:ext cx="4428760" cy="705318"/>
          </a:xfrm>
          <a:prstGeom prst="rect">
            <a:avLst/>
          </a:prstGeom>
          <a:noFill/>
          <a:ln w="222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4" name="テキスト ボックス 23">
            <a:extLst>
              <a:ext uri="{FF2B5EF4-FFF2-40B4-BE49-F238E27FC236}">
                <a16:creationId xmlns:a16="http://schemas.microsoft.com/office/drawing/2014/main" id="{70C4C2B2-DD0E-4E6D-92C8-DD00A5D362EB}"/>
              </a:ext>
            </a:extLst>
          </p:cNvPr>
          <p:cNvSpPr txBox="1"/>
          <p:nvPr/>
        </p:nvSpPr>
        <p:spPr>
          <a:xfrm>
            <a:off x="66681" y="3416224"/>
            <a:ext cx="4113710" cy="1477328"/>
          </a:xfrm>
          <a:prstGeom prst="rect">
            <a:avLst/>
          </a:prstGeom>
          <a:noFill/>
        </p:spPr>
        <p:txBody>
          <a:bodyPr wrap="square" rtlCol="0">
            <a:spAutoFit/>
          </a:bodyPr>
          <a:lstStyle/>
          <a:p>
            <a:r>
              <a:rPr lang="ja-JP" altLang="en-US" sz="1800" dirty="0" smtClean="0"/>
              <a:t>⑶</a:t>
            </a:r>
            <a:r>
              <a:rPr lang="ja-JP" altLang="en-US" sz="1800" dirty="0"/>
              <a:t>　自助による避難行動を決める取り組み（＝マイ避難カードの作成）</a:t>
            </a:r>
            <a:r>
              <a:rPr lang="ja-JP" altLang="en-US" sz="1800" dirty="0" smtClean="0"/>
              <a:t>の推進が必要</a:t>
            </a:r>
            <a:r>
              <a:rPr lang="ja-JP" altLang="en-US" sz="1800" dirty="0"/>
              <a:t>であること</a:t>
            </a:r>
          </a:p>
          <a:p>
            <a:r>
              <a:rPr lang="ja-JP" altLang="en-US" sz="1800" dirty="0"/>
              <a:t>⑷　避難や防災に関わる普及・啓発活動、取り組みの推進が必要で</a:t>
            </a:r>
            <a:r>
              <a:rPr lang="ja-JP" altLang="en-US" sz="1800" dirty="0" smtClean="0"/>
              <a:t>ある</a:t>
            </a:r>
            <a:r>
              <a:rPr lang="ja-JP" altLang="en-US" sz="1800" dirty="0"/>
              <a:t>こと</a:t>
            </a:r>
            <a:r>
              <a:rPr lang="ja-JP" altLang="en-US" sz="1800" dirty="0" smtClean="0"/>
              <a:t>。</a:t>
            </a:r>
            <a:endParaRPr lang="ja-JP" altLang="en-US" sz="1800" dirty="0"/>
          </a:p>
        </p:txBody>
      </p:sp>
      <p:sp>
        <p:nvSpPr>
          <p:cNvPr id="25" name="正方形/長方形 24">
            <a:extLst>
              <a:ext uri="{FF2B5EF4-FFF2-40B4-BE49-F238E27FC236}">
                <a16:creationId xmlns:a16="http://schemas.microsoft.com/office/drawing/2014/main" id="{91CE7D05-3E28-4568-92D0-33036F397119}"/>
              </a:ext>
            </a:extLst>
          </p:cNvPr>
          <p:cNvSpPr/>
          <p:nvPr/>
        </p:nvSpPr>
        <p:spPr bwMode="auto">
          <a:xfrm>
            <a:off x="72187" y="3380375"/>
            <a:ext cx="4125597" cy="1513177"/>
          </a:xfrm>
          <a:prstGeom prst="rect">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6" name="矢印: 下 10">
            <a:extLst>
              <a:ext uri="{FF2B5EF4-FFF2-40B4-BE49-F238E27FC236}">
                <a16:creationId xmlns:a16="http://schemas.microsoft.com/office/drawing/2014/main" id="{1478BC70-44BF-445D-B367-70398BD5FC3E}"/>
              </a:ext>
            </a:extLst>
          </p:cNvPr>
          <p:cNvSpPr>
            <a:spLocks noChangeAspect="1"/>
          </p:cNvSpPr>
          <p:nvPr/>
        </p:nvSpPr>
        <p:spPr bwMode="auto">
          <a:xfrm rot="16200000">
            <a:off x="3985016" y="3893380"/>
            <a:ext cx="682827" cy="510762"/>
          </a:xfrm>
          <a:prstGeom prst="downArrow">
            <a:avLst/>
          </a:prstGeom>
          <a:solidFill>
            <a:srgbClr val="FF0000"/>
          </a:solidFill>
          <a:ln w="9525" cap="flat">
            <a:noFill/>
            <a:prstDash val="solid"/>
            <a:miter/>
          </a:ln>
          <a:effectLst>
            <a:glow rad="63500">
              <a:schemeClr val="bg1"/>
            </a:glow>
          </a:effectLst>
        </p:spPr>
        <p:txBody>
          <a:bodyPr rtlCol="0" anchor="ctr"/>
          <a:lstStyle/>
          <a:p>
            <a:endParaRPr lang="ja-JP" altLang="en-US"/>
          </a:p>
        </p:txBody>
      </p:sp>
      <p:sp>
        <p:nvSpPr>
          <p:cNvPr id="27" name="テキスト ボックス 26">
            <a:extLst>
              <a:ext uri="{FF2B5EF4-FFF2-40B4-BE49-F238E27FC236}">
                <a16:creationId xmlns:a16="http://schemas.microsoft.com/office/drawing/2014/main" id="{70C4C2B2-DD0E-4E6D-92C8-DD00A5D362EB}"/>
              </a:ext>
            </a:extLst>
          </p:cNvPr>
          <p:cNvSpPr txBox="1"/>
          <p:nvPr/>
        </p:nvSpPr>
        <p:spPr>
          <a:xfrm>
            <a:off x="4585913" y="3756772"/>
            <a:ext cx="4479657" cy="707886"/>
          </a:xfrm>
          <a:prstGeom prst="rect">
            <a:avLst/>
          </a:prstGeom>
          <a:noFill/>
        </p:spPr>
        <p:txBody>
          <a:bodyPr wrap="square" rtlCol="0">
            <a:spAutoFit/>
          </a:bodyPr>
          <a:lstStyle/>
          <a:p>
            <a:r>
              <a:rPr lang="ja-JP" altLang="en-US" sz="2000" b="1" dirty="0" smtClean="0"/>
              <a:t>⑵</a:t>
            </a:r>
            <a:r>
              <a:rPr lang="ja-JP" altLang="en-US" sz="2000" b="1" dirty="0"/>
              <a:t>　災害に</a:t>
            </a:r>
            <a:r>
              <a:rPr lang="ja-JP" altLang="en-US" sz="2000" b="1" dirty="0" smtClean="0"/>
              <a:t>備え、一人ひとりが防災知識を身につけ、避難の方法を知っている。</a:t>
            </a:r>
            <a:endParaRPr lang="ja-JP" altLang="en-US" sz="2000" b="1" dirty="0"/>
          </a:p>
        </p:txBody>
      </p:sp>
      <p:sp>
        <p:nvSpPr>
          <p:cNvPr id="28" name="テキスト ボックス 27">
            <a:extLst>
              <a:ext uri="{FF2B5EF4-FFF2-40B4-BE49-F238E27FC236}">
                <a16:creationId xmlns:a16="http://schemas.microsoft.com/office/drawing/2014/main" id="{70C4C2B2-DD0E-4E6D-92C8-DD00A5D362EB}"/>
              </a:ext>
            </a:extLst>
          </p:cNvPr>
          <p:cNvSpPr txBox="1"/>
          <p:nvPr/>
        </p:nvSpPr>
        <p:spPr>
          <a:xfrm>
            <a:off x="60738" y="5030899"/>
            <a:ext cx="4125597" cy="646331"/>
          </a:xfrm>
          <a:prstGeom prst="rect">
            <a:avLst/>
          </a:prstGeom>
          <a:noFill/>
        </p:spPr>
        <p:txBody>
          <a:bodyPr wrap="square" rtlCol="0">
            <a:spAutoFit/>
          </a:bodyPr>
          <a:lstStyle/>
          <a:p>
            <a:r>
              <a:rPr lang="ja-JP" altLang="en-US" sz="1800" dirty="0" smtClean="0"/>
              <a:t>⑸</a:t>
            </a:r>
            <a:r>
              <a:rPr lang="ja-JP" altLang="en-US" sz="1800" dirty="0"/>
              <a:t>　高齢者等への避難支援に</a:t>
            </a:r>
            <a:r>
              <a:rPr lang="ja-JP" altLang="en-US" sz="1800" dirty="0" smtClean="0"/>
              <a:t>課題がある</a:t>
            </a:r>
            <a:r>
              <a:rPr lang="ja-JP" altLang="en-US" sz="1800" dirty="0"/>
              <a:t>こと</a:t>
            </a:r>
            <a:r>
              <a:rPr lang="ja-JP" altLang="en-US" sz="1800" dirty="0" smtClean="0"/>
              <a:t>。</a:t>
            </a:r>
            <a:endParaRPr lang="ja-JP" altLang="en-US" sz="1800" dirty="0"/>
          </a:p>
        </p:txBody>
      </p:sp>
      <p:sp>
        <p:nvSpPr>
          <p:cNvPr id="29" name="正方形/長方形 28">
            <a:extLst>
              <a:ext uri="{FF2B5EF4-FFF2-40B4-BE49-F238E27FC236}">
                <a16:creationId xmlns:a16="http://schemas.microsoft.com/office/drawing/2014/main" id="{91CE7D05-3E28-4568-92D0-33036F397119}"/>
              </a:ext>
            </a:extLst>
          </p:cNvPr>
          <p:cNvSpPr/>
          <p:nvPr/>
        </p:nvSpPr>
        <p:spPr bwMode="auto">
          <a:xfrm>
            <a:off x="72626" y="5008423"/>
            <a:ext cx="4125597" cy="681727"/>
          </a:xfrm>
          <a:prstGeom prst="rect">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30" name="テキスト ボックス 29">
            <a:extLst>
              <a:ext uri="{FF2B5EF4-FFF2-40B4-BE49-F238E27FC236}">
                <a16:creationId xmlns:a16="http://schemas.microsoft.com/office/drawing/2014/main" id="{70C4C2B2-DD0E-4E6D-92C8-DD00A5D362EB}"/>
              </a:ext>
            </a:extLst>
          </p:cNvPr>
          <p:cNvSpPr txBox="1"/>
          <p:nvPr/>
        </p:nvSpPr>
        <p:spPr>
          <a:xfrm>
            <a:off x="4572000" y="5028607"/>
            <a:ext cx="4404108" cy="707886"/>
          </a:xfrm>
          <a:prstGeom prst="rect">
            <a:avLst/>
          </a:prstGeom>
          <a:noFill/>
        </p:spPr>
        <p:txBody>
          <a:bodyPr wrap="square" rtlCol="0">
            <a:spAutoFit/>
          </a:bodyPr>
          <a:lstStyle/>
          <a:p>
            <a:r>
              <a:rPr lang="ja-JP" altLang="en-US" sz="2000" b="1" dirty="0" smtClean="0"/>
              <a:t>⑶</a:t>
            </a:r>
            <a:r>
              <a:rPr lang="ja-JP" altLang="en-US" sz="2000" b="1" dirty="0"/>
              <a:t>　高齢者等への</a:t>
            </a:r>
            <a:r>
              <a:rPr lang="ja-JP" altLang="en-US" sz="2000" b="1" dirty="0" smtClean="0"/>
              <a:t>避難が行える支援体制が確立されている。</a:t>
            </a:r>
            <a:endParaRPr lang="ja-JP" altLang="en-US" sz="2000" b="1" dirty="0"/>
          </a:p>
        </p:txBody>
      </p:sp>
      <p:sp>
        <p:nvSpPr>
          <p:cNvPr id="31" name="正方形/長方形 30">
            <a:extLst>
              <a:ext uri="{FF2B5EF4-FFF2-40B4-BE49-F238E27FC236}">
                <a16:creationId xmlns:a16="http://schemas.microsoft.com/office/drawing/2014/main" id="{91CE7D05-3E28-4568-92D0-33036F397119}"/>
              </a:ext>
            </a:extLst>
          </p:cNvPr>
          <p:cNvSpPr/>
          <p:nvPr/>
        </p:nvSpPr>
        <p:spPr bwMode="auto">
          <a:xfrm>
            <a:off x="84513" y="5787880"/>
            <a:ext cx="4125597" cy="919640"/>
          </a:xfrm>
          <a:prstGeom prst="rect">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32" name="テキスト ボックス 31">
            <a:extLst>
              <a:ext uri="{FF2B5EF4-FFF2-40B4-BE49-F238E27FC236}">
                <a16:creationId xmlns:a16="http://schemas.microsoft.com/office/drawing/2014/main" id="{70C4C2B2-DD0E-4E6D-92C8-DD00A5D362EB}"/>
              </a:ext>
            </a:extLst>
          </p:cNvPr>
          <p:cNvSpPr txBox="1"/>
          <p:nvPr/>
        </p:nvSpPr>
        <p:spPr>
          <a:xfrm>
            <a:off x="72626" y="5805021"/>
            <a:ext cx="4101823" cy="923330"/>
          </a:xfrm>
          <a:prstGeom prst="rect">
            <a:avLst/>
          </a:prstGeom>
          <a:noFill/>
        </p:spPr>
        <p:txBody>
          <a:bodyPr wrap="square" rtlCol="0">
            <a:spAutoFit/>
          </a:bodyPr>
          <a:lstStyle/>
          <a:p>
            <a:r>
              <a:rPr lang="ja-JP" altLang="en-US" sz="1800" dirty="0"/>
              <a:t>⑹　行政区・地域コミュニティでの防災活動及び連携強化・体制の整備が</a:t>
            </a:r>
            <a:r>
              <a:rPr lang="ja-JP" altLang="en-US" sz="1800" dirty="0" smtClean="0"/>
              <a:t>必要で</a:t>
            </a:r>
            <a:r>
              <a:rPr lang="ja-JP" altLang="en-US" sz="1800" dirty="0"/>
              <a:t>あること。</a:t>
            </a:r>
          </a:p>
        </p:txBody>
      </p:sp>
      <p:sp>
        <p:nvSpPr>
          <p:cNvPr id="33" name="正方形/長方形 32">
            <a:extLst>
              <a:ext uri="{FF2B5EF4-FFF2-40B4-BE49-F238E27FC236}">
                <a16:creationId xmlns:a16="http://schemas.microsoft.com/office/drawing/2014/main" id="{91CE7D05-3E28-4568-92D0-33036F397119}"/>
              </a:ext>
            </a:extLst>
          </p:cNvPr>
          <p:cNvSpPr/>
          <p:nvPr/>
        </p:nvSpPr>
        <p:spPr bwMode="auto">
          <a:xfrm>
            <a:off x="4572000" y="5822963"/>
            <a:ext cx="4428760" cy="764271"/>
          </a:xfrm>
          <a:prstGeom prst="rect">
            <a:avLst/>
          </a:prstGeom>
          <a:noFill/>
          <a:ln w="222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34" name="矢印: 下 10">
            <a:extLst>
              <a:ext uri="{FF2B5EF4-FFF2-40B4-BE49-F238E27FC236}">
                <a16:creationId xmlns:a16="http://schemas.microsoft.com/office/drawing/2014/main" id="{1478BC70-44BF-445D-B367-70398BD5FC3E}"/>
              </a:ext>
            </a:extLst>
          </p:cNvPr>
          <p:cNvSpPr>
            <a:spLocks noChangeAspect="1"/>
          </p:cNvSpPr>
          <p:nvPr/>
        </p:nvSpPr>
        <p:spPr bwMode="auto">
          <a:xfrm rot="16200000">
            <a:off x="3962717" y="5133649"/>
            <a:ext cx="682827" cy="510762"/>
          </a:xfrm>
          <a:prstGeom prst="downArrow">
            <a:avLst/>
          </a:prstGeom>
          <a:solidFill>
            <a:srgbClr val="FF0000"/>
          </a:solidFill>
          <a:ln w="9525" cap="flat">
            <a:noFill/>
            <a:prstDash val="solid"/>
            <a:miter/>
          </a:ln>
          <a:effectLst>
            <a:glow rad="63500">
              <a:schemeClr val="bg1"/>
            </a:glow>
          </a:effectLst>
        </p:spPr>
        <p:txBody>
          <a:bodyPr rtlCol="0" anchor="ctr"/>
          <a:lstStyle/>
          <a:p>
            <a:endParaRPr lang="ja-JP" altLang="en-US"/>
          </a:p>
        </p:txBody>
      </p:sp>
      <p:sp>
        <p:nvSpPr>
          <p:cNvPr id="35" name="テキスト ボックス 34">
            <a:extLst>
              <a:ext uri="{FF2B5EF4-FFF2-40B4-BE49-F238E27FC236}">
                <a16:creationId xmlns:a16="http://schemas.microsoft.com/office/drawing/2014/main" id="{70C4C2B2-DD0E-4E6D-92C8-DD00A5D362EB}"/>
              </a:ext>
            </a:extLst>
          </p:cNvPr>
          <p:cNvSpPr txBox="1"/>
          <p:nvPr/>
        </p:nvSpPr>
        <p:spPr>
          <a:xfrm>
            <a:off x="4543479" y="5852971"/>
            <a:ext cx="4395651" cy="707886"/>
          </a:xfrm>
          <a:prstGeom prst="rect">
            <a:avLst/>
          </a:prstGeom>
          <a:noFill/>
        </p:spPr>
        <p:txBody>
          <a:bodyPr wrap="square" rtlCol="0">
            <a:spAutoFit/>
          </a:bodyPr>
          <a:lstStyle/>
          <a:p>
            <a:r>
              <a:rPr lang="ja-JP" altLang="en-US" sz="2000" b="1" dirty="0" smtClean="0"/>
              <a:t>⑷</a:t>
            </a:r>
            <a:r>
              <a:rPr lang="ja-JP" altLang="en-US" sz="2000" b="1" dirty="0"/>
              <a:t>　</a:t>
            </a:r>
            <a:r>
              <a:rPr lang="ja-JP" altLang="en-US" sz="2000" b="1" dirty="0" smtClean="0"/>
              <a:t>区・</a:t>
            </a:r>
            <a:r>
              <a:rPr lang="ja-JP" altLang="en-US" sz="2000" b="1" dirty="0"/>
              <a:t>八条</a:t>
            </a:r>
            <a:r>
              <a:rPr lang="ja-JP" altLang="en-US" sz="2000" b="1" dirty="0" smtClean="0"/>
              <a:t>コミュニティ</a:t>
            </a:r>
            <a:r>
              <a:rPr lang="ja-JP" altLang="en-US" sz="2000" b="1" dirty="0"/>
              <a:t>での防災活動及び連携強化・</a:t>
            </a:r>
            <a:r>
              <a:rPr lang="ja-JP" altLang="en-US" sz="2000" b="1" dirty="0" smtClean="0"/>
              <a:t>体制が整っている。</a:t>
            </a:r>
            <a:endParaRPr lang="ja-JP" altLang="en-US" sz="2000" b="1" dirty="0"/>
          </a:p>
        </p:txBody>
      </p:sp>
      <p:sp>
        <p:nvSpPr>
          <p:cNvPr id="36" name="矢印: 下 10">
            <a:extLst>
              <a:ext uri="{FF2B5EF4-FFF2-40B4-BE49-F238E27FC236}">
                <a16:creationId xmlns:a16="http://schemas.microsoft.com/office/drawing/2014/main" id="{1478BC70-44BF-445D-B367-70398BD5FC3E}"/>
              </a:ext>
            </a:extLst>
          </p:cNvPr>
          <p:cNvSpPr>
            <a:spLocks noChangeAspect="1"/>
          </p:cNvSpPr>
          <p:nvPr/>
        </p:nvSpPr>
        <p:spPr bwMode="auto">
          <a:xfrm rot="16200000">
            <a:off x="3939545" y="5969137"/>
            <a:ext cx="682827" cy="510762"/>
          </a:xfrm>
          <a:prstGeom prst="downArrow">
            <a:avLst/>
          </a:prstGeom>
          <a:solidFill>
            <a:srgbClr val="FF0000"/>
          </a:solidFill>
          <a:ln w="9525" cap="flat">
            <a:noFill/>
            <a:prstDash val="solid"/>
            <a:miter/>
          </a:ln>
          <a:effectLst>
            <a:glow rad="63500">
              <a:schemeClr val="bg1"/>
            </a:glow>
          </a:effectLst>
        </p:spPr>
        <p:txBody>
          <a:bodyPr rtlCol="0" anchor="ctr"/>
          <a:lstStyle/>
          <a:p>
            <a:endParaRPr lang="ja-JP" altLang="en-US"/>
          </a:p>
        </p:txBody>
      </p:sp>
      <p:sp>
        <p:nvSpPr>
          <p:cNvPr id="37" name="テキスト ボックス 36">
            <a:extLst>
              <a:ext uri="{FF2B5EF4-FFF2-40B4-BE49-F238E27FC236}">
                <a16:creationId xmlns:a16="http://schemas.microsoft.com/office/drawing/2014/main" id="{A2326FED-2776-4386-8A8F-4337F798179C}"/>
              </a:ext>
            </a:extLst>
          </p:cNvPr>
          <p:cNvSpPr txBox="1"/>
          <p:nvPr/>
        </p:nvSpPr>
        <p:spPr>
          <a:xfrm>
            <a:off x="84513" y="1417443"/>
            <a:ext cx="4000456" cy="584775"/>
          </a:xfrm>
          <a:prstGeom prst="rect">
            <a:avLst/>
          </a:prstGeom>
          <a:noFill/>
        </p:spPr>
        <p:txBody>
          <a:bodyPr wrap="square" rtlCol="0">
            <a:spAutoFit/>
          </a:bodyPr>
          <a:lstStyle/>
          <a:p>
            <a:r>
              <a:rPr lang="ja-JP" altLang="en-US" dirty="0"/>
              <a:t>八条</a:t>
            </a:r>
            <a:r>
              <a:rPr lang="ja-JP" altLang="en-US" dirty="0" smtClean="0"/>
              <a:t>コミュニティで防災上の課題と位置付けられたもの</a:t>
            </a:r>
          </a:p>
        </p:txBody>
      </p:sp>
      <p:sp>
        <p:nvSpPr>
          <p:cNvPr id="38" name="AutoShape 33">
            <a:extLst>
              <a:ext uri="{FF2B5EF4-FFF2-40B4-BE49-F238E27FC236}">
                <a16:creationId xmlns:a16="http://schemas.microsoft.com/office/drawing/2014/main" id="{339FFE6D-FBAD-4C1B-8D86-CD5A3B1CA719}"/>
              </a:ext>
            </a:extLst>
          </p:cNvPr>
          <p:cNvSpPr>
            <a:spLocks noChangeArrowheads="1"/>
          </p:cNvSpPr>
          <p:nvPr/>
        </p:nvSpPr>
        <p:spPr bwMode="auto">
          <a:xfrm>
            <a:off x="7421162" y="894979"/>
            <a:ext cx="1577975" cy="510292"/>
          </a:xfrm>
          <a:prstGeom prst="wedgeEllipseCallout">
            <a:avLst>
              <a:gd name="adj1" fmla="val -78149"/>
              <a:gd name="adj2" fmla="val 2577"/>
            </a:avLst>
          </a:prstGeom>
          <a:solidFill>
            <a:srgbClr val="FFFFFF"/>
          </a:solidFill>
          <a:ln w="9525" algn="ctr">
            <a:solidFill>
              <a:srgbClr val="000000"/>
            </a:solidFill>
            <a:miter lim="800000"/>
            <a:headEnd/>
            <a:tailEnd/>
          </a:ln>
          <a:effectLst/>
        </p:spPr>
        <p:txBody>
          <a:bodyPr/>
          <a:lstStyle/>
          <a:p>
            <a:pPr algn="ctr" eaLnBrk="1" fontAlgn="auto" hangingPunct="1">
              <a:spcBef>
                <a:spcPts val="0"/>
              </a:spcBef>
              <a:spcAft>
                <a:spcPts val="0"/>
              </a:spcAft>
              <a:defRPr/>
            </a:pPr>
            <a:endParaRPr kumimoji="0" lang="ja-JP" altLang="ja-JP" sz="1800" kern="0" dirty="0">
              <a:solidFill>
                <a:srgbClr val="000000"/>
              </a:solidFill>
              <a:effectLst>
                <a:outerShdw blurRad="38100" dist="38100" dir="2700000" algn="tl">
                  <a:srgbClr val="000000"/>
                </a:outerShdw>
              </a:effectLst>
              <a:latin typeface="Times New Roman" pitchFamily="18" charset="0"/>
              <a:ea typeface="HG丸ｺﾞｼｯｸM-PRO" pitchFamily="50" charset="-128"/>
            </a:endParaRPr>
          </a:p>
        </p:txBody>
      </p:sp>
      <p:sp>
        <p:nvSpPr>
          <p:cNvPr id="39" name="Text Box 23">
            <a:extLst>
              <a:ext uri="{FF2B5EF4-FFF2-40B4-BE49-F238E27FC236}">
                <a16:creationId xmlns:a16="http://schemas.microsoft.com/office/drawing/2014/main" id="{022D28EF-7593-4AF3-97A6-697F14C1A9A5}"/>
              </a:ext>
            </a:extLst>
          </p:cNvPr>
          <p:cNvSpPr txBox="1">
            <a:spLocks noChangeArrowheads="1"/>
          </p:cNvSpPr>
          <p:nvPr/>
        </p:nvSpPr>
        <p:spPr bwMode="auto">
          <a:xfrm>
            <a:off x="7514664" y="973330"/>
            <a:ext cx="1629336" cy="369332"/>
          </a:xfrm>
          <a:prstGeom prst="rect">
            <a:avLst/>
          </a:prstGeom>
          <a:noFill/>
          <a:ln w="9525" algn="ctr">
            <a:noFill/>
            <a:miter lim="800000"/>
            <a:headEnd/>
            <a:tailEnd/>
          </a:ln>
          <a:effectLst/>
        </p:spPr>
        <p:txBody>
          <a:bodyPr wrap="square">
            <a:spAutoFit/>
          </a:bodyPr>
          <a:lstStyle/>
          <a:p>
            <a:pPr eaLnBrk="1" fontAlgn="auto" hangingPunct="1">
              <a:spcBef>
                <a:spcPts val="0"/>
              </a:spcBef>
              <a:spcAft>
                <a:spcPts val="0"/>
              </a:spcAft>
              <a:defRPr/>
            </a:pPr>
            <a:r>
              <a:rPr lang="ja-JP" altLang="en-US" sz="1800" dirty="0">
                <a:solidFill>
                  <a:srgbClr val="000000"/>
                </a:solidFill>
                <a:effectLst>
                  <a:outerShdw blurRad="38100" dist="38100" dir="2700000" algn="tl">
                    <a:srgbClr val="FFFFFF"/>
                  </a:outerShdw>
                </a:effectLst>
                <a:latin typeface="Times New Roman" pitchFamily="18" charset="0"/>
                <a:ea typeface="HGP創英角ｺﾞｼｯｸUB" pitchFamily="50" charset="-128"/>
              </a:rPr>
              <a:t>こうなりたい</a:t>
            </a:r>
            <a:r>
              <a:rPr lang="ja-JP" altLang="en-US" sz="180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rPr>
              <a:t>！</a:t>
            </a:r>
            <a:endParaRPr lang="ja-JP" altLang="en-US" sz="1800" dirty="0">
              <a:solidFill>
                <a:srgbClr val="000000"/>
              </a:solidFill>
              <a:effectLst>
                <a:outerShdw blurRad="38100" dist="38100" dir="2700000" algn="tl">
                  <a:srgbClr val="FFFFFF"/>
                </a:outerShdw>
              </a:effectLst>
              <a:latin typeface="Times New Roman" pitchFamily="18" charset="0"/>
              <a:ea typeface="HGP創英角ｺﾞｼｯｸUB" pitchFamily="50" charset="-128"/>
            </a:endParaRPr>
          </a:p>
        </p:txBody>
      </p:sp>
    </p:spTree>
    <p:extLst>
      <p:ext uri="{BB962C8B-B14F-4D97-AF65-F5344CB8AC3E}">
        <p14:creationId xmlns:p14="http://schemas.microsoft.com/office/powerpoint/2010/main" val="582931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優先順位を決めましょう！！</a:t>
            </a:r>
            <a:endParaRPr kumimoji="1" lang="ja-JP" altLang="en-US" dirty="0"/>
          </a:p>
        </p:txBody>
      </p:sp>
      <p:sp>
        <p:nvSpPr>
          <p:cNvPr id="3" name="スライド番号プレースホルダー 2"/>
          <p:cNvSpPr>
            <a:spLocks noGrp="1"/>
          </p:cNvSpPr>
          <p:nvPr>
            <p:ph type="sldNum" sz="quarter" idx="10"/>
          </p:nvPr>
        </p:nvSpPr>
        <p:spPr/>
        <p:txBody>
          <a:bodyPr/>
          <a:lstStyle/>
          <a:p>
            <a:pPr>
              <a:defRPr/>
            </a:pPr>
            <a:fld id="{7D1C3D7E-7132-433B-9CC3-BF1D81584274}" type="slidenum">
              <a:rPr lang="ja-JP" altLang="en-US" smtClean="0"/>
              <a:pPr>
                <a:defRPr/>
              </a:pPr>
              <a:t>10</a:t>
            </a:fld>
            <a:endParaRPr lang="ja-JP" altLang="en-US"/>
          </a:p>
        </p:txBody>
      </p:sp>
      <p:sp>
        <p:nvSpPr>
          <p:cNvPr id="8" name="テキスト ボックス 7"/>
          <p:cNvSpPr txBox="1"/>
          <p:nvPr/>
        </p:nvSpPr>
        <p:spPr>
          <a:xfrm>
            <a:off x="251996" y="1002185"/>
            <a:ext cx="8529467" cy="2145268"/>
          </a:xfrm>
          <a:prstGeom prst="roundRect">
            <a:avLst/>
          </a:prstGeom>
          <a:noFill/>
          <a:ln w="22225">
            <a:solidFill>
              <a:schemeClr val="tx1"/>
            </a:solidFill>
          </a:ln>
        </p:spPr>
        <p:txBody>
          <a:bodyPr wrap="square" rtlCol="0">
            <a:spAutoFit/>
          </a:bodyPr>
          <a:lstStyle/>
          <a:p>
            <a:r>
              <a:rPr kumimoji="1" lang="ja-JP" altLang="en-US" sz="2000" dirty="0" smtClean="0"/>
              <a:t>◆ステップ１　：　個人でランク付けを行う</a:t>
            </a:r>
            <a:endParaRPr kumimoji="1" lang="en-US" altLang="ja-JP" sz="2000" dirty="0" smtClean="0"/>
          </a:p>
          <a:p>
            <a:r>
              <a:rPr lang="ja-JP" altLang="en-US" sz="2000" dirty="0" smtClean="0"/>
              <a:t>　</a:t>
            </a:r>
            <a:r>
              <a:rPr lang="ja-JP" altLang="en-US" dirty="0" smtClean="0"/>
              <a:t>下記の４つ</a:t>
            </a:r>
            <a:r>
              <a:rPr lang="ja-JP" altLang="en-US" dirty="0"/>
              <a:t>の目標の中から</a:t>
            </a:r>
            <a:r>
              <a:rPr lang="ja-JP" altLang="en-US" dirty="0" smtClean="0"/>
              <a:t>ランク付けを行い、是非、こうなりたいというものを２つ選択してください。</a:t>
            </a:r>
            <a:endParaRPr kumimoji="1" lang="en-US" altLang="ja-JP" sz="2000" dirty="0" smtClean="0"/>
          </a:p>
          <a:p>
            <a:r>
              <a:rPr lang="ja-JP" altLang="en-US" dirty="0" smtClean="0"/>
              <a:t>　⑴</a:t>
            </a:r>
            <a:r>
              <a:rPr lang="ja-JP" altLang="en-US" dirty="0"/>
              <a:t>　区民が地域の災害リスクを知り、早く、安全な避難行動が実践されている。</a:t>
            </a:r>
            <a:endParaRPr lang="en-US" altLang="ja-JP" dirty="0"/>
          </a:p>
          <a:p>
            <a:r>
              <a:rPr lang="ja-JP" altLang="en-US" dirty="0" smtClean="0"/>
              <a:t>　⑵</a:t>
            </a:r>
            <a:r>
              <a:rPr lang="ja-JP" altLang="en-US" dirty="0"/>
              <a:t>　災害に備え、一人ひとりが防災知識を身につけ、避難の方法を知っている。</a:t>
            </a:r>
          </a:p>
          <a:p>
            <a:r>
              <a:rPr lang="ja-JP" altLang="en-US" dirty="0" smtClean="0"/>
              <a:t>　⑶</a:t>
            </a:r>
            <a:r>
              <a:rPr lang="ja-JP" altLang="en-US" dirty="0"/>
              <a:t>　高齢者等への避難が行える支援体制が確立されている。</a:t>
            </a:r>
          </a:p>
          <a:p>
            <a:r>
              <a:rPr lang="ja-JP" altLang="en-US" dirty="0" smtClean="0"/>
              <a:t>　⑷</a:t>
            </a:r>
            <a:r>
              <a:rPr lang="ja-JP" altLang="en-US" dirty="0"/>
              <a:t>　区・八条コミュニティでの防災活動及び連携強化・体制が整っている</a:t>
            </a:r>
            <a:r>
              <a:rPr lang="ja-JP" altLang="en-US" dirty="0" smtClean="0"/>
              <a:t>。</a:t>
            </a:r>
            <a:endParaRPr lang="ja-JP" altLang="en-US" dirty="0"/>
          </a:p>
        </p:txBody>
      </p:sp>
      <p:sp>
        <p:nvSpPr>
          <p:cNvPr id="9" name="テキスト ボックス 8"/>
          <p:cNvSpPr txBox="1"/>
          <p:nvPr/>
        </p:nvSpPr>
        <p:spPr>
          <a:xfrm>
            <a:off x="251995" y="3339387"/>
            <a:ext cx="8529467" cy="783193"/>
          </a:xfrm>
          <a:prstGeom prst="roundRect">
            <a:avLst/>
          </a:prstGeom>
          <a:noFill/>
          <a:ln w="22225">
            <a:solidFill>
              <a:schemeClr val="tx1"/>
            </a:solidFill>
          </a:ln>
        </p:spPr>
        <p:txBody>
          <a:bodyPr wrap="square" rtlCol="0">
            <a:spAutoFit/>
          </a:bodyPr>
          <a:lstStyle/>
          <a:p>
            <a:r>
              <a:rPr kumimoji="1" lang="ja-JP" altLang="en-US" sz="2000" dirty="0" smtClean="0"/>
              <a:t>◆ステップ２　：　投票しましょう</a:t>
            </a:r>
            <a:endParaRPr kumimoji="1" lang="en-US" altLang="ja-JP" sz="2000" dirty="0" smtClean="0"/>
          </a:p>
          <a:p>
            <a:r>
              <a:rPr lang="ja-JP" altLang="en-US" sz="2000" dirty="0"/>
              <a:t>　</a:t>
            </a:r>
            <a:r>
              <a:rPr lang="ja-JP" altLang="en-US" dirty="0" smtClean="0"/>
              <a:t>優先順位の高い目標２つ（番号）を、ポストイットに</a:t>
            </a:r>
            <a:r>
              <a:rPr lang="en-US" altLang="ja-JP" dirty="0" smtClean="0"/>
              <a:t>1</a:t>
            </a:r>
            <a:r>
              <a:rPr lang="ja-JP" altLang="en-US" dirty="0" smtClean="0"/>
              <a:t>枚ずつ書き出す。</a:t>
            </a:r>
            <a:endParaRPr lang="en-US" altLang="ja-JP" dirty="0"/>
          </a:p>
        </p:txBody>
      </p:sp>
      <p:sp>
        <p:nvSpPr>
          <p:cNvPr id="10" name="テキスト ボックス 9"/>
          <p:cNvSpPr txBox="1"/>
          <p:nvPr/>
        </p:nvSpPr>
        <p:spPr>
          <a:xfrm>
            <a:off x="251994" y="4308235"/>
            <a:ext cx="8529467" cy="1055608"/>
          </a:xfrm>
          <a:prstGeom prst="roundRect">
            <a:avLst/>
          </a:prstGeom>
          <a:noFill/>
          <a:ln w="22225">
            <a:solidFill>
              <a:schemeClr val="tx1"/>
            </a:solidFill>
          </a:ln>
        </p:spPr>
        <p:txBody>
          <a:bodyPr wrap="square" rtlCol="0">
            <a:spAutoFit/>
          </a:bodyPr>
          <a:lstStyle/>
          <a:p>
            <a:r>
              <a:rPr kumimoji="1" lang="ja-JP" altLang="en-US" sz="2000" dirty="0" smtClean="0"/>
              <a:t>◆ステップ３　：　優先順位が決定！！</a:t>
            </a:r>
            <a:endParaRPr kumimoji="1" lang="en-US" altLang="ja-JP" sz="2000" dirty="0" smtClean="0"/>
          </a:p>
          <a:p>
            <a:r>
              <a:rPr lang="ja-JP" altLang="en-US" sz="2000" dirty="0"/>
              <a:t>　</a:t>
            </a:r>
            <a:r>
              <a:rPr lang="ja-JP" altLang="en-US" dirty="0" smtClean="0"/>
              <a:t>個人</a:t>
            </a:r>
            <a:r>
              <a:rPr lang="ja-JP" altLang="en-US" dirty="0"/>
              <a:t>投票の結果</a:t>
            </a:r>
            <a:r>
              <a:rPr lang="ja-JP" altLang="en-US" dirty="0" smtClean="0"/>
              <a:t>を</a:t>
            </a:r>
            <a:r>
              <a:rPr lang="ja-JP" altLang="en-US" dirty="0"/>
              <a:t>集計し</a:t>
            </a:r>
            <a:r>
              <a:rPr lang="ja-JP" altLang="en-US" dirty="0" smtClean="0"/>
              <a:t>、全体で投票結果を確認</a:t>
            </a:r>
            <a:r>
              <a:rPr lang="ja-JP" altLang="en-US" dirty="0"/>
              <a:t>する</a:t>
            </a:r>
            <a:r>
              <a:rPr lang="ja-JP" altLang="en-US" dirty="0" smtClean="0"/>
              <a:t>。</a:t>
            </a:r>
            <a:endParaRPr lang="en-US" altLang="ja-JP" dirty="0" smtClean="0"/>
          </a:p>
          <a:p>
            <a:r>
              <a:rPr lang="ja-JP" altLang="en-US" dirty="0" smtClean="0"/>
              <a:t>　本日行うグループ討議</a:t>
            </a:r>
            <a:r>
              <a:rPr lang="ja-JP" altLang="en-US" dirty="0"/>
              <a:t>の</a:t>
            </a:r>
            <a:r>
              <a:rPr lang="ja-JP" altLang="en-US" dirty="0" smtClean="0"/>
              <a:t>テーマが決定。</a:t>
            </a:r>
            <a:endParaRPr lang="en-US" altLang="ja-JP" dirty="0"/>
          </a:p>
        </p:txBody>
      </p:sp>
      <p:pic>
        <p:nvPicPr>
          <p:cNvPr id="11" name="図 10"/>
          <p:cNvPicPr>
            <a:picLocks noChangeAspect="1"/>
          </p:cNvPicPr>
          <p:nvPr/>
        </p:nvPicPr>
        <p:blipFill>
          <a:blip r:embed="rId2"/>
          <a:stretch>
            <a:fillRect/>
          </a:stretch>
        </p:blipFill>
        <p:spPr>
          <a:xfrm>
            <a:off x="6630344" y="5437975"/>
            <a:ext cx="1937238" cy="1292501"/>
          </a:xfrm>
          <a:prstGeom prst="rect">
            <a:avLst/>
          </a:prstGeom>
        </p:spPr>
      </p:pic>
      <p:grpSp>
        <p:nvGrpSpPr>
          <p:cNvPr id="12" name="グループ化 11">
            <a:extLst>
              <a:ext uri="{FF2B5EF4-FFF2-40B4-BE49-F238E27FC236}">
                <a16:creationId xmlns:a16="http://schemas.microsoft.com/office/drawing/2014/main" id="{98219890-ED81-4D67-BBBC-A1255B83C40B}"/>
              </a:ext>
            </a:extLst>
          </p:cNvPr>
          <p:cNvGrpSpPr/>
          <p:nvPr/>
        </p:nvGrpSpPr>
        <p:grpSpPr>
          <a:xfrm>
            <a:off x="133814" y="5395965"/>
            <a:ext cx="6113883" cy="1415607"/>
            <a:chOff x="-2546770" y="2181225"/>
            <a:chExt cx="6113883" cy="1208088"/>
          </a:xfrm>
        </p:grpSpPr>
        <p:sp>
          <p:nvSpPr>
            <p:cNvPr id="13" name="Freeform 6">
              <a:extLst>
                <a:ext uri="{FF2B5EF4-FFF2-40B4-BE49-F238E27FC236}">
                  <a16:creationId xmlns:a16="http://schemas.microsoft.com/office/drawing/2014/main" id="{A067EABE-3211-474C-9D7C-96B24C4B4E81}"/>
                </a:ext>
              </a:extLst>
            </p:cNvPr>
            <p:cNvSpPr>
              <a:spLocks/>
            </p:cNvSpPr>
            <p:nvPr/>
          </p:nvSpPr>
          <p:spPr bwMode="auto">
            <a:xfrm flipH="1">
              <a:off x="3019425" y="2389188"/>
              <a:ext cx="407988" cy="298450"/>
            </a:xfrm>
            <a:custGeom>
              <a:avLst/>
              <a:gdLst>
                <a:gd name="T0" fmla="*/ 0 w 822"/>
                <a:gd name="T1" fmla="*/ 0 h 598"/>
                <a:gd name="T2" fmla="*/ 0 w 822"/>
                <a:gd name="T3" fmla="*/ 0 h 598"/>
                <a:gd name="T4" fmla="*/ 0 w 822"/>
                <a:gd name="T5" fmla="*/ 0 h 598"/>
                <a:gd name="T6" fmla="*/ 0 w 822"/>
                <a:gd name="T7" fmla="*/ 0 h 598"/>
                <a:gd name="T8" fmla="*/ 0 w 822"/>
                <a:gd name="T9" fmla="*/ 0 h 598"/>
                <a:gd name="T10" fmla="*/ 0 w 822"/>
                <a:gd name="T11" fmla="*/ 0 h 598"/>
                <a:gd name="T12" fmla="*/ 0 w 822"/>
                <a:gd name="T13" fmla="*/ 0 h 598"/>
                <a:gd name="T14" fmla="*/ 0 w 822"/>
                <a:gd name="T15" fmla="*/ 0 h 598"/>
                <a:gd name="T16" fmla="*/ 0 w 822"/>
                <a:gd name="T17" fmla="*/ 0 h 598"/>
                <a:gd name="T18" fmla="*/ 0 w 822"/>
                <a:gd name="T19" fmla="*/ 0 h 598"/>
                <a:gd name="T20" fmla="*/ 0 w 822"/>
                <a:gd name="T21" fmla="*/ 0 h 598"/>
                <a:gd name="T22" fmla="*/ 0 w 822"/>
                <a:gd name="T23" fmla="*/ 0 h 598"/>
                <a:gd name="T24" fmla="*/ 0 w 822"/>
                <a:gd name="T25" fmla="*/ 0 h 598"/>
                <a:gd name="T26" fmla="*/ 0 w 822"/>
                <a:gd name="T27" fmla="*/ 0 h 598"/>
                <a:gd name="T28" fmla="*/ 0 w 822"/>
                <a:gd name="T29" fmla="*/ 0 h 598"/>
                <a:gd name="T30" fmla="*/ 0 w 822"/>
                <a:gd name="T31" fmla="*/ 0 h 598"/>
                <a:gd name="T32" fmla="*/ 0 w 822"/>
                <a:gd name="T33" fmla="*/ 0 h 598"/>
                <a:gd name="T34" fmla="*/ 0 w 822"/>
                <a:gd name="T35" fmla="*/ 0 h 598"/>
                <a:gd name="T36" fmla="*/ 0 w 822"/>
                <a:gd name="T37" fmla="*/ 0 h 598"/>
                <a:gd name="T38" fmla="*/ 0 w 822"/>
                <a:gd name="T39" fmla="*/ 0 h 598"/>
                <a:gd name="T40" fmla="*/ 0 w 822"/>
                <a:gd name="T41" fmla="*/ 0 h 598"/>
                <a:gd name="T42" fmla="*/ 0 w 822"/>
                <a:gd name="T43" fmla="*/ 0 h 598"/>
                <a:gd name="T44" fmla="*/ 0 w 822"/>
                <a:gd name="T45" fmla="*/ 0 h 598"/>
                <a:gd name="T46" fmla="*/ 0 w 822"/>
                <a:gd name="T47" fmla="*/ 0 h 598"/>
                <a:gd name="T48" fmla="*/ 0 w 822"/>
                <a:gd name="T49" fmla="*/ 0 h 598"/>
                <a:gd name="T50" fmla="*/ 0 w 822"/>
                <a:gd name="T51" fmla="*/ 0 h 598"/>
                <a:gd name="T52" fmla="*/ 0 w 822"/>
                <a:gd name="T53" fmla="*/ 0 h 598"/>
                <a:gd name="T54" fmla="*/ 0 w 822"/>
                <a:gd name="T55" fmla="*/ 0 h 598"/>
                <a:gd name="T56" fmla="*/ 0 w 822"/>
                <a:gd name="T57" fmla="*/ 0 h 5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822"/>
                <a:gd name="T88" fmla="*/ 0 h 598"/>
                <a:gd name="T89" fmla="*/ 822 w 822"/>
                <a:gd name="T90" fmla="*/ 598 h 59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822" h="598">
                  <a:moveTo>
                    <a:pt x="0" y="540"/>
                  </a:moveTo>
                  <a:lnTo>
                    <a:pt x="19" y="489"/>
                  </a:lnTo>
                  <a:lnTo>
                    <a:pt x="79" y="485"/>
                  </a:lnTo>
                  <a:lnTo>
                    <a:pt x="152" y="470"/>
                  </a:lnTo>
                  <a:lnTo>
                    <a:pt x="220" y="449"/>
                  </a:lnTo>
                  <a:lnTo>
                    <a:pt x="289" y="412"/>
                  </a:lnTo>
                  <a:lnTo>
                    <a:pt x="329" y="369"/>
                  </a:lnTo>
                  <a:lnTo>
                    <a:pt x="417" y="311"/>
                  </a:lnTo>
                  <a:lnTo>
                    <a:pt x="509" y="229"/>
                  </a:lnTo>
                  <a:lnTo>
                    <a:pt x="564" y="131"/>
                  </a:lnTo>
                  <a:lnTo>
                    <a:pt x="602" y="86"/>
                  </a:lnTo>
                  <a:lnTo>
                    <a:pt x="645" y="30"/>
                  </a:lnTo>
                  <a:lnTo>
                    <a:pt x="712" y="12"/>
                  </a:lnTo>
                  <a:lnTo>
                    <a:pt x="782" y="0"/>
                  </a:lnTo>
                  <a:lnTo>
                    <a:pt x="822" y="21"/>
                  </a:lnTo>
                  <a:lnTo>
                    <a:pt x="819" y="58"/>
                  </a:lnTo>
                  <a:lnTo>
                    <a:pt x="792" y="131"/>
                  </a:lnTo>
                  <a:lnTo>
                    <a:pt x="721" y="137"/>
                  </a:lnTo>
                  <a:lnTo>
                    <a:pt x="685" y="109"/>
                  </a:lnTo>
                  <a:lnTo>
                    <a:pt x="657" y="113"/>
                  </a:lnTo>
                  <a:lnTo>
                    <a:pt x="612" y="177"/>
                  </a:lnTo>
                  <a:lnTo>
                    <a:pt x="566" y="259"/>
                  </a:lnTo>
                  <a:lnTo>
                    <a:pt x="503" y="314"/>
                  </a:lnTo>
                  <a:lnTo>
                    <a:pt x="399" y="406"/>
                  </a:lnTo>
                  <a:lnTo>
                    <a:pt x="326" y="507"/>
                  </a:lnTo>
                  <a:lnTo>
                    <a:pt x="210" y="558"/>
                  </a:lnTo>
                  <a:lnTo>
                    <a:pt x="146" y="586"/>
                  </a:lnTo>
                  <a:lnTo>
                    <a:pt x="43" y="598"/>
                  </a:lnTo>
                  <a:lnTo>
                    <a:pt x="0" y="5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4" name="Freeform 7">
              <a:extLst>
                <a:ext uri="{FF2B5EF4-FFF2-40B4-BE49-F238E27FC236}">
                  <a16:creationId xmlns:a16="http://schemas.microsoft.com/office/drawing/2014/main" id="{49F148D1-F811-4B9D-B7CE-B3618E013B83}"/>
                </a:ext>
              </a:extLst>
            </p:cNvPr>
            <p:cNvSpPr>
              <a:spLocks/>
            </p:cNvSpPr>
            <p:nvPr/>
          </p:nvSpPr>
          <p:spPr bwMode="auto">
            <a:xfrm flipH="1">
              <a:off x="2208213" y="2187575"/>
              <a:ext cx="1069975" cy="957263"/>
            </a:xfrm>
            <a:custGeom>
              <a:avLst/>
              <a:gdLst>
                <a:gd name="T0" fmla="*/ 0 w 2151"/>
                <a:gd name="T1" fmla="*/ 0 h 1926"/>
                <a:gd name="T2" fmla="*/ 0 w 2151"/>
                <a:gd name="T3" fmla="*/ 0 h 1926"/>
                <a:gd name="T4" fmla="*/ 0 w 2151"/>
                <a:gd name="T5" fmla="*/ 0 h 1926"/>
                <a:gd name="T6" fmla="*/ 0 w 2151"/>
                <a:gd name="T7" fmla="*/ 0 h 1926"/>
                <a:gd name="T8" fmla="*/ 0 w 2151"/>
                <a:gd name="T9" fmla="*/ 0 h 1926"/>
                <a:gd name="T10" fmla="*/ 0 w 2151"/>
                <a:gd name="T11" fmla="*/ 0 h 1926"/>
                <a:gd name="T12" fmla="*/ 0 w 2151"/>
                <a:gd name="T13" fmla="*/ 0 h 1926"/>
                <a:gd name="T14" fmla="*/ 0 w 2151"/>
                <a:gd name="T15" fmla="*/ 0 h 1926"/>
                <a:gd name="T16" fmla="*/ 0 w 2151"/>
                <a:gd name="T17" fmla="*/ 0 h 1926"/>
                <a:gd name="T18" fmla="*/ 0 w 2151"/>
                <a:gd name="T19" fmla="*/ 0 h 1926"/>
                <a:gd name="T20" fmla="*/ 0 w 2151"/>
                <a:gd name="T21" fmla="*/ 0 h 1926"/>
                <a:gd name="T22" fmla="*/ 0 w 2151"/>
                <a:gd name="T23" fmla="*/ 0 h 1926"/>
                <a:gd name="T24" fmla="*/ 0 w 2151"/>
                <a:gd name="T25" fmla="*/ 0 h 1926"/>
                <a:gd name="T26" fmla="*/ 0 w 2151"/>
                <a:gd name="T27" fmla="*/ 0 h 1926"/>
                <a:gd name="T28" fmla="*/ 0 w 2151"/>
                <a:gd name="T29" fmla="*/ 0 h 1926"/>
                <a:gd name="T30" fmla="*/ 0 w 2151"/>
                <a:gd name="T31" fmla="*/ 0 h 1926"/>
                <a:gd name="T32" fmla="*/ 0 w 2151"/>
                <a:gd name="T33" fmla="*/ 0 h 1926"/>
                <a:gd name="T34" fmla="*/ 0 w 2151"/>
                <a:gd name="T35" fmla="*/ 0 h 1926"/>
                <a:gd name="T36" fmla="*/ 0 w 2151"/>
                <a:gd name="T37" fmla="*/ 0 h 1926"/>
                <a:gd name="T38" fmla="*/ 0 w 2151"/>
                <a:gd name="T39" fmla="*/ 0 h 1926"/>
                <a:gd name="T40" fmla="*/ 0 w 2151"/>
                <a:gd name="T41" fmla="*/ 0 h 1926"/>
                <a:gd name="T42" fmla="*/ 0 w 2151"/>
                <a:gd name="T43" fmla="*/ 0 h 1926"/>
                <a:gd name="T44" fmla="*/ 0 w 2151"/>
                <a:gd name="T45" fmla="*/ 0 h 1926"/>
                <a:gd name="T46" fmla="*/ 0 w 2151"/>
                <a:gd name="T47" fmla="*/ 0 h 1926"/>
                <a:gd name="T48" fmla="*/ 0 w 2151"/>
                <a:gd name="T49" fmla="*/ 0 h 1926"/>
                <a:gd name="T50" fmla="*/ 0 w 2151"/>
                <a:gd name="T51" fmla="*/ 0 h 1926"/>
                <a:gd name="T52" fmla="*/ 0 w 2151"/>
                <a:gd name="T53" fmla="*/ 0 h 1926"/>
                <a:gd name="T54" fmla="*/ 0 w 2151"/>
                <a:gd name="T55" fmla="*/ 0 h 1926"/>
                <a:gd name="T56" fmla="*/ 0 w 2151"/>
                <a:gd name="T57" fmla="*/ 0 h 1926"/>
                <a:gd name="T58" fmla="*/ 0 w 2151"/>
                <a:gd name="T59" fmla="*/ 0 h 1926"/>
                <a:gd name="T60" fmla="*/ 0 w 2151"/>
                <a:gd name="T61" fmla="*/ 0 h 1926"/>
                <a:gd name="T62" fmla="*/ 0 w 2151"/>
                <a:gd name="T63" fmla="*/ 0 h 1926"/>
                <a:gd name="T64" fmla="*/ 0 w 2151"/>
                <a:gd name="T65" fmla="*/ 0 h 1926"/>
                <a:gd name="T66" fmla="*/ 0 w 2151"/>
                <a:gd name="T67" fmla="*/ 0 h 1926"/>
                <a:gd name="T68" fmla="*/ 0 w 2151"/>
                <a:gd name="T69" fmla="*/ 0 h 1926"/>
                <a:gd name="T70" fmla="*/ 0 w 2151"/>
                <a:gd name="T71" fmla="*/ 0 h 1926"/>
                <a:gd name="T72" fmla="*/ 0 w 2151"/>
                <a:gd name="T73" fmla="*/ 0 h 1926"/>
                <a:gd name="T74" fmla="*/ 0 w 2151"/>
                <a:gd name="T75" fmla="*/ 0 h 1926"/>
                <a:gd name="T76" fmla="*/ 0 w 2151"/>
                <a:gd name="T77" fmla="*/ 0 h 1926"/>
                <a:gd name="T78" fmla="*/ 0 w 2151"/>
                <a:gd name="T79" fmla="*/ 0 h 1926"/>
                <a:gd name="T80" fmla="*/ 0 w 2151"/>
                <a:gd name="T81" fmla="*/ 0 h 1926"/>
                <a:gd name="T82" fmla="*/ 0 w 2151"/>
                <a:gd name="T83" fmla="*/ 0 h 1926"/>
                <a:gd name="T84" fmla="*/ 0 w 2151"/>
                <a:gd name="T85" fmla="*/ 0 h 1926"/>
                <a:gd name="T86" fmla="*/ 0 w 2151"/>
                <a:gd name="T87" fmla="*/ 0 h 1926"/>
                <a:gd name="T88" fmla="*/ 0 w 2151"/>
                <a:gd name="T89" fmla="*/ 0 h 1926"/>
                <a:gd name="T90" fmla="*/ 0 w 2151"/>
                <a:gd name="T91" fmla="*/ 0 h 192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151"/>
                <a:gd name="T139" fmla="*/ 0 h 1926"/>
                <a:gd name="T140" fmla="*/ 2151 w 2151"/>
                <a:gd name="T141" fmla="*/ 1926 h 192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151" h="1926">
                  <a:moveTo>
                    <a:pt x="0" y="638"/>
                  </a:moveTo>
                  <a:lnTo>
                    <a:pt x="289" y="547"/>
                  </a:lnTo>
                  <a:lnTo>
                    <a:pt x="414" y="481"/>
                  </a:lnTo>
                  <a:lnTo>
                    <a:pt x="552" y="429"/>
                  </a:lnTo>
                  <a:lnTo>
                    <a:pt x="686" y="353"/>
                  </a:lnTo>
                  <a:lnTo>
                    <a:pt x="833" y="293"/>
                  </a:lnTo>
                  <a:lnTo>
                    <a:pt x="945" y="266"/>
                  </a:lnTo>
                  <a:lnTo>
                    <a:pt x="1098" y="149"/>
                  </a:lnTo>
                  <a:lnTo>
                    <a:pt x="1198" y="94"/>
                  </a:lnTo>
                  <a:lnTo>
                    <a:pt x="1300" y="77"/>
                  </a:lnTo>
                  <a:lnTo>
                    <a:pt x="1499" y="0"/>
                  </a:lnTo>
                  <a:lnTo>
                    <a:pt x="1578" y="55"/>
                  </a:lnTo>
                  <a:lnTo>
                    <a:pt x="1686" y="284"/>
                  </a:lnTo>
                  <a:lnTo>
                    <a:pt x="1744" y="366"/>
                  </a:lnTo>
                  <a:lnTo>
                    <a:pt x="1826" y="583"/>
                  </a:lnTo>
                  <a:lnTo>
                    <a:pt x="1930" y="797"/>
                  </a:lnTo>
                  <a:lnTo>
                    <a:pt x="1998" y="872"/>
                  </a:lnTo>
                  <a:lnTo>
                    <a:pt x="2096" y="944"/>
                  </a:lnTo>
                  <a:lnTo>
                    <a:pt x="2115" y="1027"/>
                  </a:lnTo>
                  <a:lnTo>
                    <a:pt x="2151" y="1105"/>
                  </a:lnTo>
                  <a:lnTo>
                    <a:pt x="2142" y="1178"/>
                  </a:lnTo>
                  <a:lnTo>
                    <a:pt x="2124" y="1222"/>
                  </a:lnTo>
                  <a:lnTo>
                    <a:pt x="2013" y="1286"/>
                  </a:lnTo>
                  <a:lnTo>
                    <a:pt x="1924" y="1367"/>
                  </a:lnTo>
                  <a:lnTo>
                    <a:pt x="1826" y="1382"/>
                  </a:lnTo>
                  <a:lnTo>
                    <a:pt x="1663" y="1464"/>
                  </a:lnTo>
                  <a:lnTo>
                    <a:pt x="1580" y="1476"/>
                  </a:lnTo>
                  <a:lnTo>
                    <a:pt x="1427" y="1567"/>
                  </a:lnTo>
                  <a:lnTo>
                    <a:pt x="1270" y="1585"/>
                  </a:lnTo>
                  <a:lnTo>
                    <a:pt x="1219" y="1621"/>
                  </a:lnTo>
                  <a:lnTo>
                    <a:pt x="1183" y="1663"/>
                  </a:lnTo>
                  <a:lnTo>
                    <a:pt x="1074" y="1681"/>
                  </a:lnTo>
                  <a:lnTo>
                    <a:pt x="899" y="1781"/>
                  </a:lnTo>
                  <a:lnTo>
                    <a:pt x="767" y="1838"/>
                  </a:lnTo>
                  <a:lnTo>
                    <a:pt x="616" y="1907"/>
                  </a:lnTo>
                  <a:lnTo>
                    <a:pt x="522" y="1926"/>
                  </a:lnTo>
                  <a:lnTo>
                    <a:pt x="461" y="1907"/>
                  </a:lnTo>
                  <a:lnTo>
                    <a:pt x="425" y="1871"/>
                  </a:lnTo>
                  <a:lnTo>
                    <a:pt x="342" y="1658"/>
                  </a:lnTo>
                  <a:lnTo>
                    <a:pt x="289" y="1392"/>
                  </a:lnTo>
                  <a:lnTo>
                    <a:pt x="242" y="1295"/>
                  </a:lnTo>
                  <a:lnTo>
                    <a:pt x="163" y="1205"/>
                  </a:lnTo>
                  <a:lnTo>
                    <a:pt x="127" y="1148"/>
                  </a:lnTo>
                  <a:lnTo>
                    <a:pt x="100" y="987"/>
                  </a:lnTo>
                  <a:lnTo>
                    <a:pt x="28" y="818"/>
                  </a:lnTo>
                  <a:lnTo>
                    <a:pt x="0" y="63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5" name="Freeform 8">
              <a:extLst>
                <a:ext uri="{FF2B5EF4-FFF2-40B4-BE49-F238E27FC236}">
                  <a16:creationId xmlns:a16="http://schemas.microsoft.com/office/drawing/2014/main" id="{A7416A17-E74B-4782-AA57-3FF26644ADAC}"/>
                </a:ext>
              </a:extLst>
            </p:cNvPr>
            <p:cNvSpPr>
              <a:spLocks/>
            </p:cNvSpPr>
            <p:nvPr/>
          </p:nvSpPr>
          <p:spPr bwMode="auto">
            <a:xfrm flipH="1">
              <a:off x="-2546770" y="2181225"/>
              <a:ext cx="5842419" cy="988548"/>
            </a:xfrm>
            <a:custGeom>
              <a:avLst/>
              <a:gdLst>
                <a:gd name="T0" fmla="*/ 0 w 2201"/>
                <a:gd name="T1" fmla="*/ 0 h 1944"/>
                <a:gd name="T2" fmla="*/ 0 w 2201"/>
                <a:gd name="T3" fmla="*/ 0 h 1944"/>
                <a:gd name="T4" fmla="*/ 0 w 2201"/>
                <a:gd name="T5" fmla="*/ 0 h 1944"/>
                <a:gd name="T6" fmla="*/ 0 w 2201"/>
                <a:gd name="T7" fmla="*/ 0 h 1944"/>
                <a:gd name="T8" fmla="*/ 0 w 2201"/>
                <a:gd name="T9" fmla="*/ 0 h 1944"/>
                <a:gd name="T10" fmla="*/ 0 w 2201"/>
                <a:gd name="T11" fmla="*/ 0 h 1944"/>
                <a:gd name="T12" fmla="*/ 0 w 2201"/>
                <a:gd name="T13" fmla="*/ 0 h 1944"/>
                <a:gd name="T14" fmla="*/ 0 w 2201"/>
                <a:gd name="T15" fmla="*/ 0 h 1944"/>
                <a:gd name="T16" fmla="*/ 0 w 2201"/>
                <a:gd name="T17" fmla="*/ 0 h 1944"/>
                <a:gd name="T18" fmla="*/ 0 w 2201"/>
                <a:gd name="T19" fmla="*/ 0 h 1944"/>
                <a:gd name="T20" fmla="*/ 0 w 2201"/>
                <a:gd name="T21" fmla="*/ 0 h 1944"/>
                <a:gd name="T22" fmla="*/ 0 w 2201"/>
                <a:gd name="T23" fmla="*/ 0 h 1944"/>
                <a:gd name="T24" fmla="*/ 0 w 2201"/>
                <a:gd name="T25" fmla="*/ 0 h 1944"/>
                <a:gd name="T26" fmla="*/ 0 w 2201"/>
                <a:gd name="T27" fmla="*/ 0 h 1944"/>
                <a:gd name="T28" fmla="*/ 0 w 2201"/>
                <a:gd name="T29" fmla="*/ 0 h 1944"/>
                <a:gd name="T30" fmla="*/ 0 w 2201"/>
                <a:gd name="T31" fmla="*/ 0 h 1944"/>
                <a:gd name="T32" fmla="*/ 0 w 2201"/>
                <a:gd name="T33" fmla="*/ 0 h 1944"/>
                <a:gd name="T34" fmla="*/ 0 w 2201"/>
                <a:gd name="T35" fmla="*/ 0 h 1944"/>
                <a:gd name="T36" fmla="*/ 0 w 2201"/>
                <a:gd name="T37" fmla="*/ 0 h 1944"/>
                <a:gd name="T38" fmla="*/ 0 w 2201"/>
                <a:gd name="T39" fmla="*/ 0 h 1944"/>
                <a:gd name="T40" fmla="*/ 0 w 2201"/>
                <a:gd name="T41" fmla="*/ 0 h 1944"/>
                <a:gd name="T42" fmla="*/ 0 w 2201"/>
                <a:gd name="T43" fmla="*/ 0 h 1944"/>
                <a:gd name="T44" fmla="*/ 0 w 2201"/>
                <a:gd name="T45" fmla="*/ 0 h 1944"/>
                <a:gd name="T46" fmla="*/ 0 w 2201"/>
                <a:gd name="T47" fmla="*/ 0 h 1944"/>
                <a:gd name="T48" fmla="*/ 0 w 2201"/>
                <a:gd name="T49" fmla="*/ 0 h 1944"/>
                <a:gd name="T50" fmla="*/ 0 w 2201"/>
                <a:gd name="T51" fmla="*/ 0 h 1944"/>
                <a:gd name="T52" fmla="*/ 0 w 2201"/>
                <a:gd name="T53" fmla="*/ 0 h 1944"/>
                <a:gd name="T54" fmla="*/ 0 w 2201"/>
                <a:gd name="T55" fmla="*/ 0 h 1944"/>
                <a:gd name="T56" fmla="*/ 0 w 2201"/>
                <a:gd name="T57" fmla="*/ 0 h 1944"/>
                <a:gd name="T58" fmla="*/ 0 w 2201"/>
                <a:gd name="T59" fmla="*/ 0 h 1944"/>
                <a:gd name="T60" fmla="*/ 0 w 2201"/>
                <a:gd name="T61" fmla="*/ 0 h 1944"/>
                <a:gd name="T62" fmla="*/ 0 w 2201"/>
                <a:gd name="T63" fmla="*/ 0 h 1944"/>
                <a:gd name="T64" fmla="*/ 0 w 2201"/>
                <a:gd name="T65" fmla="*/ 0 h 1944"/>
                <a:gd name="T66" fmla="*/ 0 w 2201"/>
                <a:gd name="T67" fmla="*/ 0 h 1944"/>
                <a:gd name="T68" fmla="*/ 0 w 2201"/>
                <a:gd name="T69" fmla="*/ 0 h 1944"/>
                <a:gd name="T70" fmla="*/ 0 w 2201"/>
                <a:gd name="T71" fmla="*/ 0 h 1944"/>
                <a:gd name="T72" fmla="*/ 0 w 2201"/>
                <a:gd name="T73" fmla="*/ 0 h 1944"/>
                <a:gd name="T74" fmla="*/ 0 w 2201"/>
                <a:gd name="T75" fmla="*/ 0 h 1944"/>
                <a:gd name="T76" fmla="*/ 0 w 2201"/>
                <a:gd name="T77" fmla="*/ 0 h 1944"/>
                <a:gd name="T78" fmla="*/ 0 w 2201"/>
                <a:gd name="T79" fmla="*/ 0 h 1944"/>
                <a:gd name="T80" fmla="*/ 0 w 2201"/>
                <a:gd name="T81" fmla="*/ 0 h 1944"/>
                <a:gd name="T82" fmla="*/ 0 w 2201"/>
                <a:gd name="T83" fmla="*/ 0 h 1944"/>
                <a:gd name="T84" fmla="*/ 0 w 2201"/>
                <a:gd name="T85" fmla="*/ 0 h 19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01"/>
                <a:gd name="T130" fmla="*/ 0 h 1944"/>
                <a:gd name="T131" fmla="*/ 2201 w 2201"/>
                <a:gd name="T132" fmla="*/ 1944 h 19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01" h="1944">
                  <a:moveTo>
                    <a:pt x="105" y="595"/>
                  </a:moveTo>
                  <a:lnTo>
                    <a:pt x="331" y="531"/>
                  </a:lnTo>
                  <a:lnTo>
                    <a:pt x="434" y="483"/>
                  </a:lnTo>
                  <a:lnTo>
                    <a:pt x="530" y="440"/>
                  </a:lnTo>
                  <a:lnTo>
                    <a:pt x="615" y="404"/>
                  </a:lnTo>
                  <a:lnTo>
                    <a:pt x="711" y="350"/>
                  </a:lnTo>
                  <a:lnTo>
                    <a:pt x="826" y="308"/>
                  </a:lnTo>
                  <a:lnTo>
                    <a:pt x="947" y="272"/>
                  </a:lnTo>
                  <a:lnTo>
                    <a:pt x="1019" y="223"/>
                  </a:lnTo>
                  <a:lnTo>
                    <a:pt x="1110" y="157"/>
                  </a:lnTo>
                  <a:lnTo>
                    <a:pt x="1212" y="102"/>
                  </a:lnTo>
                  <a:lnTo>
                    <a:pt x="1309" y="79"/>
                  </a:lnTo>
                  <a:lnTo>
                    <a:pt x="1429" y="36"/>
                  </a:lnTo>
                  <a:lnTo>
                    <a:pt x="1507" y="6"/>
                  </a:lnTo>
                  <a:lnTo>
                    <a:pt x="1550" y="0"/>
                  </a:lnTo>
                  <a:lnTo>
                    <a:pt x="1605" y="49"/>
                  </a:lnTo>
                  <a:lnTo>
                    <a:pt x="1671" y="170"/>
                  </a:lnTo>
                  <a:lnTo>
                    <a:pt x="1719" y="272"/>
                  </a:lnTo>
                  <a:lnTo>
                    <a:pt x="1785" y="368"/>
                  </a:lnTo>
                  <a:lnTo>
                    <a:pt x="1834" y="495"/>
                  </a:lnTo>
                  <a:lnTo>
                    <a:pt x="1881" y="604"/>
                  </a:lnTo>
                  <a:lnTo>
                    <a:pt x="1936" y="718"/>
                  </a:lnTo>
                  <a:lnTo>
                    <a:pt x="1972" y="784"/>
                  </a:lnTo>
                  <a:lnTo>
                    <a:pt x="2021" y="858"/>
                  </a:lnTo>
                  <a:lnTo>
                    <a:pt x="2106" y="924"/>
                  </a:lnTo>
                  <a:lnTo>
                    <a:pt x="2135" y="954"/>
                  </a:lnTo>
                  <a:lnTo>
                    <a:pt x="2165" y="1045"/>
                  </a:lnTo>
                  <a:lnTo>
                    <a:pt x="2201" y="1123"/>
                  </a:lnTo>
                  <a:lnTo>
                    <a:pt x="2195" y="1183"/>
                  </a:lnTo>
                  <a:lnTo>
                    <a:pt x="2159" y="1243"/>
                  </a:lnTo>
                  <a:lnTo>
                    <a:pt x="2081" y="1292"/>
                  </a:lnTo>
                  <a:lnTo>
                    <a:pt x="1960" y="1383"/>
                  </a:lnTo>
                  <a:lnTo>
                    <a:pt x="1870" y="1407"/>
                  </a:lnTo>
                  <a:lnTo>
                    <a:pt x="1773" y="1449"/>
                  </a:lnTo>
                  <a:lnTo>
                    <a:pt x="1713" y="1479"/>
                  </a:lnTo>
                  <a:lnTo>
                    <a:pt x="1622" y="1504"/>
                  </a:lnTo>
                  <a:lnTo>
                    <a:pt x="1550" y="1540"/>
                  </a:lnTo>
                  <a:lnTo>
                    <a:pt x="1471" y="1582"/>
                  </a:lnTo>
                  <a:lnTo>
                    <a:pt x="1350" y="1606"/>
                  </a:lnTo>
                  <a:lnTo>
                    <a:pt x="1303" y="1612"/>
                  </a:lnTo>
                  <a:lnTo>
                    <a:pt x="1225" y="1685"/>
                  </a:lnTo>
                  <a:lnTo>
                    <a:pt x="1097" y="1715"/>
                  </a:lnTo>
                  <a:lnTo>
                    <a:pt x="917" y="1817"/>
                  </a:lnTo>
                  <a:lnTo>
                    <a:pt x="783" y="1865"/>
                  </a:lnTo>
                  <a:lnTo>
                    <a:pt x="669" y="1920"/>
                  </a:lnTo>
                  <a:lnTo>
                    <a:pt x="560" y="1944"/>
                  </a:lnTo>
                  <a:lnTo>
                    <a:pt x="512" y="1938"/>
                  </a:lnTo>
                  <a:lnTo>
                    <a:pt x="471" y="1914"/>
                  </a:lnTo>
                  <a:lnTo>
                    <a:pt x="422" y="1811"/>
                  </a:lnTo>
                  <a:lnTo>
                    <a:pt x="367" y="1708"/>
                  </a:lnTo>
                  <a:lnTo>
                    <a:pt x="350" y="1642"/>
                  </a:lnTo>
                  <a:lnTo>
                    <a:pt x="337" y="1540"/>
                  </a:lnTo>
                  <a:lnTo>
                    <a:pt x="320" y="1461"/>
                  </a:lnTo>
                  <a:lnTo>
                    <a:pt x="295" y="1377"/>
                  </a:lnTo>
                  <a:lnTo>
                    <a:pt x="216" y="1268"/>
                  </a:lnTo>
                  <a:lnTo>
                    <a:pt x="169" y="1190"/>
                  </a:lnTo>
                  <a:lnTo>
                    <a:pt x="138" y="1045"/>
                  </a:lnTo>
                  <a:lnTo>
                    <a:pt x="96" y="941"/>
                  </a:lnTo>
                  <a:lnTo>
                    <a:pt x="48" y="833"/>
                  </a:lnTo>
                  <a:lnTo>
                    <a:pt x="18" y="724"/>
                  </a:lnTo>
                  <a:lnTo>
                    <a:pt x="0" y="670"/>
                  </a:lnTo>
                  <a:lnTo>
                    <a:pt x="18" y="628"/>
                  </a:lnTo>
                  <a:lnTo>
                    <a:pt x="66" y="604"/>
                  </a:lnTo>
                  <a:lnTo>
                    <a:pt x="108" y="616"/>
                  </a:lnTo>
                  <a:lnTo>
                    <a:pt x="120" y="652"/>
                  </a:lnTo>
                  <a:lnTo>
                    <a:pt x="66" y="682"/>
                  </a:lnTo>
                  <a:lnTo>
                    <a:pt x="66" y="737"/>
                  </a:lnTo>
                  <a:lnTo>
                    <a:pt x="84" y="809"/>
                  </a:lnTo>
                  <a:lnTo>
                    <a:pt x="114" y="894"/>
                  </a:lnTo>
                  <a:lnTo>
                    <a:pt x="157" y="990"/>
                  </a:lnTo>
                  <a:lnTo>
                    <a:pt x="186" y="1062"/>
                  </a:lnTo>
                  <a:lnTo>
                    <a:pt x="205" y="1171"/>
                  </a:lnTo>
                  <a:lnTo>
                    <a:pt x="235" y="1219"/>
                  </a:lnTo>
                  <a:lnTo>
                    <a:pt x="295" y="1304"/>
                  </a:lnTo>
                  <a:lnTo>
                    <a:pt x="325" y="1353"/>
                  </a:lnTo>
                  <a:lnTo>
                    <a:pt x="350" y="1419"/>
                  </a:lnTo>
                  <a:lnTo>
                    <a:pt x="361" y="1485"/>
                  </a:lnTo>
                  <a:lnTo>
                    <a:pt x="380" y="1551"/>
                  </a:lnTo>
                  <a:lnTo>
                    <a:pt x="398" y="1660"/>
                  </a:lnTo>
                  <a:lnTo>
                    <a:pt x="434" y="1751"/>
                  </a:lnTo>
                  <a:lnTo>
                    <a:pt x="501" y="1884"/>
                  </a:lnTo>
                  <a:lnTo>
                    <a:pt x="549" y="1908"/>
                  </a:lnTo>
                  <a:lnTo>
                    <a:pt x="596" y="1908"/>
                  </a:lnTo>
                  <a:lnTo>
                    <a:pt x="694" y="1872"/>
                  </a:lnTo>
                  <a:lnTo>
                    <a:pt x="815" y="1823"/>
                  </a:lnTo>
                  <a:lnTo>
                    <a:pt x="923" y="1769"/>
                  </a:lnTo>
                  <a:lnTo>
                    <a:pt x="1013" y="1715"/>
                  </a:lnTo>
                  <a:lnTo>
                    <a:pt x="1085" y="1672"/>
                  </a:lnTo>
                  <a:lnTo>
                    <a:pt x="1157" y="1642"/>
                  </a:lnTo>
                  <a:lnTo>
                    <a:pt x="1218" y="1642"/>
                  </a:lnTo>
                  <a:lnTo>
                    <a:pt x="1254" y="1600"/>
                  </a:lnTo>
                  <a:lnTo>
                    <a:pt x="1339" y="1570"/>
                  </a:lnTo>
                  <a:lnTo>
                    <a:pt x="1418" y="1557"/>
                  </a:lnTo>
                  <a:lnTo>
                    <a:pt x="1465" y="1551"/>
                  </a:lnTo>
                  <a:lnTo>
                    <a:pt x="1611" y="1468"/>
                  </a:lnTo>
                  <a:lnTo>
                    <a:pt x="1694" y="1449"/>
                  </a:lnTo>
                  <a:lnTo>
                    <a:pt x="1767" y="1413"/>
                  </a:lnTo>
                  <a:lnTo>
                    <a:pt x="1858" y="1364"/>
                  </a:lnTo>
                  <a:lnTo>
                    <a:pt x="1955" y="1353"/>
                  </a:lnTo>
                  <a:lnTo>
                    <a:pt x="2038" y="1279"/>
                  </a:lnTo>
                  <a:lnTo>
                    <a:pt x="2106" y="1232"/>
                  </a:lnTo>
                  <a:lnTo>
                    <a:pt x="2147" y="1201"/>
                  </a:lnTo>
                  <a:lnTo>
                    <a:pt x="2159" y="1147"/>
                  </a:lnTo>
                  <a:lnTo>
                    <a:pt x="2159" y="1092"/>
                  </a:lnTo>
                  <a:lnTo>
                    <a:pt x="2129" y="1039"/>
                  </a:lnTo>
                  <a:lnTo>
                    <a:pt x="2111" y="960"/>
                  </a:lnTo>
                  <a:lnTo>
                    <a:pt x="2044" y="924"/>
                  </a:lnTo>
                  <a:lnTo>
                    <a:pt x="1985" y="869"/>
                  </a:lnTo>
                  <a:lnTo>
                    <a:pt x="1936" y="803"/>
                  </a:lnTo>
                  <a:lnTo>
                    <a:pt x="1858" y="633"/>
                  </a:lnTo>
                  <a:lnTo>
                    <a:pt x="1798" y="501"/>
                  </a:lnTo>
                  <a:lnTo>
                    <a:pt x="1762" y="404"/>
                  </a:lnTo>
                  <a:lnTo>
                    <a:pt x="1694" y="308"/>
                  </a:lnTo>
                  <a:lnTo>
                    <a:pt x="1647" y="200"/>
                  </a:lnTo>
                  <a:lnTo>
                    <a:pt x="1592" y="91"/>
                  </a:lnTo>
                  <a:lnTo>
                    <a:pt x="1562" y="72"/>
                  </a:lnTo>
                  <a:lnTo>
                    <a:pt x="1532" y="42"/>
                  </a:lnTo>
                  <a:lnTo>
                    <a:pt x="1399" y="85"/>
                  </a:lnTo>
                  <a:lnTo>
                    <a:pt x="1327" y="115"/>
                  </a:lnTo>
                  <a:lnTo>
                    <a:pt x="1218" y="133"/>
                  </a:lnTo>
                  <a:lnTo>
                    <a:pt x="1127" y="181"/>
                  </a:lnTo>
                  <a:lnTo>
                    <a:pt x="995" y="289"/>
                  </a:lnTo>
                  <a:lnTo>
                    <a:pt x="929" y="320"/>
                  </a:lnTo>
                  <a:lnTo>
                    <a:pt x="851" y="325"/>
                  </a:lnTo>
                  <a:lnTo>
                    <a:pt x="687" y="393"/>
                  </a:lnTo>
                  <a:lnTo>
                    <a:pt x="590" y="465"/>
                  </a:lnTo>
                  <a:lnTo>
                    <a:pt x="452" y="525"/>
                  </a:lnTo>
                  <a:lnTo>
                    <a:pt x="157" y="628"/>
                  </a:lnTo>
                  <a:lnTo>
                    <a:pt x="105" y="5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6" name="Freeform 9">
              <a:extLst>
                <a:ext uri="{FF2B5EF4-FFF2-40B4-BE49-F238E27FC236}">
                  <a16:creationId xmlns:a16="http://schemas.microsoft.com/office/drawing/2014/main" id="{53565215-0191-4C27-B836-9F341216FD0C}"/>
                </a:ext>
              </a:extLst>
            </p:cNvPr>
            <p:cNvSpPr>
              <a:spLocks/>
            </p:cNvSpPr>
            <p:nvPr/>
          </p:nvSpPr>
          <p:spPr bwMode="auto">
            <a:xfrm flipH="1">
              <a:off x="3328988" y="2368550"/>
              <a:ext cx="238125" cy="219075"/>
            </a:xfrm>
            <a:custGeom>
              <a:avLst/>
              <a:gdLst>
                <a:gd name="T0" fmla="*/ 0 w 479"/>
                <a:gd name="T1" fmla="*/ 0 h 443"/>
                <a:gd name="T2" fmla="*/ 0 w 479"/>
                <a:gd name="T3" fmla="*/ 0 h 443"/>
                <a:gd name="T4" fmla="*/ 0 w 479"/>
                <a:gd name="T5" fmla="*/ 0 h 443"/>
                <a:gd name="T6" fmla="*/ 0 w 479"/>
                <a:gd name="T7" fmla="*/ 0 h 443"/>
                <a:gd name="T8" fmla="*/ 0 w 479"/>
                <a:gd name="T9" fmla="*/ 0 h 443"/>
                <a:gd name="T10" fmla="*/ 0 w 479"/>
                <a:gd name="T11" fmla="*/ 0 h 443"/>
                <a:gd name="T12" fmla="*/ 0 w 479"/>
                <a:gd name="T13" fmla="*/ 0 h 443"/>
                <a:gd name="T14" fmla="*/ 0 w 479"/>
                <a:gd name="T15" fmla="*/ 0 h 443"/>
                <a:gd name="T16" fmla="*/ 0 w 479"/>
                <a:gd name="T17" fmla="*/ 0 h 443"/>
                <a:gd name="T18" fmla="*/ 0 w 479"/>
                <a:gd name="T19" fmla="*/ 0 h 443"/>
                <a:gd name="T20" fmla="*/ 0 w 479"/>
                <a:gd name="T21" fmla="*/ 0 h 443"/>
                <a:gd name="T22" fmla="*/ 0 w 479"/>
                <a:gd name="T23" fmla="*/ 0 h 443"/>
                <a:gd name="T24" fmla="*/ 0 w 479"/>
                <a:gd name="T25" fmla="*/ 0 h 443"/>
                <a:gd name="T26" fmla="*/ 0 w 479"/>
                <a:gd name="T27" fmla="*/ 0 h 443"/>
                <a:gd name="T28" fmla="*/ 0 w 479"/>
                <a:gd name="T29" fmla="*/ 0 h 443"/>
                <a:gd name="T30" fmla="*/ 0 w 479"/>
                <a:gd name="T31" fmla="*/ 0 h 443"/>
                <a:gd name="T32" fmla="*/ 0 w 479"/>
                <a:gd name="T33" fmla="*/ 0 h 443"/>
                <a:gd name="T34" fmla="*/ 0 w 479"/>
                <a:gd name="T35" fmla="*/ 0 h 443"/>
                <a:gd name="T36" fmla="*/ 0 w 479"/>
                <a:gd name="T37" fmla="*/ 0 h 443"/>
                <a:gd name="T38" fmla="*/ 0 w 479"/>
                <a:gd name="T39" fmla="*/ 0 h 443"/>
                <a:gd name="T40" fmla="*/ 0 w 479"/>
                <a:gd name="T41" fmla="*/ 0 h 443"/>
                <a:gd name="T42" fmla="*/ 0 w 479"/>
                <a:gd name="T43" fmla="*/ 0 h 443"/>
                <a:gd name="T44" fmla="*/ 0 w 479"/>
                <a:gd name="T45" fmla="*/ 0 h 443"/>
                <a:gd name="T46" fmla="*/ 0 w 479"/>
                <a:gd name="T47" fmla="*/ 0 h 443"/>
                <a:gd name="T48" fmla="*/ 0 w 479"/>
                <a:gd name="T49" fmla="*/ 0 h 443"/>
                <a:gd name="T50" fmla="*/ 0 w 479"/>
                <a:gd name="T51" fmla="*/ 0 h 443"/>
                <a:gd name="T52" fmla="*/ 0 w 479"/>
                <a:gd name="T53" fmla="*/ 0 h 443"/>
                <a:gd name="T54" fmla="*/ 0 w 479"/>
                <a:gd name="T55" fmla="*/ 0 h 443"/>
                <a:gd name="T56" fmla="*/ 0 w 479"/>
                <a:gd name="T57" fmla="*/ 0 h 443"/>
                <a:gd name="T58" fmla="*/ 0 w 479"/>
                <a:gd name="T59" fmla="*/ 0 h 44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79"/>
                <a:gd name="T91" fmla="*/ 0 h 443"/>
                <a:gd name="T92" fmla="*/ 479 w 479"/>
                <a:gd name="T93" fmla="*/ 443 h 44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79" h="443">
                  <a:moveTo>
                    <a:pt x="322" y="191"/>
                  </a:moveTo>
                  <a:lnTo>
                    <a:pt x="304" y="130"/>
                  </a:lnTo>
                  <a:lnTo>
                    <a:pt x="273" y="74"/>
                  </a:lnTo>
                  <a:lnTo>
                    <a:pt x="240" y="38"/>
                  </a:lnTo>
                  <a:lnTo>
                    <a:pt x="193" y="9"/>
                  </a:lnTo>
                  <a:lnTo>
                    <a:pt x="157" y="0"/>
                  </a:lnTo>
                  <a:lnTo>
                    <a:pt x="111" y="0"/>
                  </a:lnTo>
                  <a:lnTo>
                    <a:pt x="65" y="15"/>
                  </a:lnTo>
                  <a:lnTo>
                    <a:pt x="28" y="44"/>
                  </a:lnTo>
                  <a:lnTo>
                    <a:pt x="9" y="93"/>
                  </a:lnTo>
                  <a:lnTo>
                    <a:pt x="0" y="164"/>
                  </a:lnTo>
                  <a:lnTo>
                    <a:pt x="19" y="258"/>
                  </a:lnTo>
                  <a:lnTo>
                    <a:pt x="46" y="330"/>
                  </a:lnTo>
                  <a:lnTo>
                    <a:pt x="82" y="376"/>
                  </a:lnTo>
                  <a:lnTo>
                    <a:pt x="120" y="406"/>
                  </a:lnTo>
                  <a:lnTo>
                    <a:pt x="172" y="431"/>
                  </a:lnTo>
                  <a:lnTo>
                    <a:pt x="227" y="443"/>
                  </a:lnTo>
                  <a:lnTo>
                    <a:pt x="277" y="434"/>
                  </a:lnTo>
                  <a:lnTo>
                    <a:pt x="319" y="416"/>
                  </a:lnTo>
                  <a:lnTo>
                    <a:pt x="347" y="357"/>
                  </a:lnTo>
                  <a:lnTo>
                    <a:pt x="350" y="302"/>
                  </a:lnTo>
                  <a:lnTo>
                    <a:pt x="347" y="256"/>
                  </a:lnTo>
                  <a:lnTo>
                    <a:pt x="340" y="237"/>
                  </a:lnTo>
                  <a:lnTo>
                    <a:pt x="420" y="256"/>
                  </a:lnTo>
                  <a:lnTo>
                    <a:pt x="470" y="258"/>
                  </a:lnTo>
                  <a:lnTo>
                    <a:pt x="479" y="227"/>
                  </a:lnTo>
                  <a:lnTo>
                    <a:pt x="466" y="194"/>
                  </a:lnTo>
                  <a:lnTo>
                    <a:pt x="420" y="200"/>
                  </a:lnTo>
                  <a:lnTo>
                    <a:pt x="350" y="204"/>
                  </a:lnTo>
                  <a:lnTo>
                    <a:pt x="322"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7" name="Freeform 10">
              <a:extLst>
                <a:ext uri="{FF2B5EF4-FFF2-40B4-BE49-F238E27FC236}">
                  <a16:creationId xmlns:a16="http://schemas.microsoft.com/office/drawing/2014/main" id="{04516ACE-5245-4D2E-95E6-6AEF015A375E}"/>
                </a:ext>
              </a:extLst>
            </p:cNvPr>
            <p:cNvSpPr>
              <a:spLocks/>
            </p:cNvSpPr>
            <p:nvPr/>
          </p:nvSpPr>
          <p:spPr bwMode="auto">
            <a:xfrm flipH="1">
              <a:off x="3289300" y="2624138"/>
              <a:ext cx="192088" cy="349250"/>
            </a:xfrm>
            <a:custGeom>
              <a:avLst/>
              <a:gdLst>
                <a:gd name="T0" fmla="*/ 0 w 389"/>
                <a:gd name="T1" fmla="*/ 0 h 697"/>
                <a:gd name="T2" fmla="*/ 0 w 389"/>
                <a:gd name="T3" fmla="*/ 0 h 697"/>
                <a:gd name="T4" fmla="*/ 0 w 389"/>
                <a:gd name="T5" fmla="*/ 0 h 697"/>
                <a:gd name="T6" fmla="*/ 0 w 389"/>
                <a:gd name="T7" fmla="*/ 0 h 697"/>
                <a:gd name="T8" fmla="*/ 0 w 389"/>
                <a:gd name="T9" fmla="*/ 0 h 697"/>
                <a:gd name="T10" fmla="*/ 0 w 389"/>
                <a:gd name="T11" fmla="*/ 0 h 697"/>
                <a:gd name="T12" fmla="*/ 0 w 389"/>
                <a:gd name="T13" fmla="*/ 0 h 697"/>
                <a:gd name="T14" fmla="*/ 0 w 389"/>
                <a:gd name="T15" fmla="*/ 0 h 697"/>
                <a:gd name="T16" fmla="*/ 0 w 389"/>
                <a:gd name="T17" fmla="*/ 0 h 697"/>
                <a:gd name="T18" fmla="*/ 0 w 389"/>
                <a:gd name="T19" fmla="*/ 0 h 697"/>
                <a:gd name="T20" fmla="*/ 0 w 389"/>
                <a:gd name="T21" fmla="*/ 0 h 697"/>
                <a:gd name="T22" fmla="*/ 0 w 389"/>
                <a:gd name="T23" fmla="*/ 0 h 697"/>
                <a:gd name="T24" fmla="*/ 0 w 389"/>
                <a:gd name="T25" fmla="*/ 0 h 697"/>
                <a:gd name="T26" fmla="*/ 0 w 389"/>
                <a:gd name="T27" fmla="*/ 0 h 697"/>
                <a:gd name="T28" fmla="*/ 0 w 389"/>
                <a:gd name="T29" fmla="*/ 0 h 697"/>
                <a:gd name="T30" fmla="*/ 0 w 389"/>
                <a:gd name="T31" fmla="*/ 0 h 697"/>
                <a:gd name="T32" fmla="*/ 0 w 389"/>
                <a:gd name="T33" fmla="*/ 0 h 697"/>
                <a:gd name="T34" fmla="*/ 0 w 389"/>
                <a:gd name="T35" fmla="*/ 0 h 697"/>
                <a:gd name="T36" fmla="*/ 0 w 389"/>
                <a:gd name="T37" fmla="*/ 0 h 697"/>
                <a:gd name="T38" fmla="*/ 0 w 389"/>
                <a:gd name="T39" fmla="*/ 0 h 697"/>
                <a:gd name="T40" fmla="*/ 0 w 389"/>
                <a:gd name="T41" fmla="*/ 0 h 697"/>
                <a:gd name="T42" fmla="*/ 0 w 389"/>
                <a:gd name="T43" fmla="*/ 0 h 697"/>
                <a:gd name="T44" fmla="*/ 0 w 389"/>
                <a:gd name="T45" fmla="*/ 0 h 697"/>
                <a:gd name="T46" fmla="*/ 0 w 389"/>
                <a:gd name="T47" fmla="*/ 0 h 697"/>
                <a:gd name="T48" fmla="*/ 0 w 389"/>
                <a:gd name="T49" fmla="*/ 0 h 697"/>
                <a:gd name="T50" fmla="*/ 0 w 389"/>
                <a:gd name="T51" fmla="*/ 0 h 697"/>
                <a:gd name="T52" fmla="*/ 0 w 389"/>
                <a:gd name="T53" fmla="*/ 0 h 697"/>
                <a:gd name="T54" fmla="*/ 0 w 389"/>
                <a:gd name="T55" fmla="*/ 0 h 697"/>
                <a:gd name="T56" fmla="*/ 0 w 389"/>
                <a:gd name="T57" fmla="*/ 0 h 697"/>
                <a:gd name="T58" fmla="*/ 0 w 389"/>
                <a:gd name="T59" fmla="*/ 0 h 697"/>
                <a:gd name="T60" fmla="*/ 0 w 389"/>
                <a:gd name="T61" fmla="*/ 0 h 697"/>
                <a:gd name="T62" fmla="*/ 0 w 389"/>
                <a:gd name="T63" fmla="*/ 0 h 697"/>
                <a:gd name="T64" fmla="*/ 0 w 389"/>
                <a:gd name="T65" fmla="*/ 0 h 69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89"/>
                <a:gd name="T100" fmla="*/ 0 h 697"/>
                <a:gd name="T101" fmla="*/ 389 w 389"/>
                <a:gd name="T102" fmla="*/ 697 h 69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89" h="697">
                  <a:moveTo>
                    <a:pt x="90" y="0"/>
                  </a:moveTo>
                  <a:lnTo>
                    <a:pt x="145" y="0"/>
                  </a:lnTo>
                  <a:lnTo>
                    <a:pt x="186" y="0"/>
                  </a:lnTo>
                  <a:lnTo>
                    <a:pt x="238" y="19"/>
                  </a:lnTo>
                  <a:lnTo>
                    <a:pt x="265" y="46"/>
                  </a:lnTo>
                  <a:lnTo>
                    <a:pt x="303" y="89"/>
                  </a:lnTo>
                  <a:lnTo>
                    <a:pt x="330" y="137"/>
                  </a:lnTo>
                  <a:lnTo>
                    <a:pt x="351" y="205"/>
                  </a:lnTo>
                  <a:lnTo>
                    <a:pt x="376" y="277"/>
                  </a:lnTo>
                  <a:lnTo>
                    <a:pt x="389" y="372"/>
                  </a:lnTo>
                  <a:lnTo>
                    <a:pt x="389" y="463"/>
                  </a:lnTo>
                  <a:lnTo>
                    <a:pt x="380" y="551"/>
                  </a:lnTo>
                  <a:lnTo>
                    <a:pt x="351" y="624"/>
                  </a:lnTo>
                  <a:lnTo>
                    <a:pt x="321" y="661"/>
                  </a:lnTo>
                  <a:lnTo>
                    <a:pt x="278" y="691"/>
                  </a:lnTo>
                  <a:lnTo>
                    <a:pt x="228" y="697"/>
                  </a:lnTo>
                  <a:lnTo>
                    <a:pt x="173" y="688"/>
                  </a:lnTo>
                  <a:lnTo>
                    <a:pt x="121" y="670"/>
                  </a:lnTo>
                  <a:lnTo>
                    <a:pt x="90" y="642"/>
                  </a:lnTo>
                  <a:lnTo>
                    <a:pt x="71" y="587"/>
                  </a:lnTo>
                  <a:lnTo>
                    <a:pt x="56" y="551"/>
                  </a:lnTo>
                  <a:lnTo>
                    <a:pt x="62" y="505"/>
                  </a:lnTo>
                  <a:lnTo>
                    <a:pt x="71" y="450"/>
                  </a:lnTo>
                  <a:lnTo>
                    <a:pt x="83" y="395"/>
                  </a:lnTo>
                  <a:lnTo>
                    <a:pt x="92" y="350"/>
                  </a:lnTo>
                  <a:lnTo>
                    <a:pt x="80" y="308"/>
                  </a:lnTo>
                  <a:lnTo>
                    <a:pt x="56" y="262"/>
                  </a:lnTo>
                  <a:lnTo>
                    <a:pt x="25" y="216"/>
                  </a:lnTo>
                  <a:lnTo>
                    <a:pt x="0" y="152"/>
                  </a:lnTo>
                  <a:lnTo>
                    <a:pt x="0" y="79"/>
                  </a:lnTo>
                  <a:lnTo>
                    <a:pt x="25" y="36"/>
                  </a:lnTo>
                  <a:lnTo>
                    <a:pt x="56" y="6"/>
                  </a:lnTo>
                  <a:lnTo>
                    <a:pt x="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8" name="Freeform 11">
              <a:extLst>
                <a:ext uri="{FF2B5EF4-FFF2-40B4-BE49-F238E27FC236}">
                  <a16:creationId xmlns:a16="http://schemas.microsoft.com/office/drawing/2014/main" id="{C9004DC8-7E9D-40A9-A519-77C16053527C}"/>
                </a:ext>
              </a:extLst>
            </p:cNvPr>
            <p:cNvSpPr>
              <a:spLocks/>
            </p:cNvSpPr>
            <p:nvPr/>
          </p:nvSpPr>
          <p:spPr bwMode="auto">
            <a:xfrm flipH="1">
              <a:off x="3149600" y="2603500"/>
              <a:ext cx="296863" cy="265113"/>
            </a:xfrm>
            <a:custGeom>
              <a:avLst/>
              <a:gdLst>
                <a:gd name="T0" fmla="*/ 0 w 596"/>
                <a:gd name="T1" fmla="*/ 0 h 533"/>
                <a:gd name="T2" fmla="*/ 0 w 596"/>
                <a:gd name="T3" fmla="*/ 0 h 533"/>
                <a:gd name="T4" fmla="*/ 0 w 596"/>
                <a:gd name="T5" fmla="*/ 0 h 533"/>
                <a:gd name="T6" fmla="*/ 0 w 596"/>
                <a:gd name="T7" fmla="*/ 0 h 533"/>
                <a:gd name="T8" fmla="*/ 0 w 596"/>
                <a:gd name="T9" fmla="*/ 0 h 533"/>
                <a:gd name="T10" fmla="*/ 0 w 596"/>
                <a:gd name="T11" fmla="*/ 0 h 533"/>
                <a:gd name="T12" fmla="*/ 0 w 596"/>
                <a:gd name="T13" fmla="*/ 0 h 533"/>
                <a:gd name="T14" fmla="*/ 0 w 596"/>
                <a:gd name="T15" fmla="*/ 0 h 533"/>
                <a:gd name="T16" fmla="*/ 0 w 596"/>
                <a:gd name="T17" fmla="*/ 0 h 533"/>
                <a:gd name="T18" fmla="*/ 0 w 596"/>
                <a:gd name="T19" fmla="*/ 0 h 533"/>
                <a:gd name="T20" fmla="*/ 0 w 596"/>
                <a:gd name="T21" fmla="*/ 0 h 533"/>
                <a:gd name="T22" fmla="*/ 0 w 596"/>
                <a:gd name="T23" fmla="*/ 0 h 533"/>
                <a:gd name="T24" fmla="*/ 0 w 596"/>
                <a:gd name="T25" fmla="*/ 0 h 533"/>
                <a:gd name="T26" fmla="*/ 0 w 596"/>
                <a:gd name="T27" fmla="*/ 0 h 533"/>
                <a:gd name="T28" fmla="*/ 0 w 596"/>
                <a:gd name="T29" fmla="*/ 0 h 533"/>
                <a:gd name="T30" fmla="*/ 0 w 596"/>
                <a:gd name="T31" fmla="*/ 0 h 533"/>
                <a:gd name="T32" fmla="*/ 0 w 596"/>
                <a:gd name="T33" fmla="*/ 0 h 533"/>
                <a:gd name="T34" fmla="*/ 0 w 596"/>
                <a:gd name="T35" fmla="*/ 0 h 533"/>
                <a:gd name="T36" fmla="*/ 0 w 596"/>
                <a:gd name="T37" fmla="*/ 0 h 533"/>
                <a:gd name="T38" fmla="*/ 0 w 596"/>
                <a:gd name="T39" fmla="*/ 0 h 533"/>
                <a:gd name="T40" fmla="*/ 0 w 596"/>
                <a:gd name="T41" fmla="*/ 0 h 533"/>
                <a:gd name="T42" fmla="*/ 0 w 596"/>
                <a:gd name="T43" fmla="*/ 0 h 533"/>
                <a:gd name="T44" fmla="*/ 0 w 596"/>
                <a:gd name="T45" fmla="*/ 0 h 533"/>
                <a:gd name="T46" fmla="*/ 0 w 596"/>
                <a:gd name="T47" fmla="*/ 0 h 533"/>
                <a:gd name="T48" fmla="*/ 0 w 596"/>
                <a:gd name="T49" fmla="*/ 0 h 533"/>
                <a:gd name="T50" fmla="*/ 0 w 596"/>
                <a:gd name="T51" fmla="*/ 0 h 533"/>
                <a:gd name="T52" fmla="*/ 0 w 596"/>
                <a:gd name="T53" fmla="*/ 0 h 533"/>
                <a:gd name="T54" fmla="*/ 0 w 596"/>
                <a:gd name="T55" fmla="*/ 0 h 533"/>
                <a:gd name="T56" fmla="*/ 0 w 596"/>
                <a:gd name="T57" fmla="*/ 0 h 533"/>
                <a:gd name="T58" fmla="*/ 0 w 596"/>
                <a:gd name="T59" fmla="*/ 0 h 533"/>
                <a:gd name="T60" fmla="*/ 0 w 596"/>
                <a:gd name="T61" fmla="*/ 0 h 533"/>
                <a:gd name="T62" fmla="*/ 0 w 596"/>
                <a:gd name="T63" fmla="*/ 0 h 533"/>
                <a:gd name="T64" fmla="*/ 0 w 596"/>
                <a:gd name="T65" fmla="*/ 0 h 533"/>
                <a:gd name="T66" fmla="*/ 0 w 596"/>
                <a:gd name="T67" fmla="*/ 0 h 533"/>
                <a:gd name="T68" fmla="*/ 0 w 596"/>
                <a:gd name="T69" fmla="*/ 0 h 533"/>
                <a:gd name="T70" fmla="*/ 0 w 596"/>
                <a:gd name="T71" fmla="*/ 0 h 533"/>
                <a:gd name="T72" fmla="*/ 0 w 596"/>
                <a:gd name="T73" fmla="*/ 0 h 53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96"/>
                <a:gd name="T112" fmla="*/ 0 h 533"/>
                <a:gd name="T113" fmla="*/ 596 w 596"/>
                <a:gd name="T114" fmla="*/ 533 h 53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96" h="533">
                  <a:moveTo>
                    <a:pt x="0" y="129"/>
                  </a:moveTo>
                  <a:lnTo>
                    <a:pt x="36" y="82"/>
                  </a:lnTo>
                  <a:lnTo>
                    <a:pt x="89" y="101"/>
                  </a:lnTo>
                  <a:lnTo>
                    <a:pt x="154" y="160"/>
                  </a:lnTo>
                  <a:lnTo>
                    <a:pt x="208" y="272"/>
                  </a:lnTo>
                  <a:lnTo>
                    <a:pt x="276" y="358"/>
                  </a:lnTo>
                  <a:lnTo>
                    <a:pt x="321" y="410"/>
                  </a:lnTo>
                  <a:lnTo>
                    <a:pt x="400" y="438"/>
                  </a:lnTo>
                  <a:lnTo>
                    <a:pt x="431" y="438"/>
                  </a:lnTo>
                  <a:lnTo>
                    <a:pt x="440" y="364"/>
                  </a:lnTo>
                  <a:lnTo>
                    <a:pt x="438" y="217"/>
                  </a:lnTo>
                  <a:lnTo>
                    <a:pt x="421" y="129"/>
                  </a:lnTo>
                  <a:lnTo>
                    <a:pt x="413" y="46"/>
                  </a:lnTo>
                  <a:lnTo>
                    <a:pt x="431" y="0"/>
                  </a:lnTo>
                  <a:lnTo>
                    <a:pt x="482" y="0"/>
                  </a:lnTo>
                  <a:lnTo>
                    <a:pt x="492" y="55"/>
                  </a:lnTo>
                  <a:lnTo>
                    <a:pt x="459" y="110"/>
                  </a:lnTo>
                  <a:lnTo>
                    <a:pt x="482" y="147"/>
                  </a:lnTo>
                  <a:lnTo>
                    <a:pt x="529" y="150"/>
                  </a:lnTo>
                  <a:lnTo>
                    <a:pt x="565" y="160"/>
                  </a:lnTo>
                  <a:lnTo>
                    <a:pt x="583" y="183"/>
                  </a:lnTo>
                  <a:lnTo>
                    <a:pt x="596" y="238"/>
                  </a:lnTo>
                  <a:lnTo>
                    <a:pt x="565" y="257"/>
                  </a:lnTo>
                  <a:lnTo>
                    <a:pt x="537" y="255"/>
                  </a:lnTo>
                  <a:lnTo>
                    <a:pt x="520" y="221"/>
                  </a:lnTo>
                  <a:lnTo>
                    <a:pt x="476" y="221"/>
                  </a:lnTo>
                  <a:lnTo>
                    <a:pt x="474" y="255"/>
                  </a:lnTo>
                  <a:lnTo>
                    <a:pt x="495" y="385"/>
                  </a:lnTo>
                  <a:lnTo>
                    <a:pt x="492" y="474"/>
                  </a:lnTo>
                  <a:lnTo>
                    <a:pt x="465" y="533"/>
                  </a:lnTo>
                  <a:lnTo>
                    <a:pt x="400" y="533"/>
                  </a:lnTo>
                  <a:lnTo>
                    <a:pt x="293" y="484"/>
                  </a:lnTo>
                  <a:lnTo>
                    <a:pt x="202" y="419"/>
                  </a:lnTo>
                  <a:lnTo>
                    <a:pt x="126" y="346"/>
                  </a:lnTo>
                  <a:lnTo>
                    <a:pt x="64" y="272"/>
                  </a:lnTo>
                  <a:lnTo>
                    <a:pt x="9" y="202"/>
                  </a:lnTo>
                  <a:lnTo>
                    <a:pt x="0" y="1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19" name="Freeform 12">
              <a:extLst>
                <a:ext uri="{FF2B5EF4-FFF2-40B4-BE49-F238E27FC236}">
                  <a16:creationId xmlns:a16="http://schemas.microsoft.com/office/drawing/2014/main" id="{A0882E76-FCE3-4697-9839-3B1532831529}"/>
                </a:ext>
              </a:extLst>
            </p:cNvPr>
            <p:cNvSpPr>
              <a:spLocks/>
            </p:cNvSpPr>
            <p:nvPr/>
          </p:nvSpPr>
          <p:spPr bwMode="auto">
            <a:xfrm flipH="1">
              <a:off x="3165475" y="2898775"/>
              <a:ext cx="204788" cy="438150"/>
            </a:xfrm>
            <a:custGeom>
              <a:avLst/>
              <a:gdLst>
                <a:gd name="T0" fmla="*/ 0 w 415"/>
                <a:gd name="T1" fmla="*/ 0 h 878"/>
                <a:gd name="T2" fmla="*/ 0 w 415"/>
                <a:gd name="T3" fmla="*/ 0 h 878"/>
                <a:gd name="T4" fmla="*/ 0 w 415"/>
                <a:gd name="T5" fmla="*/ 0 h 878"/>
                <a:gd name="T6" fmla="*/ 0 w 415"/>
                <a:gd name="T7" fmla="*/ 0 h 878"/>
                <a:gd name="T8" fmla="*/ 0 w 415"/>
                <a:gd name="T9" fmla="*/ 0 h 878"/>
                <a:gd name="T10" fmla="*/ 0 w 415"/>
                <a:gd name="T11" fmla="*/ 0 h 878"/>
                <a:gd name="T12" fmla="*/ 0 w 415"/>
                <a:gd name="T13" fmla="*/ 0 h 878"/>
                <a:gd name="T14" fmla="*/ 0 w 415"/>
                <a:gd name="T15" fmla="*/ 0 h 878"/>
                <a:gd name="T16" fmla="*/ 0 w 415"/>
                <a:gd name="T17" fmla="*/ 0 h 878"/>
                <a:gd name="T18" fmla="*/ 0 w 415"/>
                <a:gd name="T19" fmla="*/ 0 h 878"/>
                <a:gd name="T20" fmla="*/ 0 w 415"/>
                <a:gd name="T21" fmla="*/ 0 h 878"/>
                <a:gd name="T22" fmla="*/ 0 w 415"/>
                <a:gd name="T23" fmla="*/ 0 h 878"/>
                <a:gd name="T24" fmla="*/ 0 w 415"/>
                <a:gd name="T25" fmla="*/ 0 h 878"/>
                <a:gd name="T26" fmla="*/ 0 w 415"/>
                <a:gd name="T27" fmla="*/ 0 h 878"/>
                <a:gd name="T28" fmla="*/ 0 w 415"/>
                <a:gd name="T29" fmla="*/ 0 h 878"/>
                <a:gd name="T30" fmla="*/ 0 w 415"/>
                <a:gd name="T31" fmla="*/ 0 h 878"/>
                <a:gd name="T32" fmla="*/ 0 w 415"/>
                <a:gd name="T33" fmla="*/ 0 h 878"/>
                <a:gd name="T34" fmla="*/ 0 w 415"/>
                <a:gd name="T35" fmla="*/ 0 h 878"/>
                <a:gd name="T36" fmla="*/ 0 w 415"/>
                <a:gd name="T37" fmla="*/ 0 h 878"/>
                <a:gd name="T38" fmla="*/ 0 w 415"/>
                <a:gd name="T39" fmla="*/ 0 h 878"/>
                <a:gd name="T40" fmla="*/ 0 w 415"/>
                <a:gd name="T41" fmla="*/ 0 h 878"/>
                <a:gd name="T42" fmla="*/ 0 w 415"/>
                <a:gd name="T43" fmla="*/ 0 h 878"/>
                <a:gd name="T44" fmla="*/ 0 w 415"/>
                <a:gd name="T45" fmla="*/ 0 h 878"/>
                <a:gd name="T46" fmla="*/ 0 w 415"/>
                <a:gd name="T47" fmla="*/ 0 h 878"/>
                <a:gd name="T48" fmla="*/ 0 w 415"/>
                <a:gd name="T49" fmla="*/ 0 h 878"/>
                <a:gd name="T50" fmla="*/ 0 w 415"/>
                <a:gd name="T51" fmla="*/ 0 h 878"/>
                <a:gd name="T52" fmla="*/ 0 w 415"/>
                <a:gd name="T53" fmla="*/ 0 h 878"/>
                <a:gd name="T54" fmla="*/ 0 w 415"/>
                <a:gd name="T55" fmla="*/ 0 h 878"/>
                <a:gd name="T56" fmla="*/ 0 w 415"/>
                <a:gd name="T57" fmla="*/ 0 h 878"/>
                <a:gd name="T58" fmla="*/ 0 w 415"/>
                <a:gd name="T59" fmla="*/ 0 h 878"/>
                <a:gd name="T60" fmla="*/ 0 w 415"/>
                <a:gd name="T61" fmla="*/ 0 h 878"/>
                <a:gd name="T62" fmla="*/ 0 w 415"/>
                <a:gd name="T63" fmla="*/ 0 h 878"/>
                <a:gd name="T64" fmla="*/ 0 w 415"/>
                <a:gd name="T65" fmla="*/ 0 h 878"/>
                <a:gd name="T66" fmla="*/ 0 w 415"/>
                <a:gd name="T67" fmla="*/ 0 h 878"/>
                <a:gd name="T68" fmla="*/ 0 w 415"/>
                <a:gd name="T69" fmla="*/ 0 h 87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15"/>
                <a:gd name="T106" fmla="*/ 0 h 878"/>
                <a:gd name="T107" fmla="*/ 415 w 415"/>
                <a:gd name="T108" fmla="*/ 878 h 87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15" h="878">
                  <a:moveTo>
                    <a:pt x="46" y="0"/>
                  </a:moveTo>
                  <a:lnTo>
                    <a:pt x="120" y="47"/>
                  </a:lnTo>
                  <a:lnTo>
                    <a:pt x="157" y="119"/>
                  </a:lnTo>
                  <a:lnTo>
                    <a:pt x="184" y="201"/>
                  </a:lnTo>
                  <a:lnTo>
                    <a:pt x="206" y="322"/>
                  </a:lnTo>
                  <a:lnTo>
                    <a:pt x="206" y="411"/>
                  </a:lnTo>
                  <a:lnTo>
                    <a:pt x="187" y="529"/>
                  </a:lnTo>
                  <a:lnTo>
                    <a:pt x="151" y="629"/>
                  </a:lnTo>
                  <a:lnTo>
                    <a:pt x="151" y="720"/>
                  </a:lnTo>
                  <a:lnTo>
                    <a:pt x="166" y="766"/>
                  </a:lnTo>
                  <a:lnTo>
                    <a:pt x="193" y="766"/>
                  </a:lnTo>
                  <a:lnTo>
                    <a:pt x="249" y="760"/>
                  </a:lnTo>
                  <a:lnTo>
                    <a:pt x="323" y="775"/>
                  </a:lnTo>
                  <a:lnTo>
                    <a:pt x="388" y="806"/>
                  </a:lnTo>
                  <a:lnTo>
                    <a:pt x="409" y="821"/>
                  </a:lnTo>
                  <a:lnTo>
                    <a:pt x="415" y="848"/>
                  </a:lnTo>
                  <a:lnTo>
                    <a:pt x="363" y="876"/>
                  </a:lnTo>
                  <a:lnTo>
                    <a:pt x="323" y="878"/>
                  </a:lnTo>
                  <a:lnTo>
                    <a:pt x="289" y="860"/>
                  </a:lnTo>
                  <a:lnTo>
                    <a:pt x="233" y="823"/>
                  </a:lnTo>
                  <a:lnTo>
                    <a:pt x="170" y="821"/>
                  </a:lnTo>
                  <a:lnTo>
                    <a:pt x="120" y="851"/>
                  </a:lnTo>
                  <a:lnTo>
                    <a:pt x="86" y="842"/>
                  </a:lnTo>
                  <a:lnTo>
                    <a:pt x="74" y="806"/>
                  </a:lnTo>
                  <a:lnTo>
                    <a:pt x="92" y="747"/>
                  </a:lnTo>
                  <a:lnTo>
                    <a:pt x="101" y="648"/>
                  </a:lnTo>
                  <a:lnTo>
                    <a:pt x="111" y="547"/>
                  </a:lnTo>
                  <a:lnTo>
                    <a:pt x="123" y="402"/>
                  </a:lnTo>
                  <a:lnTo>
                    <a:pt x="120" y="328"/>
                  </a:lnTo>
                  <a:lnTo>
                    <a:pt x="92" y="240"/>
                  </a:lnTo>
                  <a:lnTo>
                    <a:pt x="55" y="176"/>
                  </a:lnTo>
                  <a:lnTo>
                    <a:pt x="21" y="113"/>
                  </a:lnTo>
                  <a:lnTo>
                    <a:pt x="0" y="49"/>
                  </a:lnTo>
                  <a:lnTo>
                    <a:pt x="12" y="3"/>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20" name="Freeform 13">
              <a:extLst>
                <a:ext uri="{FF2B5EF4-FFF2-40B4-BE49-F238E27FC236}">
                  <a16:creationId xmlns:a16="http://schemas.microsoft.com/office/drawing/2014/main" id="{0FE3FD36-65F4-42A8-9106-5227F99F6A8E}"/>
                </a:ext>
              </a:extLst>
            </p:cNvPr>
            <p:cNvSpPr>
              <a:spLocks/>
            </p:cNvSpPr>
            <p:nvPr/>
          </p:nvSpPr>
          <p:spPr bwMode="auto">
            <a:xfrm flipH="1">
              <a:off x="3360738" y="2897188"/>
              <a:ext cx="125413" cy="492125"/>
            </a:xfrm>
            <a:custGeom>
              <a:avLst/>
              <a:gdLst>
                <a:gd name="T0" fmla="*/ 0 w 253"/>
                <a:gd name="T1" fmla="*/ 0 h 989"/>
                <a:gd name="T2" fmla="*/ 0 w 253"/>
                <a:gd name="T3" fmla="*/ 0 h 989"/>
                <a:gd name="T4" fmla="*/ 0 w 253"/>
                <a:gd name="T5" fmla="*/ 0 h 989"/>
                <a:gd name="T6" fmla="*/ 0 w 253"/>
                <a:gd name="T7" fmla="*/ 0 h 989"/>
                <a:gd name="T8" fmla="*/ 0 w 253"/>
                <a:gd name="T9" fmla="*/ 0 h 989"/>
                <a:gd name="T10" fmla="*/ 0 w 253"/>
                <a:gd name="T11" fmla="*/ 0 h 989"/>
                <a:gd name="T12" fmla="*/ 0 w 253"/>
                <a:gd name="T13" fmla="*/ 0 h 989"/>
                <a:gd name="T14" fmla="*/ 0 w 253"/>
                <a:gd name="T15" fmla="*/ 0 h 989"/>
                <a:gd name="T16" fmla="*/ 0 w 253"/>
                <a:gd name="T17" fmla="*/ 0 h 989"/>
                <a:gd name="T18" fmla="*/ 0 w 253"/>
                <a:gd name="T19" fmla="*/ 0 h 989"/>
                <a:gd name="T20" fmla="*/ 0 w 253"/>
                <a:gd name="T21" fmla="*/ 0 h 989"/>
                <a:gd name="T22" fmla="*/ 0 w 253"/>
                <a:gd name="T23" fmla="*/ 0 h 989"/>
                <a:gd name="T24" fmla="*/ 0 w 253"/>
                <a:gd name="T25" fmla="*/ 0 h 989"/>
                <a:gd name="T26" fmla="*/ 0 w 253"/>
                <a:gd name="T27" fmla="*/ 0 h 989"/>
                <a:gd name="T28" fmla="*/ 0 w 253"/>
                <a:gd name="T29" fmla="*/ 0 h 989"/>
                <a:gd name="T30" fmla="*/ 0 w 253"/>
                <a:gd name="T31" fmla="*/ 0 h 989"/>
                <a:gd name="T32" fmla="*/ 0 w 253"/>
                <a:gd name="T33" fmla="*/ 0 h 989"/>
                <a:gd name="T34" fmla="*/ 0 w 253"/>
                <a:gd name="T35" fmla="*/ 0 h 989"/>
                <a:gd name="T36" fmla="*/ 0 w 253"/>
                <a:gd name="T37" fmla="*/ 0 h 989"/>
                <a:gd name="T38" fmla="*/ 0 w 253"/>
                <a:gd name="T39" fmla="*/ 0 h 989"/>
                <a:gd name="T40" fmla="*/ 0 w 253"/>
                <a:gd name="T41" fmla="*/ 0 h 989"/>
                <a:gd name="T42" fmla="*/ 0 w 253"/>
                <a:gd name="T43" fmla="*/ 0 h 989"/>
                <a:gd name="T44" fmla="*/ 0 w 253"/>
                <a:gd name="T45" fmla="*/ 0 h 989"/>
                <a:gd name="T46" fmla="*/ 0 w 253"/>
                <a:gd name="T47" fmla="*/ 0 h 989"/>
                <a:gd name="T48" fmla="*/ 0 w 253"/>
                <a:gd name="T49" fmla="*/ 0 h 989"/>
                <a:gd name="T50" fmla="*/ 0 w 253"/>
                <a:gd name="T51" fmla="*/ 0 h 989"/>
                <a:gd name="T52" fmla="*/ 0 w 253"/>
                <a:gd name="T53" fmla="*/ 0 h 989"/>
                <a:gd name="T54" fmla="*/ 0 w 253"/>
                <a:gd name="T55" fmla="*/ 0 h 989"/>
                <a:gd name="T56" fmla="*/ 0 w 253"/>
                <a:gd name="T57" fmla="*/ 0 h 989"/>
                <a:gd name="T58" fmla="*/ 0 w 253"/>
                <a:gd name="T59" fmla="*/ 0 h 989"/>
                <a:gd name="T60" fmla="*/ 0 w 253"/>
                <a:gd name="T61" fmla="*/ 0 h 989"/>
                <a:gd name="T62" fmla="*/ 0 w 253"/>
                <a:gd name="T63" fmla="*/ 0 h 989"/>
                <a:gd name="T64" fmla="*/ 0 w 253"/>
                <a:gd name="T65" fmla="*/ 0 h 9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3"/>
                <a:gd name="T100" fmla="*/ 0 h 989"/>
                <a:gd name="T101" fmla="*/ 253 w 253"/>
                <a:gd name="T102" fmla="*/ 989 h 9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3" h="989">
                  <a:moveTo>
                    <a:pt x="81" y="225"/>
                  </a:moveTo>
                  <a:lnTo>
                    <a:pt x="112" y="73"/>
                  </a:lnTo>
                  <a:lnTo>
                    <a:pt x="178" y="0"/>
                  </a:lnTo>
                  <a:lnTo>
                    <a:pt x="253" y="28"/>
                  </a:lnTo>
                  <a:lnTo>
                    <a:pt x="249" y="110"/>
                  </a:lnTo>
                  <a:lnTo>
                    <a:pt x="203" y="191"/>
                  </a:lnTo>
                  <a:lnTo>
                    <a:pt x="160" y="307"/>
                  </a:lnTo>
                  <a:lnTo>
                    <a:pt x="137" y="407"/>
                  </a:lnTo>
                  <a:lnTo>
                    <a:pt x="122" y="483"/>
                  </a:lnTo>
                  <a:lnTo>
                    <a:pt x="122" y="570"/>
                  </a:lnTo>
                  <a:lnTo>
                    <a:pt x="131" y="655"/>
                  </a:lnTo>
                  <a:lnTo>
                    <a:pt x="156" y="743"/>
                  </a:lnTo>
                  <a:lnTo>
                    <a:pt x="178" y="801"/>
                  </a:lnTo>
                  <a:lnTo>
                    <a:pt x="187" y="837"/>
                  </a:lnTo>
                  <a:lnTo>
                    <a:pt x="187" y="871"/>
                  </a:lnTo>
                  <a:lnTo>
                    <a:pt x="156" y="889"/>
                  </a:lnTo>
                  <a:lnTo>
                    <a:pt x="110" y="919"/>
                  </a:lnTo>
                  <a:lnTo>
                    <a:pt x="81" y="980"/>
                  </a:lnTo>
                  <a:lnTo>
                    <a:pt x="54" y="989"/>
                  </a:lnTo>
                  <a:lnTo>
                    <a:pt x="19" y="980"/>
                  </a:lnTo>
                  <a:lnTo>
                    <a:pt x="0" y="934"/>
                  </a:lnTo>
                  <a:lnTo>
                    <a:pt x="19" y="900"/>
                  </a:lnTo>
                  <a:lnTo>
                    <a:pt x="63" y="879"/>
                  </a:lnTo>
                  <a:lnTo>
                    <a:pt x="100" y="853"/>
                  </a:lnTo>
                  <a:lnTo>
                    <a:pt x="119" y="798"/>
                  </a:lnTo>
                  <a:lnTo>
                    <a:pt x="112" y="737"/>
                  </a:lnTo>
                  <a:lnTo>
                    <a:pt x="91" y="655"/>
                  </a:lnTo>
                  <a:lnTo>
                    <a:pt x="73" y="574"/>
                  </a:lnTo>
                  <a:lnTo>
                    <a:pt x="63" y="479"/>
                  </a:lnTo>
                  <a:lnTo>
                    <a:pt x="56" y="398"/>
                  </a:lnTo>
                  <a:lnTo>
                    <a:pt x="66" y="328"/>
                  </a:lnTo>
                  <a:lnTo>
                    <a:pt x="66" y="270"/>
                  </a:lnTo>
                  <a:lnTo>
                    <a:pt x="81"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21" name="Freeform 14">
              <a:extLst>
                <a:ext uri="{FF2B5EF4-FFF2-40B4-BE49-F238E27FC236}">
                  <a16:creationId xmlns:a16="http://schemas.microsoft.com/office/drawing/2014/main" id="{56CC0808-6437-42CF-91C2-F62C85294CB9}"/>
                </a:ext>
              </a:extLst>
            </p:cNvPr>
            <p:cNvSpPr>
              <a:spLocks/>
            </p:cNvSpPr>
            <p:nvPr/>
          </p:nvSpPr>
          <p:spPr bwMode="auto">
            <a:xfrm flipH="1">
              <a:off x="3009900" y="2393950"/>
              <a:ext cx="73025" cy="73025"/>
            </a:xfrm>
            <a:custGeom>
              <a:avLst/>
              <a:gdLst>
                <a:gd name="T0" fmla="*/ 0 w 148"/>
                <a:gd name="T1" fmla="*/ 0 h 142"/>
                <a:gd name="T2" fmla="*/ 0 w 148"/>
                <a:gd name="T3" fmla="*/ 0 h 142"/>
                <a:gd name="T4" fmla="*/ 0 w 148"/>
                <a:gd name="T5" fmla="*/ 0 h 142"/>
                <a:gd name="T6" fmla="*/ 0 w 148"/>
                <a:gd name="T7" fmla="*/ 0 h 142"/>
                <a:gd name="T8" fmla="*/ 0 w 148"/>
                <a:gd name="T9" fmla="*/ 0 h 142"/>
                <a:gd name="T10" fmla="*/ 0 w 148"/>
                <a:gd name="T11" fmla="*/ 0 h 142"/>
                <a:gd name="T12" fmla="*/ 0 w 148"/>
                <a:gd name="T13" fmla="*/ 0 h 142"/>
                <a:gd name="T14" fmla="*/ 0 w 148"/>
                <a:gd name="T15" fmla="*/ 0 h 142"/>
                <a:gd name="T16" fmla="*/ 0 w 148"/>
                <a:gd name="T17" fmla="*/ 0 h 142"/>
                <a:gd name="T18" fmla="*/ 0 w 148"/>
                <a:gd name="T19" fmla="*/ 0 h 142"/>
                <a:gd name="T20" fmla="*/ 0 w 148"/>
                <a:gd name="T21" fmla="*/ 0 h 1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8"/>
                <a:gd name="T34" fmla="*/ 0 h 142"/>
                <a:gd name="T35" fmla="*/ 148 w 148"/>
                <a:gd name="T36" fmla="*/ 142 h 14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8" h="142">
                  <a:moveTo>
                    <a:pt x="126" y="39"/>
                  </a:moveTo>
                  <a:lnTo>
                    <a:pt x="148" y="75"/>
                  </a:lnTo>
                  <a:lnTo>
                    <a:pt x="148" y="97"/>
                  </a:lnTo>
                  <a:lnTo>
                    <a:pt x="148" y="142"/>
                  </a:lnTo>
                  <a:lnTo>
                    <a:pt x="109" y="142"/>
                  </a:lnTo>
                  <a:lnTo>
                    <a:pt x="61" y="142"/>
                  </a:lnTo>
                  <a:lnTo>
                    <a:pt x="32" y="126"/>
                  </a:lnTo>
                  <a:lnTo>
                    <a:pt x="12" y="103"/>
                  </a:lnTo>
                  <a:lnTo>
                    <a:pt x="0" y="49"/>
                  </a:lnTo>
                  <a:lnTo>
                    <a:pt x="58" y="0"/>
                  </a:lnTo>
                  <a:lnTo>
                    <a:pt x="126" y="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kumimoji="0" lang="ja-JP" altLang="en-US" sz="1800" kern="0">
                <a:solidFill>
                  <a:srgbClr val="000000"/>
                </a:solidFill>
                <a:latin typeface="Arial"/>
                <a:ea typeface="ＭＳ Ｐゴシック"/>
              </a:endParaRPr>
            </a:p>
          </p:txBody>
        </p:sp>
        <p:sp>
          <p:nvSpPr>
            <p:cNvPr id="22" name="Text Box 15">
              <a:extLst>
                <a:ext uri="{FF2B5EF4-FFF2-40B4-BE49-F238E27FC236}">
                  <a16:creationId xmlns:a16="http://schemas.microsoft.com/office/drawing/2014/main" id="{90890667-C988-4CF4-B11C-621AAFB21009}"/>
                </a:ext>
              </a:extLst>
            </p:cNvPr>
            <p:cNvSpPr txBox="1">
              <a:spLocks noChangeArrowheads="1"/>
            </p:cNvSpPr>
            <p:nvPr/>
          </p:nvSpPr>
          <p:spPr bwMode="auto">
            <a:xfrm rot="276360" flipH="1">
              <a:off x="-1533629" y="2435070"/>
              <a:ext cx="4351676" cy="646331"/>
            </a:xfrm>
            <a:prstGeom prst="rect">
              <a:avLst/>
            </a:prstGeom>
            <a:noFill/>
            <a:ln w="9525" algn="ctr">
              <a:noFill/>
              <a:miter lim="800000"/>
              <a:headEnd/>
              <a:tailEnd/>
            </a:ln>
            <a:effectLst/>
          </p:spPr>
          <p:txBody>
            <a:bodyPr wrap="square">
              <a:spAutoFit/>
            </a:bodyPr>
            <a:lstStyle/>
            <a:p>
              <a:pPr algn="ctr" eaLnBrk="1" fontAlgn="auto" hangingPunct="1">
                <a:spcBef>
                  <a:spcPts val="0"/>
                </a:spcBef>
                <a:spcAft>
                  <a:spcPts val="0"/>
                </a:spcAft>
                <a:defRPr/>
              </a:pPr>
              <a:r>
                <a:rPr kumimoji="0" lang="ja-JP" altLang="en-US" sz="1800" kern="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rPr>
                <a:t>優先</a:t>
              </a:r>
              <a:r>
                <a:rPr kumimoji="0" lang="ja-JP" altLang="en-US" sz="1800" kern="0" dirty="0">
                  <a:solidFill>
                    <a:srgbClr val="000000"/>
                  </a:solidFill>
                  <a:effectLst>
                    <a:outerShdw blurRad="38100" dist="38100" dir="2700000" algn="tl">
                      <a:srgbClr val="FFFFFF"/>
                    </a:outerShdw>
                  </a:effectLst>
                  <a:latin typeface="Times New Roman" pitchFamily="18" charset="0"/>
                  <a:ea typeface="HGP創英角ｺﾞｼｯｸUB" pitchFamily="50" charset="-128"/>
                </a:rPr>
                <a:t>順位の高い上位２位の目標に</a:t>
              </a:r>
              <a:r>
                <a:rPr kumimoji="0" lang="ja-JP" altLang="en-US" sz="1800" kern="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rPr>
                <a:t>ついて</a:t>
              </a:r>
              <a:endParaRPr kumimoji="0" lang="en-US" altLang="ja-JP" sz="1800" kern="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endParaRPr>
            </a:p>
            <a:p>
              <a:pPr algn="ctr" eaLnBrk="1" fontAlgn="auto" hangingPunct="1">
                <a:spcBef>
                  <a:spcPts val="0"/>
                </a:spcBef>
                <a:spcAft>
                  <a:spcPts val="0"/>
                </a:spcAft>
                <a:defRPr/>
              </a:pPr>
              <a:r>
                <a:rPr kumimoji="0" lang="ja-JP" altLang="en-US" sz="1800" kern="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rPr>
                <a:t>グループ</a:t>
              </a:r>
              <a:r>
                <a:rPr kumimoji="0" lang="ja-JP" altLang="en-US" sz="1800" kern="0" dirty="0">
                  <a:solidFill>
                    <a:srgbClr val="000000"/>
                  </a:solidFill>
                  <a:effectLst>
                    <a:outerShdw blurRad="38100" dist="38100" dir="2700000" algn="tl">
                      <a:srgbClr val="FFFFFF"/>
                    </a:outerShdw>
                  </a:effectLst>
                  <a:latin typeface="Times New Roman" pitchFamily="18" charset="0"/>
                  <a:ea typeface="HGP創英角ｺﾞｼｯｸUB" pitchFamily="50" charset="-128"/>
                </a:rPr>
                <a:t>討議を</a:t>
              </a:r>
              <a:r>
                <a:rPr kumimoji="0" lang="ja-JP" altLang="en-US" sz="1800" kern="0" dirty="0" smtClean="0">
                  <a:solidFill>
                    <a:srgbClr val="000000"/>
                  </a:solidFill>
                  <a:effectLst>
                    <a:outerShdw blurRad="38100" dist="38100" dir="2700000" algn="tl">
                      <a:srgbClr val="FFFFFF"/>
                    </a:outerShdw>
                  </a:effectLst>
                  <a:latin typeface="Times New Roman" pitchFamily="18" charset="0"/>
                  <a:ea typeface="HGP創英角ｺﾞｼｯｸUB" pitchFamily="50" charset="-128"/>
                </a:rPr>
                <a:t>行いましょう。</a:t>
              </a:r>
              <a:endParaRPr kumimoji="0" lang="ja-JP" altLang="en-US" sz="1800" kern="0" dirty="0">
                <a:solidFill>
                  <a:srgbClr val="000000"/>
                </a:solidFill>
                <a:effectLst>
                  <a:outerShdw blurRad="38100" dist="38100" dir="2700000" algn="tl">
                    <a:srgbClr val="FFFFFF"/>
                  </a:outerShdw>
                </a:effectLst>
                <a:latin typeface="Times New Roman" pitchFamily="18" charset="0"/>
                <a:ea typeface="HGP創英角ｺﾞｼｯｸUB" pitchFamily="50" charset="-128"/>
              </a:endParaRPr>
            </a:p>
          </p:txBody>
        </p:sp>
      </p:grpSp>
    </p:spTree>
    <p:extLst>
      <p:ext uri="{BB962C8B-B14F-4D97-AF65-F5344CB8AC3E}">
        <p14:creationId xmlns:p14="http://schemas.microsoft.com/office/powerpoint/2010/main" val="2715009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364808" y="2686975"/>
            <a:ext cx="8467907" cy="1673225"/>
          </a:xfrm>
        </p:spPr>
        <p:txBody>
          <a:bodyPr/>
          <a:lstStyle/>
          <a:p>
            <a:r>
              <a:rPr lang="ja-JP" altLang="en-US" sz="3000" dirty="0" smtClean="0">
                <a:solidFill>
                  <a:srgbClr val="FFFFFF"/>
                </a:solidFill>
                <a:latin typeface="Arial Black" panose="020B0A04020102020204" pitchFamily="34" charset="0"/>
              </a:rPr>
              <a:t>八条</a:t>
            </a:r>
            <a:r>
              <a:rPr lang="ja-JP" altLang="en-US" sz="3000" dirty="0">
                <a:solidFill>
                  <a:srgbClr val="FFFFFF"/>
                </a:solidFill>
                <a:latin typeface="Arial Black" panose="020B0A04020102020204" pitchFamily="34" charset="0"/>
              </a:rPr>
              <a:t>地区</a:t>
            </a:r>
            <a:r>
              <a:rPr lang="ja-JP" altLang="en-US" sz="3000" dirty="0" smtClean="0">
                <a:solidFill>
                  <a:srgbClr val="FFFFFF"/>
                </a:solidFill>
                <a:latin typeface="Arial Black" panose="020B0A04020102020204" pitchFamily="34" charset="0"/>
              </a:rPr>
              <a:t>の課題</a:t>
            </a:r>
            <a:r>
              <a:rPr lang="ja-JP" altLang="en-US" sz="3000" dirty="0">
                <a:solidFill>
                  <a:srgbClr val="FFFFFF"/>
                </a:solidFill>
                <a:latin typeface="Arial Black" panose="020B0A04020102020204" pitchFamily="34" charset="0"/>
              </a:rPr>
              <a:t>に対して、対応策を</a:t>
            </a:r>
            <a:r>
              <a:rPr lang="ja-JP" altLang="en-US" sz="3000" dirty="0" smtClean="0">
                <a:solidFill>
                  <a:srgbClr val="FFFFFF"/>
                </a:solidFill>
                <a:latin typeface="Arial Black" panose="020B0A04020102020204" pitchFamily="34" charset="0"/>
              </a:rPr>
              <a:t>考える。</a:t>
            </a:r>
            <a:r>
              <a:rPr lang="en-US" altLang="ja-JP" sz="3000" dirty="0">
                <a:solidFill>
                  <a:srgbClr val="FFFFFF"/>
                </a:solidFill>
                <a:latin typeface="Arial Black" panose="020B0A04020102020204" pitchFamily="34" charset="0"/>
              </a:rPr>
              <a:t/>
            </a:r>
            <a:br>
              <a:rPr lang="en-US" altLang="ja-JP" sz="3000" dirty="0">
                <a:solidFill>
                  <a:srgbClr val="FFFFFF"/>
                </a:solidFill>
                <a:latin typeface="Arial Black" panose="020B0A04020102020204" pitchFamily="34" charset="0"/>
              </a:rPr>
            </a:br>
            <a:r>
              <a:rPr lang="ja-JP" altLang="en-US" sz="2400" dirty="0">
                <a:solidFill>
                  <a:srgbClr val="FFFFFF"/>
                </a:solidFill>
                <a:latin typeface="Arial Black" panose="020B0A04020102020204" pitchFamily="34" charset="0"/>
              </a:rPr>
              <a:t>「具体的な取組み方法</a:t>
            </a:r>
            <a:r>
              <a:rPr lang="ja-JP" altLang="en-US" sz="2400" dirty="0" smtClean="0">
                <a:solidFill>
                  <a:srgbClr val="FFFFFF"/>
                </a:solidFill>
                <a:latin typeface="Arial Black" panose="020B0A04020102020204" pitchFamily="34" charset="0"/>
              </a:rPr>
              <a:t>」、</a:t>
            </a:r>
            <a:r>
              <a:rPr lang="ja-JP" altLang="en-US" sz="2400" dirty="0">
                <a:solidFill>
                  <a:srgbClr val="FFFFFF"/>
                </a:solidFill>
                <a:latin typeface="Arial Black" panose="020B0A04020102020204" pitchFamily="34" charset="0"/>
              </a:rPr>
              <a:t>「誰が」</a:t>
            </a:r>
            <a:r>
              <a:rPr lang="ja-JP" altLang="en-US" sz="2400" dirty="0" smtClean="0">
                <a:solidFill>
                  <a:srgbClr val="FFFFFF"/>
                </a:solidFill>
                <a:latin typeface="Arial Black" panose="020B0A04020102020204" pitchFamily="34" charset="0"/>
              </a:rPr>
              <a:t>、「どのように」、「</a:t>
            </a:r>
            <a:r>
              <a:rPr lang="ja-JP" altLang="en-US" sz="2400" dirty="0">
                <a:solidFill>
                  <a:srgbClr val="FFFFFF"/>
                </a:solidFill>
                <a:latin typeface="Arial Black" panose="020B0A04020102020204" pitchFamily="34" charset="0"/>
              </a:rPr>
              <a:t>いつまでに」　</a:t>
            </a:r>
            <a:endParaRPr lang="ja-JP" altLang="en-US" sz="2400" dirty="0"/>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八条コミュニティ防災</a:t>
            </a:r>
            <a:r>
              <a:rPr lang="ja-JP" altLang="en-US" sz="2000" dirty="0" smtClean="0">
                <a:latin typeface="Arial" panose="020B0604020202020204" pitchFamily="34" charset="0"/>
              </a:rPr>
              <a:t>ワークショップ</a:t>
            </a:r>
            <a:r>
              <a:rPr lang="ja-JP" altLang="en-US" sz="2000" dirty="0">
                <a:latin typeface="Arial" panose="020B0604020202020204" pitchFamily="34" charset="0"/>
              </a:rPr>
              <a:t>（実践編）</a:t>
            </a:r>
          </a:p>
          <a:p>
            <a:endParaRPr lang="ja-JP" altLang="en-US" sz="2000" dirty="0">
              <a:latin typeface="Arial" panose="020B0604020202020204" pitchFamily="34" charset="0"/>
            </a:endParaRP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11</a:t>
            </a:fld>
            <a:endParaRPr lang="ja-JP" altLang="en-US" sz="1800">
              <a:latin typeface="Arial" panose="020B0604020202020204" pitchFamily="34" charset="0"/>
            </a:endParaRPr>
          </a:p>
        </p:txBody>
      </p:sp>
      <p:sp>
        <p:nvSpPr>
          <p:cNvPr id="2" name="テキスト ボックス 1">
            <a:extLst>
              <a:ext uri="{FF2B5EF4-FFF2-40B4-BE49-F238E27FC236}">
                <a16:creationId xmlns:a16="http://schemas.microsoft.com/office/drawing/2014/main" id="{4A7F208B-2911-4CDF-93AB-AA6134640168}"/>
              </a:ext>
            </a:extLst>
          </p:cNvPr>
          <p:cNvSpPr txBox="1"/>
          <p:nvPr/>
        </p:nvSpPr>
        <p:spPr>
          <a:xfrm>
            <a:off x="364808" y="2072958"/>
            <a:ext cx="4083169" cy="769441"/>
          </a:xfrm>
          <a:prstGeom prst="rect">
            <a:avLst/>
          </a:prstGeom>
          <a:noFill/>
        </p:spPr>
        <p:txBody>
          <a:bodyPr wrap="none" rtlCol="0">
            <a:spAutoFit/>
          </a:bodyPr>
          <a:lstStyle/>
          <a:p>
            <a:r>
              <a:rPr lang="ja-JP" altLang="en-US" sz="4400" dirty="0">
                <a:solidFill>
                  <a:schemeClr val="bg1"/>
                </a:solidFill>
                <a:latin typeface="HGP創英角ｺﾞｼｯｸUB" panose="020B0900000000000000" pitchFamily="50" charset="-128"/>
                <a:ea typeface="HGP創英角ｺﾞｼｯｸUB" panose="020B0900000000000000" pitchFamily="50" charset="-128"/>
              </a:rPr>
              <a:t>４．</a:t>
            </a:r>
            <a:r>
              <a:rPr kumimoji="1" lang="ja-JP" altLang="en-US" sz="4400" dirty="0" smtClean="0">
                <a:solidFill>
                  <a:schemeClr val="bg1"/>
                </a:solidFill>
                <a:latin typeface="HGP創英角ｺﾞｼｯｸUB" panose="020B0900000000000000" pitchFamily="50" charset="-128"/>
                <a:ea typeface="HGP創英角ｺﾞｼｯｸUB" panose="020B0900000000000000" pitchFamily="50" charset="-128"/>
              </a:rPr>
              <a:t>グループ</a:t>
            </a:r>
            <a:r>
              <a:rPr kumimoji="1" lang="ja-JP" altLang="en-US" sz="4400" dirty="0">
                <a:solidFill>
                  <a:schemeClr val="bg1"/>
                </a:solidFill>
                <a:latin typeface="HGP創英角ｺﾞｼｯｸUB" panose="020B0900000000000000" pitchFamily="50" charset="-128"/>
                <a:ea typeface="HGP創英角ｺﾞｼｯｸUB" panose="020B0900000000000000" pitchFamily="50" charset="-128"/>
              </a:rPr>
              <a:t>討議</a:t>
            </a:r>
          </a:p>
        </p:txBody>
      </p:sp>
    </p:spTree>
    <p:extLst>
      <p:ext uri="{BB962C8B-B14F-4D97-AF65-F5344CB8AC3E}">
        <p14:creationId xmlns:p14="http://schemas.microsoft.com/office/powerpoint/2010/main" val="5672735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進行内容・</a:t>
            </a:r>
            <a:r>
              <a:rPr kumimoji="1" lang="ja-JP" altLang="en-US" dirty="0" smtClean="0"/>
              <a:t>グループ分け</a:t>
            </a:r>
            <a:endParaRPr kumimoji="1" lang="ja-JP" altLang="en-US" dirty="0"/>
          </a:p>
        </p:txBody>
      </p:sp>
      <p:sp>
        <p:nvSpPr>
          <p:cNvPr id="3" name="スライド番号プレースホルダー 2"/>
          <p:cNvSpPr>
            <a:spLocks noGrp="1"/>
          </p:cNvSpPr>
          <p:nvPr>
            <p:ph type="sldNum" sz="quarter" idx="10"/>
          </p:nvPr>
        </p:nvSpPr>
        <p:spPr/>
        <p:txBody>
          <a:bodyPr/>
          <a:lstStyle/>
          <a:p>
            <a:pPr>
              <a:defRPr/>
            </a:pPr>
            <a:fld id="{7D1C3D7E-7132-433B-9CC3-BF1D81584274}" type="slidenum">
              <a:rPr lang="ja-JP" altLang="en-US" smtClean="0"/>
              <a:pPr>
                <a:defRPr/>
              </a:pPr>
              <a:t>12</a:t>
            </a:fld>
            <a:endParaRPr lang="ja-JP" altLang="en-US"/>
          </a:p>
        </p:txBody>
      </p:sp>
      <p:graphicFrame>
        <p:nvGraphicFramePr>
          <p:cNvPr id="4" name="表 3">
            <a:extLst>
              <a:ext uri="{FF2B5EF4-FFF2-40B4-BE49-F238E27FC236}">
                <a16:creationId xmlns:a16="http://schemas.microsoft.com/office/drawing/2014/main" id="{DA71E4F0-D25F-4C05-A1CE-552E5B73C770}"/>
              </a:ext>
            </a:extLst>
          </p:cNvPr>
          <p:cNvGraphicFramePr>
            <a:graphicFrameLocks noGrp="1"/>
          </p:cNvGraphicFramePr>
          <p:nvPr>
            <p:extLst>
              <p:ext uri="{D42A27DB-BD31-4B8C-83A1-F6EECF244321}">
                <p14:modId xmlns:p14="http://schemas.microsoft.com/office/powerpoint/2010/main" val="1352853417"/>
              </p:ext>
            </p:extLst>
          </p:nvPr>
        </p:nvGraphicFramePr>
        <p:xfrm>
          <a:off x="701330" y="3174445"/>
          <a:ext cx="2640031" cy="3158400"/>
        </p:xfrm>
        <a:graphic>
          <a:graphicData uri="http://schemas.openxmlformats.org/drawingml/2006/table">
            <a:tbl>
              <a:tblPr firstRow="1" firstCol="1"/>
              <a:tblGrid>
                <a:gridCol w="1197917">
                  <a:extLst>
                    <a:ext uri="{9D8B030D-6E8A-4147-A177-3AD203B41FA5}">
                      <a16:colId xmlns:a16="http://schemas.microsoft.com/office/drawing/2014/main" val="3550159545"/>
                    </a:ext>
                  </a:extLst>
                </a:gridCol>
                <a:gridCol w="1442114">
                  <a:extLst>
                    <a:ext uri="{9D8B030D-6E8A-4147-A177-3AD203B41FA5}">
                      <a16:colId xmlns:a16="http://schemas.microsoft.com/office/drawing/2014/main" val="827045054"/>
                    </a:ext>
                  </a:extLst>
                </a:gridCol>
              </a:tblGrid>
              <a:tr h="277093">
                <a:tc>
                  <a:txBody>
                    <a:bodyPr/>
                    <a:lstStyle/>
                    <a:p>
                      <a:pPr algn="ctr" fontAlgn="t"/>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ｸﾞﾙｰﾌﾟ</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3">
                        <a:lumMod val="20000"/>
                        <a:lumOff val="80000"/>
                      </a:schemeClr>
                    </a:solidFill>
                  </a:tcPr>
                </a:tc>
                <a:tc>
                  <a:txBody>
                    <a:bodyPr/>
                    <a:lstStyle/>
                    <a:p>
                      <a:pPr algn="ctr" fontAlgn="t"/>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行政区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779334838"/>
                  </a:ext>
                </a:extLst>
              </a:tr>
              <a:tr h="308121">
                <a:tc rowSpan="4">
                  <a:txBody>
                    <a:bodyPr/>
                    <a:lstStyle/>
                    <a:p>
                      <a:pPr algn="ctr" fontAlgn="t"/>
                      <a:r>
                        <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rPr>
                        <a:t>１班</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l" fontAlgn="t"/>
                      <a:r>
                        <a:rPr lang="ja-JP" altLang="en-US" sz="1600" b="0" i="0" u="none" strike="noStrike" dirty="0">
                          <a:solidFill>
                            <a:srgbClr val="000000"/>
                          </a:solidFill>
                          <a:effectLst/>
                          <a:latin typeface="ＭＳ ゴシック" panose="020B0609070205080204" pitchFamily="49" charset="-128"/>
                          <a:ea typeface="ＭＳ ゴシック" panose="020B0609070205080204" pitchFamily="49" charset="-128"/>
                        </a:rPr>
                        <a:t>納屋区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38665250"/>
                  </a:ext>
                </a:extLst>
              </a:tr>
              <a:tr h="308121">
                <a:tc vMerge="1">
                  <a:txBody>
                    <a:bodyPr/>
                    <a:lstStyle/>
                    <a:p>
                      <a:endParaRPr kumimoji="1" lang="ja-JP" altLang="en-US"/>
                    </a:p>
                  </a:txBody>
                  <a:tcPr/>
                </a:tc>
                <a:tc>
                  <a:txBody>
                    <a:bodyPr/>
                    <a:lstStyle/>
                    <a:p>
                      <a:pPr algn="l" fontAlgn="t"/>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上佐野区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156228869"/>
                  </a:ext>
                </a:extLst>
              </a:tr>
              <a:tr h="308121">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佐野区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6426300"/>
                  </a:ext>
                </a:extLst>
              </a:tr>
              <a:tr h="308121">
                <a:tc vMerge="1">
                  <a:txBody>
                    <a:bodyPr/>
                    <a:lstStyle/>
                    <a:p>
                      <a:pPr algn="l" fontAlgn="t"/>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上町区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50321115"/>
                  </a:ext>
                </a:extLst>
              </a:tr>
              <a:tr h="308121">
                <a:tc rowSpan="5">
                  <a:txBody>
                    <a:bodyPr/>
                    <a:lstStyle/>
                    <a:p>
                      <a:pPr algn="ctr" fontAlgn="t"/>
                      <a:r>
                        <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rPr>
                        <a:t>２班</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中町区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913360800"/>
                  </a:ext>
                </a:extLst>
              </a:tr>
              <a:tr h="308121">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zh-CN"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下町区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097562546"/>
                  </a:ext>
                </a:extLst>
              </a:tr>
              <a:tr h="308121">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妙楽寺区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147700531"/>
                  </a:ext>
                </a:extLst>
              </a:tr>
              <a:tr h="308121">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弥栄区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073378801"/>
                  </a:ext>
                </a:extLst>
              </a:tr>
              <a:tr h="308121">
                <a:tc vMerge="1">
                  <a:txBody>
                    <a:bodyPr/>
                    <a:lstStyle/>
                    <a:p>
                      <a:pPr algn="l" fontAlgn="t"/>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600" b="0" i="0" u="none" strike="noStrike" dirty="0" smtClean="0">
                          <a:solidFill>
                            <a:srgbClr val="000000"/>
                          </a:solidFill>
                          <a:effectLst/>
                          <a:latin typeface="ＭＳ ゴシック" panose="020B0609070205080204" pitchFamily="49" charset="-128"/>
                          <a:ea typeface="ＭＳ ゴシック" panose="020B0609070205080204" pitchFamily="49" charset="-128"/>
                        </a:rPr>
                        <a:t>塩津区</a:t>
                      </a:r>
                    </a:p>
                  </a:txBody>
                  <a:tcPr marL="72000" marR="72000" marT="36000" marB="3600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431353647"/>
                  </a:ext>
                </a:extLst>
              </a:tr>
            </a:tbl>
          </a:graphicData>
        </a:graphic>
      </p:graphicFrame>
      <p:sp>
        <p:nvSpPr>
          <p:cNvPr id="5" name="テキスト ボックス 4">
            <a:extLst>
              <a:ext uri="{FF2B5EF4-FFF2-40B4-BE49-F238E27FC236}">
                <a16:creationId xmlns:a16="http://schemas.microsoft.com/office/drawing/2014/main" id="{70C4C2B2-DD0E-4E6D-92C8-DD00A5D362EB}"/>
              </a:ext>
            </a:extLst>
          </p:cNvPr>
          <p:cNvSpPr txBox="1"/>
          <p:nvPr/>
        </p:nvSpPr>
        <p:spPr>
          <a:xfrm>
            <a:off x="252000" y="1313047"/>
            <a:ext cx="8615290" cy="1323439"/>
          </a:xfrm>
          <a:prstGeom prst="rect">
            <a:avLst/>
          </a:prstGeom>
          <a:noFill/>
        </p:spPr>
        <p:txBody>
          <a:bodyPr wrap="square" rtlCol="0">
            <a:spAutoFit/>
          </a:bodyPr>
          <a:lstStyle/>
          <a:p>
            <a:pPr marL="342900" indent="-342900">
              <a:buFont typeface="Arial" panose="020B0604020202020204" pitchFamily="34" charset="0"/>
              <a:buChar char="•"/>
            </a:pPr>
            <a:r>
              <a:rPr lang="ja-JP" altLang="en-US" sz="2000" dirty="0" smtClean="0"/>
              <a:t>各区を</a:t>
            </a:r>
            <a:r>
              <a:rPr lang="ja-JP" altLang="en-US" sz="2000" dirty="0"/>
              <a:t>２つの</a:t>
            </a:r>
            <a:r>
              <a:rPr lang="ja-JP" altLang="en-US" sz="2000" dirty="0" smtClean="0"/>
              <a:t>班に</a:t>
            </a:r>
            <a:r>
              <a:rPr lang="ja-JP" altLang="en-US" sz="2000" dirty="0"/>
              <a:t>分けます</a:t>
            </a:r>
            <a:r>
              <a:rPr lang="ja-JP" altLang="en-US" sz="2000" dirty="0" smtClean="0"/>
              <a:t>。まず前半として、</a:t>
            </a:r>
            <a:endParaRPr lang="en-US" altLang="ja-JP" sz="2000" dirty="0"/>
          </a:p>
          <a:p>
            <a:pPr marL="342900" indent="-342900">
              <a:buFont typeface="Arial" panose="020B0604020202020204" pitchFamily="34" charset="0"/>
              <a:buChar char="•"/>
            </a:pPr>
            <a:r>
              <a:rPr lang="ja-JP" altLang="en-US" sz="2000" dirty="0" smtClean="0"/>
              <a:t>先ほど決めた優先順位の高い上位２つの</a:t>
            </a:r>
            <a:r>
              <a:rPr lang="en-US" altLang="ja-JP" sz="2000" dirty="0" smtClean="0"/>
              <a:t>『</a:t>
            </a:r>
            <a:r>
              <a:rPr lang="ja-JP" altLang="en-US" sz="2000" dirty="0" smtClean="0"/>
              <a:t>目標</a:t>
            </a:r>
            <a:r>
              <a:rPr lang="en-US" altLang="ja-JP" sz="2000" dirty="0" smtClean="0"/>
              <a:t>』</a:t>
            </a:r>
            <a:r>
              <a:rPr lang="ja-JP" altLang="en-US" sz="2000" dirty="0" smtClean="0"/>
              <a:t>について、</a:t>
            </a:r>
            <a:r>
              <a:rPr lang="en-US" altLang="ja-JP" sz="2000" dirty="0" smtClean="0"/>
              <a:t>30</a:t>
            </a:r>
            <a:r>
              <a:rPr lang="ja-JP" altLang="en-US" sz="2000" dirty="0" smtClean="0"/>
              <a:t>分間グループで討議する。</a:t>
            </a:r>
            <a:endParaRPr lang="en-US" altLang="ja-JP" sz="2000" dirty="0"/>
          </a:p>
          <a:p>
            <a:pPr marL="342900" indent="-342900">
              <a:buFont typeface="Arial" panose="020B0604020202020204" pitchFamily="34" charset="0"/>
              <a:buChar char="•"/>
            </a:pPr>
            <a:r>
              <a:rPr lang="en-US" altLang="ja-JP" sz="2000" dirty="0" smtClean="0"/>
              <a:t>30</a:t>
            </a:r>
            <a:r>
              <a:rPr lang="ja-JP" altLang="en-US" sz="2000" dirty="0" smtClean="0"/>
              <a:t>分</a:t>
            </a:r>
            <a:r>
              <a:rPr lang="ja-JP" altLang="en-US" sz="2000" dirty="0"/>
              <a:t>経過したら</a:t>
            </a:r>
            <a:r>
              <a:rPr lang="ja-JP" altLang="en-US" sz="2000" dirty="0" smtClean="0"/>
              <a:t>、</a:t>
            </a:r>
            <a:r>
              <a:rPr lang="ja-JP" altLang="en-US" sz="2000" dirty="0"/>
              <a:t>１班と２班を</a:t>
            </a:r>
            <a:r>
              <a:rPr lang="ja-JP" altLang="en-US" sz="2000" dirty="0" smtClean="0"/>
              <a:t>入れ替え、同じく討議する。</a:t>
            </a:r>
            <a:endParaRPr lang="en-US" altLang="ja-JP" sz="2000" dirty="0" smtClean="0"/>
          </a:p>
        </p:txBody>
      </p:sp>
      <p:sp>
        <p:nvSpPr>
          <p:cNvPr id="6" name="テキスト ボックス 5">
            <a:extLst>
              <a:ext uri="{FF2B5EF4-FFF2-40B4-BE49-F238E27FC236}">
                <a16:creationId xmlns:a16="http://schemas.microsoft.com/office/drawing/2014/main" id="{E21FC7F6-6462-4C8C-8896-E1898D4B53AD}"/>
              </a:ext>
            </a:extLst>
          </p:cNvPr>
          <p:cNvSpPr txBox="1"/>
          <p:nvPr/>
        </p:nvSpPr>
        <p:spPr>
          <a:xfrm>
            <a:off x="252000" y="874327"/>
            <a:ext cx="3452140" cy="461665"/>
          </a:xfrm>
          <a:prstGeom prst="rect">
            <a:avLst/>
          </a:prstGeom>
          <a:noFill/>
        </p:spPr>
        <p:txBody>
          <a:bodyPr wrap="square" rtlCol="0">
            <a:spAutoFit/>
          </a:bodyPr>
          <a:lstStyle/>
          <a:p>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進行内容（</a:t>
            </a:r>
            <a:r>
              <a:rPr lang="en-US" altLang="ja-JP" sz="2400" u="sng" dirty="0" smtClean="0">
                <a:solidFill>
                  <a:srgbClr val="194369"/>
                </a:solidFill>
                <a:latin typeface="HGP創英角ｺﾞｼｯｸUB" panose="020B0900000000000000" pitchFamily="50" charset="-128"/>
                <a:ea typeface="HGP創英角ｺﾞｼｯｸUB" panose="020B0900000000000000" pitchFamily="50" charset="-128"/>
              </a:rPr>
              <a:t>30</a:t>
            </a:r>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分</a:t>
            </a:r>
            <a:r>
              <a:rPr lang="en-US" altLang="ja-JP" sz="2400" u="sng" dirty="0" smtClean="0">
                <a:solidFill>
                  <a:srgbClr val="194369"/>
                </a:solidFill>
                <a:latin typeface="HGP創英角ｺﾞｼｯｸUB" panose="020B0900000000000000" pitchFamily="50" charset="-128"/>
                <a:ea typeface="HGP創英角ｺﾞｼｯｸUB" panose="020B0900000000000000" pitchFamily="50" charset="-128"/>
              </a:rPr>
              <a:t>×</a:t>
            </a:r>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２）</a:t>
            </a:r>
            <a:endParaRPr kumimoji="1" lang="ja-JP" altLang="en-US" sz="2400" u="sng" dirty="0">
              <a:solidFill>
                <a:srgbClr val="194369"/>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E21FC7F6-6462-4C8C-8896-E1898D4B53AD}"/>
              </a:ext>
            </a:extLst>
          </p:cNvPr>
          <p:cNvSpPr txBox="1"/>
          <p:nvPr/>
        </p:nvSpPr>
        <p:spPr>
          <a:xfrm>
            <a:off x="252000" y="2666448"/>
            <a:ext cx="1843774" cy="461665"/>
          </a:xfrm>
          <a:prstGeom prst="rect">
            <a:avLst/>
          </a:prstGeom>
          <a:noFill/>
        </p:spPr>
        <p:txBody>
          <a:bodyPr wrap="none" rtlCol="0">
            <a:spAutoFit/>
          </a:bodyPr>
          <a:lstStyle/>
          <a:p>
            <a:r>
              <a:rPr lang="ja-JP" altLang="en-US" sz="2400" u="sng" dirty="0">
                <a:solidFill>
                  <a:srgbClr val="194369"/>
                </a:solidFill>
                <a:latin typeface="HGP創英角ｺﾞｼｯｸUB" panose="020B0900000000000000" pitchFamily="50" charset="-128"/>
                <a:ea typeface="HGP創英角ｺﾞｼｯｸUB" panose="020B0900000000000000" pitchFamily="50" charset="-128"/>
              </a:rPr>
              <a:t>グループ分け</a:t>
            </a:r>
            <a:endParaRPr kumimoji="1" lang="ja-JP" altLang="en-US" sz="2400" u="sng" dirty="0">
              <a:solidFill>
                <a:srgbClr val="194369"/>
              </a:solidFill>
              <a:latin typeface="HGP創英角ｺﾞｼｯｸUB" panose="020B0900000000000000" pitchFamily="50" charset="-128"/>
              <a:ea typeface="HGP創英角ｺﾞｼｯｸUB" panose="020B0900000000000000" pitchFamily="50" charset="-128"/>
            </a:endParaRPr>
          </a:p>
        </p:txBody>
      </p:sp>
      <p:sp>
        <p:nvSpPr>
          <p:cNvPr id="20" name="四角形: 角を丸くする 678">
            <a:extLst>
              <a:ext uri="{FF2B5EF4-FFF2-40B4-BE49-F238E27FC236}">
                <a16:creationId xmlns:a16="http://schemas.microsoft.com/office/drawing/2014/main" id="{2E358F63-A7DD-4BDD-848C-04C5D35721D1}"/>
              </a:ext>
            </a:extLst>
          </p:cNvPr>
          <p:cNvSpPr/>
          <p:nvPr/>
        </p:nvSpPr>
        <p:spPr>
          <a:xfrm>
            <a:off x="4292735" y="3113645"/>
            <a:ext cx="2453868" cy="2946406"/>
          </a:xfrm>
          <a:prstGeom prst="roundRect">
            <a:avLst>
              <a:gd name="adj" fmla="val 6755"/>
            </a:avLst>
          </a:prstGeom>
          <a:solidFill>
            <a:schemeClr val="accent3">
              <a:lumMod val="20000"/>
              <a:lumOff val="80000"/>
            </a:schemeClr>
          </a:solidFill>
          <a:ln>
            <a:noFill/>
          </a:ln>
        </p:spPr>
        <p:txBody>
          <a:bodyPr wrap="square" rtlCol="0" anchor="ctr">
            <a:noAutofit/>
          </a:bodyPr>
          <a:lstStyle/>
          <a:p>
            <a:pPr algn="ctr">
              <a:lnSpc>
                <a:spcPct val="120000"/>
              </a:lnSpc>
            </a:pPr>
            <a:endParaRPr kumimoji="1" lang="ja-JP" altLang="en-US" sz="1400" dirty="0"/>
          </a:p>
        </p:txBody>
      </p:sp>
      <p:grpSp>
        <p:nvGrpSpPr>
          <p:cNvPr id="8" name="グループ化 7">
            <a:extLst>
              <a:ext uri="{FF2B5EF4-FFF2-40B4-BE49-F238E27FC236}">
                <a16:creationId xmlns:a16="http://schemas.microsoft.com/office/drawing/2014/main" id="{3C8FB1D9-ED97-46FB-BD0E-46F343C5BFF4}"/>
              </a:ext>
            </a:extLst>
          </p:cNvPr>
          <p:cNvGrpSpPr/>
          <p:nvPr/>
        </p:nvGrpSpPr>
        <p:grpSpPr>
          <a:xfrm>
            <a:off x="4656517" y="3215101"/>
            <a:ext cx="1750356" cy="2543900"/>
            <a:chOff x="415071" y="3551148"/>
            <a:chExt cx="1428840" cy="2610082"/>
          </a:xfrm>
        </p:grpSpPr>
        <p:sp>
          <p:nvSpPr>
            <p:cNvPr id="9" name="正方形/長方形 8">
              <a:extLst>
                <a:ext uri="{FF2B5EF4-FFF2-40B4-BE49-F238E27FC236}">
                  <a16:creationId xmlns:a16="http://schemas.microsoft.com/office/drawing/2014/main" id="{A8FD489A-A180-49DB-91F0-3CAB544A2219}"/>
                </a:ext>
              </a:extLst>
            </p:cNvPr>
            <p:cNvSpPr/>
            <p:nvPr/>
          </p:nvSpPr>
          <p:spPr>
            <a:xfrm rot="19800000" flipH="1">
              <a:off x="744392" y="5805752"/>
              <a:ext cx="670777" cy="214394"/>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ja-JP" altLang="en-US" sz="1400" dirty="0">
                <a:solidFill>
                  <a:schemeClr val="tx1"/>
                </a:solidFill>
                <a:latin typeface="+mn-ea"/>
              </a:endParaRPr>
            </a:p>
          </p:txBody>
        </p:sp>
        <p:sp>
          <p:nvSpPr>
            <p:cNvPr id="10" name="正方形/長方形 9">
              <a:extLst>
                <a:ext uri="{FF2B5EF4-FFF2-40B4-BE49-F238E27FC236}">
                  <a16:creationId xmlns:a16="http://schemas.microsoft.com/office/drawing/2014/main" id="{B39A51B9-35C6-4E19-9C87-24C02D74CB26}"/>
                </a:ext>
              </a:extLst>
            </p:cNvPr>
            <p:cNvSpPr/>
            <p:nvPr/>
          </p:nvSpPr>
          <p:spPr>
            <a:xfrm rot="1800000" flipH="1">
              <a:off x="794453" y="3812219"/>
              <a:ext cx="618139" cy="214394"/>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ja-JP" altLang="en-US" sz="1400" dirty="0">
                <a:solidFill>
                  <a:schemeClr val="tx1"/>
                </a:solidFill>
                <a:latin typeface="+mn-ea"/>
              </a:endParaRPr>
            </a:p>
          </p:txBody>
        </p:sp>
        <p:sp>
          <p:nvSpPr>
            <p:cNvPr id="11" name="正方形/長方形 10">
              <a:extLst>
                <a:ext uri="{FF2B5EF4-FFF2-40B4-BE49-F238E27FC236}">
                  <a16:creationId xmlns:a16="http://schemas.microsoft.com/office/drawing/2014/main" id="{EB68AC8B-F71A-46EE-B2B5-73246662AD27}"/>
                </a:ext>
              </a:extLst>
            </p:cNvPr>
            <p:cNvSpPr/>
            <p:nvPr/>
          </p:nvSpPr>
          <p:spPr>
            <a:xfrm rot="5400000" flipH="1">
              <a:off x="1160968" y="4403761"/>
              <a:ext cx="684148" cy="214394"/>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ja-JP" altLang="en-US" sz="1400" dirty="0">
                <a:solidFill>
                  <a:schemeClr val="tx1"/>
                </a:solidFill>
                <a:latin typeface="+mn-ea"/>
              </a:endParaRPr>
            </a:p>
          </p:txBody>
        </p:sp>
        <p:sp>
          <p:nvSpPr>
            <p:cNvPr id="12" name="吹き出し: 円形 732">
              <a:extLst>
                <a:ext uri="{FF2B5EF4-FFF2-40B4-BE49-F238E27FC236}">
                  <a16:creationId xmlns:a16="http://schemas.microsoft.com/office/drawing/2014/main" id="{4948028A-6946-4372-9326-1279F0950905}"/>
                </a:ext>
              </a:extLst>
            </p:cNvPr>
            <p:cNvSpPr>
              <a:spLocks noChangeAspect="1"/>
            </p:cNvSpPr>
            <p:nvPr/>
          </p:nvSpPr>
          <p:spPr>
            <a:xfrm rot="10800000">
              <a:off x="1620124" y="4153141"/>
              <a:ext cx="223787" cy="223786"/>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13" name="吹き出し: 円形 733">
              <a:extLst>
                <a:ext uri="{FF2B5EF4-FFF2-40B4-BE49-F238E27FC236}">
                  <a16:creationId xmlns:a16="http://schemas.microsoft.com/office/drawing/2014/main" id="{0FE36643-4BC4-42F6-8586-DFC442882714}"/>
                </a:ext>
              </a:extLst>
            </p:cNvPr>
            <p:cNvSpPr>
              <a:spLocks noChangeAspect="1"/>
            </p:cNvSpPr>
            <p:nvPr/>
          </p:nvSpPr>
          <p:spPr>
            <a:xfrm rot="10800000">
              <a:off x="1620124" y="4649002"/>
              <a:ext cx="223787" cy="223786"/>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15" name="吹き出し: 円形 735">
              <a:extLst>
                <a:ext uri="{FF2B5EF4-FFF2-40B4-BE49-F238E27FC236}">
                  <a16:creationId xmlns:a16="http://schemas.microsoft.com/office/drawing/2014/main" id="{A25BE2C5-50F0-4CE9-A588-82CDD1DD7CB7}"/>
                </a:ext>
              </a:extLst>
            </p:cNvPr>
            <p:cNvSpPr>
              <a:spLocks noChangeAspect="1"/>
            </p:cNvSpPr>
            <p:nvPr/>
          </p:nvSpPr>
          <p:spPr>
            <a:xfrm rot="9000000">
              <a:off x="941066" y="3551148"/>
              <a:ext cx="223787" cy="223786"/>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16" name="正方形/長方形 15">
              <a:extLst>
                <a:ext uri="{FF2B5EF4-FFF2-40B4-BE49-F238E27FC236}">
                  <a16:creationId xmlns:a16="http://schemas.microsoft.com/office/drawing/2014/main" id="{111DEDB4-685E-47C5-880D-1EAA6EB12423}"/>
                </a:ext>
              </a:extLst>
            </p:cNvPr>
            <p:cNvSpPr/>
            <p:nvPr/>
          </p:nvSpPr>
          <p:spPr>
            <a:xfrm rot="16200000" flipH="1">
              <a:off x="-21329" y="4818891"/>
              <a:ext cx="1166568" cy="212602"/>
            </a:xfrm>
            <a:prstGeom prst="rect">
              <a:avLst/>
            </a:prstGeom>
            <a:pattFill prst="wdUp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ja-JP" altLang="en-US" sz="1400" dirty="0">
                <a:solidFill>
                  <a:schemeClr val="tx1"/>
                </a:solidFill>
                <a:latin typeface="+mn-ea"/>
              </a:endParaRPr>
            </a:p>
          </p:txBody>
        </p:sp>
        <p:sp>
          <p:nvSpPr>
            <p:cNvPr id="17" name="吹き出し: 円形 737">
              <a:extLst>
                <a:ext uri="{FF2B5EF4-FFF2-40B4-BE49-F238E27FC236}">
                  <a16:creationId xmlns:a16="http://schemas.microsoft.com/office/drawing/2014/main" id="{01A04CB9-C556-470B-A0FD-645CBC8F1F2E}"/>
                </a:ext>
              </a:extLst>
            </p:cNvPr>
            <p:cNvSpPr>
              <a:spLocks noChangeAspect="1"/>
            </p:cNvSpPr>
            <p:nvPr/>
          </p:nvSpPr>
          <p:spPr>
            <a:xfrm>
              <a:off x="415071" y="5660950"/>
              <a:ext cx="252000" cy="252000"/>
            </a:xfrm>
            <a:prstGeom prst="wedgeEllipseCallout">
              <a:avLst>
                <a:gd name="adj1" fmla="val 67709"/>
                <a:gd name="adj2" fmla="val -1244"/>
              </a:avLst>
            </a:prstGeom>
            <a:solidFill>
              <a:srgbClr val="FFCCCC"/>
            </a:solidFill>
            <a:ln w="12700">
              <a:solidFill>
                <a:srgbClr val="C00000"/>
              </a:solidFill>
            </a:ln>
          </p:spPr>
          <p:txBody>
            <a:bodyPr wrap="square" rtlCol="0" anchor="ctr">
              <a:noAutofit/>
            </a:bodyPr>
            <a:lstStyle/>
            <a:p>
              <a:pPr algn="ctr" rtl="1">
                <a:lnSpc>
                  <a:spcPct val="120000"/>
                </a:lnSpc>
              </a:pPr>
              <a:endParaRPr kumimoji="1" lang="ja-JP" altLang="en-US" sz="1100" dirty="0"/>
            </a:p>
          </p:txBody>
        </p:sp>
        <p:sp>
          <p:nvSpPr>
            <p:cNvPr id="18" name="吹き出し: 円形 738">
              <a:extLst>
                <a:ext uri="{FF2B5EF4-FFF2-40B4-BE49-F238E27FC236}">
                  <a16:creationId xmlns:a16="http://schemas.microsoft.com/office/drawing/2014/main" id="{1116C4C3-4D6B-4260-BCB3-12A14529E38C}"/>
                </a:ext>
              </a:extLst>
            </p:cNvPr>
            <p:cNvSpPr>
              <a:spLocks noChangeAspect="1"/>
            </p:cNvSpPr>
            <p:nvPr/>
          </p:nvSpPr>
          <p:spPr>
            <a:xfrm rot="9000000">
              <a:off x="1328336" y="3745857"/>
              <a:ext cx="223787" cy="223786"/>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19" name="吹き出し: 円形 739">
              <a:extLst>
                <a:ext uri="{FF2B5EF4-FFF2-40B4-BE49-F238E27FC236}">
                  <a16:creationId xmlns:a16="http://schemas.microsoft.com/office/drawing/2014/main" id="{EC580416-9749-4CD4-A899-CC6196594DDB}"/>
                </a:ext>
              </a:extLst>
            </p:cNvPr>
            <p:cNvSpPr>
              <a:spLocks noChangeAspect="1"/>
            </p:cNvSpPr>
            <p:nvPr/>
          </p:nvSpPr>
          <p:spPr>
            <a:xfrm rot="12600000">
              <a:off x="1300986" y="5937444"/>
              <a:ext cx="223787" cy="223786"/>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grpSp>
      <p:sp>
        <p:nvSpPr>
          <p:cNvPr id="22" name="テキスト ボックス 21"/>
          <p:cNvSpPr txBox="1"/>
          <p:nvPr/>
        </p:nvSpPr>
        <p:spPr>
          <a:xfrm>
            <a:off x="7222210" y="3117002"/>
            <a:ext cx="1522319" cy="523220"/>
          </a:xfrm>
          <a:prstGeom prst="rect">
            <a:avLst/>
          </a:prstGeom>
          <a:noFill/>
        </p:spPr>
        <p:txBody>
          <a:bodyPr wrap="square" rtlCol="0">
            <a:spAutoFit/>
          </a:bodyPr>
          <a:lstStyle/>
          <a:p>
            <a:r>
              <a:rPr kumimoji="1" lang="ja-JP" altLang="en-US" sz="1400" dirty="0">
                <a:solidFill>
                  <a:schemeClr val="accent3">
                    <a:lumMod val="75000"/>
                  </a:schemeClr>
                </a:solidFill>
                <a:latin typeface="+mn-ea"/>
              </a:rPr>
              <a:t>参加者</a:t>
            </a:r>
            <a:endParaRPr kumimoji="1" lang="en-US" altLang="ja-JP" sz="1400" dirty="0">
              <a:solidFill>
                <a:schemeClr val="accent3">
                  <a:lumMod val="75000"/>
                </a:schemeClr>
              </a:solidFill>
              <a:latin typeface="+mn-ea"/>
            </a:endParaRPr>
          </a:p>
          <a:p>
            <a:r>
              <a:rPr lang="ja-JP" altLang="en-US" sz="1400" dirty="0">
                <a:solidFill>
                  <a:schemeClr val="accent3">
                    <a:lumMod val="75000"/>
                  </a:schemeClr>
                </a:solidFill>
                <a:latin typeface="+mn-ea"/>
              </a:rPr>
              <a:t>（自治会の方々</a:t>
            </a:r>
            <a:r>
              <a:rPr lang="ja-JP" altLang="en-US" sz="1050" dirty="0">
                <a:solidFill>
                  <a:schemeClr val="accent3">
                    <a:lumMod val="75000"/>
                  </a:schemeClr>
                </a:solidFill>
                <a:latin typeface="+mn-ea"/>
              </a:rPr>
              <a:t>）</a:t>
            </a:r>
            <a:endParaRPr kumimoji="1" lang="ja-JP" altLang="en-US" sz="1050" dirty="0">
              <a:solidFill>
                <a:schemeClr val="accent3">
                  <a:lumMod val="75000"/>
                </a:schemeClr>
              </a:solidFill>
              <a:latin typeface="+mn-ea"/>
            </a:endParaRPr>
          </a:p>
        </p:txBody>
      </p:sp>
      <p:sp>
        <p:nvSpPr>
          <p:cNvPr id="23" name="フリーフォーム 23"/>
          <p:cNvSpPr/>
          <p:nvPr/>
        </p:nvSpPr>
        <p:spPr>
          <a:xfrm>
            <a:off x="6822023" y="3256075"/>
            <a:ext cx="354861" cy="295276"/>
          </a:xfrm>
          <a:custGeom>
            <a:avLst/>
            <a:gdLst>
              <a:gd name="connsiteX0" fmla="*/ 147638 w 354861"/>
              <a:gd name="connsiteY0" fmla="*/ 0 h 295276"/>
              <a:gd name="connsiteX1" fmla="*/ 283674 w 354861"/>
              <a:gd name="connsiteY1" fmla="*/ 90171 h 295276"/>
              <a:gd name="connsiteX2" fmla="*/ 286746 w 354861"/>
              <a:gd name="connsiteY2" fmla="*/ 105386 h 295276"/>
              <a:gd name="connsiteX3" fmla="*/ 354861 w 354861"/>
              <a:gd name="connsiteY3" fmla="*/ 144893 h 295276"/>
              <a:gd name="connsiteX4" fmla="*/ 288001 w 354861"/>
              <a:gd name="connsiteY4" fmla="*/ 183672 h 295276"/>
              <a:gd name="connsiteX5" fmla="*/ 283674 w 354861"/>
              <a:gd name="connsiteY5" fmla="*/ 205106 h 295276"/>
              <a:gd name="connsiteX6" fmla="*/ 147638 w 354861"/>
              <a:gd name="connsiteY6" fmla="*/ 295276 h 295276"/>
              <a:gd name="connsiteX7" fmla="*/ 0 w 354861"/>
              <a:gd name="connsiteY7" fmla="*/ 147638 h 295276"/>
              <a:gd name="connsiteX8" fmla="*/ 147638 w 354861"/>
              <a:gd name="connsiteY8" fmla="*/ 0 h 295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4861" h="295276">
                <a:moveTo>
                  <a:pt x="147638" y="0"/>
                </a:moveTo>
                <a:cubicBezTo>
                  <a:pt x="208792" y="0"/>
                  <a:pt x="261261" y="37182"/>
                  <a:pt x="283674" y="90171"/>
                </a:cubicBezTo>
                <a:lnTo>
                  <a:pt x="286746" y="105386"/>
                </a:lnTo>
                <a:lnTo>
                  <a:pt x="354861" y="144893"/>
                </a:lnTo>
                <a:lnTo>
                  <a:pt x="288001" y="183672"/>
                </a:lnTo>
                <a:lnTo>
                  <a:pt x="283674" y="205106"/>
                </a:lnTo>
                <a:cubicBezTo>
                  <a:pt x="261261" y="258095"/>
                  <a:pt x="208792" y="295276"/>
                  <a:pt x="147638" y="295276"/>
                </a:cubicBezTo>
                <a:cubicBezTo>
                  <a:pt x="66100" y="295276"/>
                  <a:pt x="0" y="229176"/>
                  <a:pt x="0" y="147638"/>
                </a:cubicBezTo>
                <a:cubicBezTo>
                  <a:pt x="0" y="66100"/>
                  <a:pt x="66100" y="0"/>
                  <a:pt x="147638" y="0"/>
                </a:cubicBezTo>
                <a:close/>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リーフォーム 42"/>
          <p:cNvSpPr/>
          <p:nvPr/>
        </p:nvSpPr>
        <p:spPr>
          <a:xfrm rot="10800000" flipH="1">
            <a:off x="6867349" y="4000357"/>
            <a:ext cx="354861" cy="295276"/>
          </a:xfrm>
          <a:custGeom>
            <a:avLst/>
            <a:gdLst>
              <a:gd name="connsiteX0" fmla="*/ 147638 w 354861"/>
              <a:gd name="connsiteY0" fmla="*/ 0 h 295276"/>
              <a:gd name="connsiteX1" fmla="*/ 283674 w 354861"/>
              <a:gd name="connsiteY1" fmla="*/ 90171 h 295276"/>
              <a:gd name="connsiteX2" fmla="*/ 286746 w 354861"/>
              <a:gd name="connsiteY2" fmla="*/ 105386 h 295276"/>
              <a:gd name="connsiteX3" fmla="*/ 354861 w 354861"/>
              <a:gd name="connsiteY3" fmla="*/ 144893 h 295276"/>
              <a:gd name="connsiteX4" fmla="*/ 288001 w 354861"/>
              <a:gd name="connsiteY4" fmla="*/ 183672 h 295276"/>
              <a:gd name="connsiteX5" fmla="*/ 283674 w 354861"/>
              <a:gd name="connsiteY5" fmla="*/ 205106 h 295276"/>
              <a:gd name="connsiteX6" fmla="*/ 147638 w 354861"/>
              <a:gd name="connsiteY6" fmla="*/ 295276 h 295276"/>
              <a:gd name="connsiteX7" fmla="*/ 0 w 354861"/>
              <a:gd name="connsiteY7" fmla="*/ 147638 h 295276"/>
              <a:gd name="connsiteX8" fmla="*/ 147638 w 354861"/>
              <a:gd name="connsiteY8" fmla="*/ 0 h 295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4861" h="295276">
                <a:moveTo>
                  <a:pt x="147638" y="0"/>
                </a:moveTo>
                <a:cubicBezTo>
                  <a:pt x="208792" y="0"/>
                  <a:pt x="261261" y="37182"/>
                  <a:pt x="283674" y="90171"/>
                </a:cubicBezTo>
                <a:lnTo>
                  <a:pt x="286746" y="105386"/>
                </a:lnTo>
                <a:lnTo>
                  <a:pt x="354861" y="144893"/>
                </a:lnTo>
                <a:lnTo>
                  <a:pt x="288001" y="183672"/>
                </a:lnTo>
                <a:lnTo>
                  <a:pt x="283674" y="205106"/>
                </a:lnTo>
                <a:cubicBezTo>
                  <a:pt x="261261" y="258095"/>
                  <a:pt x="208792" y="295276"/>
                  <a:pt x="147638" y="295276"/>
                </a:cubicBezTo>
                <a:cubicBezTo>
                  <a:pt x="66100" y="295276"/>
                  <a:pt x="0" y="229176"/>
                  <a:pt x="0" y="147638"/>
                </a:cubicBezTo>
                <a:cubicBezTo>
                  <a:pt x="0" y="66100"/>
                  <a:pt x="66100" y="0"/>
                  <a:pt x="147638" y="0"/>
                </a:cubicBezTo>
                <a:close/>
              </a:path>
            </a:pathLst>
          </a:cu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p:cNvSpPr txBox="1"/>
          <p:nvPr/>
        </p:nvSpPr>
        <p:spPr>
          <a:xfrm>
            <a:off x="7297630" y="3974674"/>
            <a:ext cx="1569660" cy="415498"/>
          </a:xfrm>
          <a:prstGeom prst="rect">
            <a:avLst/>
          </a:prstGeom>
          <a:noFill/>
        </p:spPr>
        <p:txBody>
          <a:bodyPr wrap="none" rtlCol="0">
            <a:spAutoFit/>
          </a:bodyPr>
          <a:lstStyle/>
          <a:p>
            <a:r>
              <a:rPr lang="ja-JP" altLang="en-US" sz="1050" dirty="0">
                <a:solidFill>
                  <a:srgbClr val="C00000"/>
                </a:solidFill>
                <a:latin typeface="+mn-ea"/>
              </a:rPr>
              <a:t>説明者・</a:t>
            </a:r>
            <a:r>
              <a:rPr lang="ja-JP" altLang="en-US" sz="1050" dirty="0" smtClean="0">
                <a:solidFill>
                  <a:srgbClr val="C00000"/>
                </a:solidFill>
                <a:latin typeface="+mn-ea"/>
              </a:rPr>
              <a:t>ファシリテーター</a:t>
            </a:r>
            <a:endParaRPr lang="en-US" altLang="ja-JP" sz="1050" dirty="0" smtClean="0">
              <a:solidFill>
                <a:srgbClr val="C00000"/>
              </a:solidFill>
              <a:latin typeface="+mn-ea"/>
            </a:endParaRPr>
          </a:p>
          <a:p>
            <a:r>
              <a:rPr lang="en-US" altLang="ja-JP" sz="1050" dirty="0">
                <a:solidFill>
                  <a:srgbClr val="C00000"/>
                </a:solidFill>
                <a:latin typeface="+mn-ea"/>
              </a:rPr>
              <a:t>(</a:t>
            </a:r>
            <a:r>
              <a:rPr lang="ja-JP" altLang="en-US" sz="1050" dirty="0" smtClean="0">
                <a:solidFill>
                  <a:srgbClr val="C00000"/>
                </a:solidFill>
                <a:latin typeface="+mn-ea"/>
              </a:rPr>
              <a:t>市・社協職員）</a:t>
            </a:r>
            <a:endParaRPr lang="ja-JP" altLang="en-US" sz="1050" dirty="0">
              <a:solidFill>
                <a:srgbClr val="C00000"/>
              </a:solidFill>
              <a:latin typeface="+mn-ea"/>
            </a:endParaRPr>
          </a:p>
        </p:txBody>
      </p:sp>
      <p:sp>
        <p:nvSpPr>
          <p:cNvPr id="26" name="吹き出し: 円形 737">
            <a:extLst>
              <a:ext uri="{FF2B5EF4-FFF2-40B4-BE49-F238E27FC236}">
                <a16:creationId xmlns:a16="http://schemas.microsoft.com/office/drawing/2014/main" id="{01A04CB9-C556-470B-A0FD-645CBC8F1F2E}"/>
              </a:ext>
            </a:extLst>
          </p:cNvPr>
          <p:cNvSpPr>
            <a:spLocks noChangeAspect="1"/>
          </p:cNvSpPr>
          <p:nvPr/>
        </p:nvSpPr>
        <p:spPr>
          <a:xfrm>
            <a:off x="4634032" y="3551351"/>
            <a:ext cx="308705" cy="245610"/>
          </a:xfrm>
          <a:prstGeom prst="wedgeEllipseCallout">
            <a:avLst>
              <a:gd name="adj1" fmla="val 67709"/>
              <a:gd name="adj2" fmla="val -1244"/>
            </a:avLst>
          </a:prstGeom>
          <a:solidFill>
            <a:srgbClr val="FFCCCC"/>
          </a:solidFill>
          <a:ln w="12700">
            <a:solidFill>
              <a:srgbClr val="C00000"/>
            </a:solidFill>
          </a:ln>
        </p:spPr>
        <p:txBody>
          <a:bodyPr wrap="square" rtlCol="0" anchor="ctr">
            <a:noAutofit/>
          </a:bodyPr>
          <a:lstStyle/>
          <a:p>
            <a:pPr algn="ctr" rtl="1">
              <a:lnSpc>
                <a:spcPct val="120000"/>
              </a:lnSpc>
            </a:pPr>
            <a:endParaRPr kumimoji="1" lang="ja-JP" altLang="en-US" sz="1100" dirty="0"/>
          </a:p>
        </p:txBody>
      </p:sp>
      <p:sp>
        <p:nvSpPr>
          <p:cNvPr id="27" name="正方形/長方形 26">
            <a:extLst>
              <a:ext uri="{FF2B5EF4-FFF2-40B4-BE49-F238E27FC236}">
                <a16:creationId xmlns:a16="http://schemas.microsoft.com/office/drawing/2014/main" id="{EB68AC8B-F71A-46EE-B2B5-73246662AD27}"/>
              </a:ext>
            </a:extLst>
          </p:cNvPr>
          <p:cNvSpPr/>
          <p:nvPr/>
        </p:nvSpPr>
        <p:spPr>
          <a:xfrm rot="5400000" flipH="1">
            <a:off x="5666007" y="4756386"/>
            <a:ext cx="666800" cy="26263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ja-JP" altLang="en-US" sz="1400" dirty="0">
              <a:solidFill>
                <a:schemeClr val="tx1"/>
              </a:solidFill>
              <a:latin typeface="+mn-ea"/>
            </a:endParaRPr>
          </a:p>
        </p:txBody>
      </p:sp>
      <p:sp>
        <p:nvSpPr>
          <p:cNvPr id="28" name="吹き出し: 円形 732">
            <a:extLst>
              <a:ext uri="{FF2B5EF4-FFF2-40B4-BE49-F238E27FC236}">
                <a16:creationId xmlns:a16="http://schemas.microsoft.com/office/drawing/2014/main" id="{4948028A-6946-4372-9326-1279F0950905}"/>
              </a:ext>
            </a:extLst>
          </p:cNvPr>
          <p:cNvSpPr>
            <a:spLocks noChangeAspect="1"/>
          </p:cNvSpPr>
          <p:nvPr/>
        </p:nvSpPr>
        <p:spPr>
          <a:xfrm rot="10800000">
            <a:off x="6149793" y="4607036"/>
            <a:ext cx="274143" cy="218112"/>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29" name="吹き出し: 円形 732">
            <a:extLst>
              <a:ext uri="{FF2B5EF4-FFF2-40B4-BE49-F238E27FC236}">
                <a16:creationId xmlns:a16="http://schemas.microsoft.com/office/drawing/2014/main" id="{4948028A-6946-4372-9326-1279F0950905}"/>
              </a:ext>
            </a:extLst>
          </p:cNvPr>
          <p:cNvSpPr>
            <a:spLocks noChangeAspect="1"/>
          </p:cNvSpPr>
          <p:nvPr/>
        </p:nvSpPr>
        <p:spPr>
          <a:xfrm rot="10800000">
            <a:off x="6173039" y="4981872"/>
            <a:ext cx="274143" cy="218112"/>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30" name="吹き出し: 円形 739">
            <a:extLst>
              <a:ext uri="{FF2B5EF4-FFF2-40B4-BE49-F238E27FC236}">
                <a16:creationId xmlns:a16="http://schemas.microsoft.com/office/drawing/2014/main" id="{EC580416-9749-4CD4-A899-CC6196594DDB}"/>
              </a:ext>
            </a:extLst>
          </p:cNvPr>
          <p:cNvSpPr>
            <a:spLocks noChangeAspect="1"/>
          </p:cNvSpPr>
          <p:nvPr/>
        </p:nvSpPr>
        <p:spPr>
          <a:xfrm rot="12600000">
            <a:off x="5358353" y="5788012"/>
            <a:ext cx="274143" cy="218112"/>
          </a:xfrm>
          <a:prstGeom prst="wedgeEllipseCallout">
            <a:avLst>
              <a:gd name="adj1" fmla="val 67709"/>
              <a:gd name="adj2" fmla="val -1244"/>
            </a:avLst>
          </a:prstGeom>
          <a:solidFill>
            <a:srgbClr val="5B9BD5"/>
          </a:solidFill>
          <a:ln w="12700">
            <a:solidFill>
              <a:srgbClr val="002060"/>
            </a:solidFill>
          </a:ln>
        </p:spPr>
        <p:txBody>
          <a:bodyPr wrap="square" rtlCol="0" anchor="ctr">
            <a:noAutofit/>
          </a:bodyPr>
          <a:lstStyle/>
          <a:p>
            <a:pPr algn="ctr" rtl="1">
              <a:lnSpc>
                <a:spcPct val="120000"/>
              </a:lnSpc>
            </a:pPr>
            <a:endParaRPr kumimoji="1" lang="ja-JP" altLang="en-US" sz="1100" dirty="0"/>
          </a:p>
        </p:txBody>
      </p:sp>
      <p:sp>
        <p:nvSpPr>
          <p:cNvPr id="31" name="テキスト ボックス 30">
            <a:extLst>
              <a:ext uri="{FF2B5EF4-FFF2-40B4-BE49-F238E27FC236}">
                <a16:creationId xmlns:a16="http://schemas.microsoft.com/office/drawing/2014/main" id="{70C4C2B2-DD0E-4E6D-92C8-DD00A5D362EB}"/>
              </a:ext>
            </a:extLst>
          </p:cNvPr>
          <p:cNvSpPr txBox="1"/>
          <p:nvPr/>
        </p:nvSpPr>
        <p:spPr>
          <a:xfrm>
            <a:off x="710240" y="6288448"/>
            <a:ext cx="7847584" cy="523220"/>
          </a:xfrm>
          <a:prstGeom prst="rect">
            <a:avLst/>
          </a:prstGeom>
          <a:noFill/>
        </p:spPr>
        <p:txBody>
          <a:bodyPr wrap="square" rtlCol="0">
            <a:spAutoFit/>
          </a:bodyPr>
          <a:lstStyle/>
          <a:p>
            <a:r>
              <a:rPr lang="en-US" altLang="ja-JP" sz="1400" dirty="0" smtClean="0"/>
              <a:t>※</a:t>
            </a:r>
            <a:r>
              <a:rPr lang="ja-JP" altLang="en-US" sz="1400" dirty="0" smtClean="0"/>
              <a:t>各目標についての全区のご意見を把握いただくため、大坪部会長</a:t>
            </a:r>
            <a:r>
              <a:rPr lang="ja-JP" altLang="en-US" sz="1400" dirty="0"/>
              <a:t>と</a:t>
            </a:r>
            <a:r>
              <a:rPr lang="ja-JP" altLang="en-US" sz="1400" dirty="0" smtClean="0"/>
              <a:t>澤田副部会長は分かれて、１つの目標に常駐いただきます</a:t>
            </a:r>
            <a:endParaRPr lang="en-US" altLang="ja-JP" sz="1400" dirty="0" smtClean="0"/>
          </a:p>
        </p:txBody>
      </p:sp>
    </p:spTree>
    <p:extLst>
      <p:ext uri="{BB962C8B-B14F-4D97-AF65-F5344CB8AC3E}">
        <p14:creationId xmlns:p14="http://schemas.microsoft.com/office/powerpoint/2010/main" val="705306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吹き出し: 角を丸めた四角形 16">
            <a:extLst>
              <a:ext uri="{FF2B5EF4-FFF2-40B4-BE49-F238E27FC236}">
                <a16:creationId xmlns:a16="http://schemas.microsoft.com/office/drawing/2014/main" id="{88997E83-5800-4C1C-A046-61DAE24F7BB8}"/>
              </a:ext>
            </a:extLst>
          </p:cNvPr>
          <p:cNvSpPr/>
          <p:nvPr/>
        </p:nvSpPr>
        <p:spPr bwMode="auto">
          <a:xfrm>
            <a:off x="185131" y="874251"/>
            <a:ext cx="8804180" cy="1594080"/>
          </a:xfrm>
          <a:prstGeom prst="wedgeRoundRectCallout">
            <a:avLst>
              <a:gd name="adj1" fmla="val -25431"/>
              <a:gd name="adj2" fmla="val 50472"/>
              <a:gd name="adj3" fmla="val 16667"/>
            </a:avLst>
          </a:prstGeom>
          <a:solidFill>
            <a:srgbClr val="FFFFCC"/>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6" name="角丸四角形 3">
            <a:extLst>
              <a:ext uri="{FF2B5EF4-FFF2-40B4-BE49-F238E27FC236}">
                <a16:creationId xmlns:a16="http://schemas.microsoft.com/office/drawing/2014/main" id="{048585B9-0112-4707-B53A-445905360935}"/>
              </a:ext>
            </a:extLst>
          </p:cNvPr>
          <p:cNvSpPr/>
          <p:nvPr/>
        </p:nvSpPr>
        <p:spPr bwMode="auto">
          <a:xfrm>
            <a:off x="241780" y="3505141"/>
            <a:ext cx="8626449" cy="3214008"/>
          </a:xfrm>
          <a:prstGeom prst="roundRect">
            <a:avLst>
              <a:gd name="adj" fmla="val 7436"/>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3" name="タイトル 2">
            <a:extLst>
              <a:ext uri="{FF2B5EF4-FFF2-40B4-BE49-F238E27FC236}">
                <a16:creationId xmlns:a16="http://schemas.microsoft.com/office/drawing/2014/main" id="{D059499E-2A42-41D1-8DAD-2ED5BE1A923E}"/>
              </a:ext>
            </a:extLst>
          </p:cNvPr>
          <p:cNvSpPr>
            <a:spLocks noGrp="1"/>
          </p:cNvSpPr>
          <p:nvPr>
            <p:ph type="title"/>
          </p:nvPr>
        </p:nvSpPr>
        <p:spPr>
          <a:xfrm>
            <a:off x="241780" y="115888"/>
            <a:ext cx="8650220" cy="720000"/>
          </a:xfrm>
        </p:spPr>
        <p:txBody>
          <a:bodyPr/>
          <a:lstStyle/>
          <a:p>
            <a:r>
              <a:rPr lang="ja-JP" altLang="en-US" dirty="0" smtClean="0"/>
              <a:t>グループワークの進め方</a:t>
            </a:r>
            <a:r>
              <a:rPr lang="ja-JP" altLang="en-US" dirty="0"/>
              <a:t>（</a:t>
            </a:r>
            <a:r>
              <a:rPr lang="ja-JP" altLang="en-US" dirty="0" smtClean="0"/>
              <a:t>例）</a:t>
            </a:r>
            <a:endParaRPr lang="ja-JP" altLang="en-US" dirty="0"/>
          </a:p>
        </p:txBody>
      </p:sp>
      <p:sp>
        <p:nvSpPr>
          <p:cNvPr id="2" name="スライド番号プレースホルダー 1">
            <a:extLst>
              <a:ext uri="{FF2B5EF4-FFF2-40B4-BE49-F238E27FC236}">
                <a16:creationId xmlns:a16="http://schemas.microsoft.com/office/drawing/2014/main" id="{53ECFDE8-58E5-405F-806C-2EFDB37764AD}"/>
              </a:ext>
            </a:extLst>
          </p:cNvPr>
          <p:cNvSpPr>
            <a:spLocks noGrp="1"/>
          </p:cNvSpPr>
          <p:nvPr>
            <p:ph type="sldNum" sz="quarter" idx="10"/>
          </p:nvPr>
        </p:nvSpPr>
        <p:spPr/>
        <p:txBody>
          <a:bodyPr/>
          <a:lstStyle/>
          <a:p>
            <a:pPr>
              <a:defRPr/>
            </a:pPr>
            <a:fld id="{5FBEE14E-E7B2-4FD4-8EEF-D52324D50273}" type="slidenum">
              <a:rPr lang="en-US" altLang="ja-JP" smtClean="0"/>
              <a:pPr>
                <a:defRPr/>
              </a:pPr>
              <a:t>13</a:t>
            </a:fld>
            <a:endParaRPr lang="en-US" altLang="ja-JP"/>
          </a:p>
        </p:txBody>
      </p:sp>
      <p:sp>
        <p:nvSpPr>
          <p:cNvPr id="7" name="テキスト ボックス 6">
            <a:extLst>
              <a:ext uri="{FF2B5EF4-FFF2-40B4-BE49-F238E27FC236}">
                <a16:creationId xmlns:a16="http://schemas.microsoft.com/office/drawing/2014/main" id="{F651595F-EA70-47B3-960F-A9DBF22E9DC5}"/>
              </a:ext>
            </a:extLst>
          </p:cNvPr>
          <p:cNvSpPr txBox="1"/>
          <p:nvPr/>
        </p:nvSpPr>
        <p:spPr>
          <a:xfrm>
            <a:off x="909864" y="1196737"/>
            <a:ext cx="8018696" cy="384721"/>
          </a:xfrm>
          <a:prstGeom prst="rect">
            <a:avLst/>
          </a:prstGeom>
          <a:noFill/>
        </p:spPr>
        <p:txBody>
          <a:bodyPr wrap="square" rtlCol="0">
            <a:spAutoFit/>
          </a:bodyPr>
          <a:lstStyle/>
          <a:p>
            <a:r>
              <a:rPr lang="ja-JP" altLang="en-US" sz="1900" dirty="0">
                <a:latin typeface="HGP創英角ｺﾞｼｯｸUB" panose="020B0900000000000000" pitchFamily="50" charset="-128"/>
                <a:ea typeface="HGP創英角ｺﾞｼｯｸUB" panose="020B0900000000000000" pitchFamily="50" charset="-128"/>
              </a:rPr>
              <a:t>⑴　区民が地域の災害リスクを知り、早く、安全な避難行動が実践されている。</a:t>
            </a:r>
          </a:p>
        </p:txBody>
      </p:sp>
      <p:sp>
        <p:nvSpPr>
          <p:cNvPr id="8" name="テキスト ボックス 7">
            <a:extLst>
              <a:ext uri="{FF2B5EF4-FFF2-40B4-BE49-F238E27FC236}">
                <a16:creationId xmlns:a16="http://schemas.microsoft.com/office/drawing/2014/main" id="{59AF205E-A36C-49C0-82F9-1C28AA0207AF}"/>
              </a:ext>
            </a:extLst>
          </p:cNvPr>
          <p:cNvSpPr txBox="1"/>
          <p:nvPr/>
        </p:nvSpPr>
        <p:spPr>
          <a:xfrm>
            <a:off x="241780" y="1181348"/>
            <a:ext cx="739739" cy="400110"/>
          </a:xfrm>
          <a:prstGeom prst="rect">
            <a:avLst/>
          </a:prstGeom>
          <a:noFill/>
        </p:spPr>
        <p:txBody>
          <a:bodyPr wrap="square" rtlCol="0">
            <a:spAutoFit/>
          </a:bodyPr>
          <a:lstStyle/>
          <a:p>
            <a:pPr algn="ctr"/>
            <a:r>
              <a:rPr lang="ja-JP" altLang="en-US" sz="2000" dirty="0"/>
              <a:t>目</a:t>
            </a:r>
            <a:r>
              <a:rPr kumimoji="1" lang="ja-JP" altLang="en-US" sz="2000" dirty="0" smtClean="0"/>
              <a:t>標</a:t>
            </a:r>
            <a:endParaRPr lang="en-US" altLang="ja-JP" sz="2000" dirty="0"/>
          </a:p>
        </p:txBody>
      </p:sp>
      <p:sp>
        <p:nvSpPr>
          <p:cNvPr id="12" name="テキスト ボックス 11">
            <a:extLst>
              <a:ext uri="{FF2B5EF4-FFF2-40B4-BE49-F238E27FC236}">
                <a16:creationId xmlns:a16="http://schemas.microsoft.com/office/drawing/2014/main" id="{6C792AC1-8D9B-4E66-BF99-7157AD16CFE0}"/>
              </a:ext>
            </a:extLst>
          </p:cNvPr>
          <p:cNvSpPr txBox="1"/>
          <p:nvPr/>
        </p:nvSpPr>
        <p:spPr>
          <a:xfrm>
            <a:off x="172422" y="1503846"/>
            <a:ext cx="8958869" cy="923330"/>
          </a:xfrm>
          <a:prstGeom prst="rect">
            <a:avLst/>
          </a:prstGeom>
          <a:noFill/>
          <a:ln>
            <a:noFill/>
            <a:prstDash val="sysDot"/>
          </a:ln>
        </p:spPr>
        <p:txBody>
          <a:bodyPr wrap="square" rtlCol="0">
            <a:spAutoFit/>
          </a:bodyPr>
          <a:lstStyle/>
          <a:p>
            <a:r>
              <a:rPr lang="ja-JP" altLang="en-US" sz="1800" dirty="0" smtClean="0"/>
              <a:t>（課題）</a:t>
            </a:r>
            <a:endParaRPr lang="en-US" altLang="ja-JP" sz="1800" dirty="0"/>
          </a:p>
          <a:p>
            <a:pPr marL="285750" indent="-285750">
              <a:buFont typeface="Arial" panose="020B0604020202020204" pitchFamily="34" charset="0"/>
              <a:buChar char="•"/>
            </a:pPr>
            <a:r>
              <a:rPr lang="ja-JP" altLang="en-US" sz="1800" dirty="0" smtClean="0"/>
              <a:t>市</a:t>
            </a:r>
            <a:r>
              <a:rPr lang="ja-JP" altLang="en-US" sz="1800" dirty="0"/>
              <a:t>の指定緊急避難場所に至る避難経路に危険があること</a:t>
            </a:r>
            <a:r>
              <a:rPr lang="ja-JP" altLang="en-US" sz="1800" dirty="0" smtClean="0"/>
              <a:t>。</a:t>
            </a:r>
            <a:r>
              <a:rPr lang="ja-JP" altLang="en-US" sz="1800" dirty="0" smtClean="0">
                <a:solidFill>
                  <a:srgbClr val="0000FF"/>
                </a:solidFill>
              </a:rPr>
              <a:t>⇒災害リスクを知っている</a:t>
            </a:r>
            <a:endParaRPr lang="en-US" altLang="ja-JP" sz="1800" dirty="0">
              <a:solidFill>
                <a:srgbClr val="0000FF"/>
              </a:solidFill>
            </a:endParaRPr>
          </a:p>
          <a:p>
            <a:pPr marL="285750" indent="-285750">
              <a:buFont typeface="Arial" panose="020B0604020202020204" pitchFamily="34" charset="0"/>
              <a:buChar char="•"/>
            </a:pPr>
            <a:r>
              <a:rPr lang="ja-JP" altLang="en-US" sz="1800" dirty="0" smtClean="0"/>
              <a:t>市</a:t>
            </a:r>
            <a:r>
              <a:rPr lang="ja-JP" altLang="en-US" sz="1800" dirty="0"/>
              <a:t>の指定緊急避難場所の収容人数に不安があること。</a:t>
            </a:r>
            <a:r>
              <a:rPr lang="ja-JP" altLang="en-US" sz="1800" dirty="0">
                <a:solidFill>
                  <a:srgbClr val="0000FF"/>
                </a:solidFill>
              </a:rPr>
              <a:t>⇒早く、安全な避難</a:t>
            </a:r>
            <a:r>
              <a:rPr lang="ja-JP" altLang="en-US" sz="1800" dirty="0" smtClean="0">
                <a:solidFill>
                  <a:srgbClr val="0000FF"/>
                </a:solidFill>
              </a:rPr>
              <a:t>行動ができる</a:t>
            </a:r>
            <a:endParaRPr lang="ja-JP" altLang="en-US" sz="1800" dirty="0">
              <a:solidFill>
                <a:srgbClr val="0000FF"/>
              </a:solidFill>
            </a:endParaRPr>
          </a:p>
        </p:txBody>
      </p:sp>
      <p:sp>
        <p:nvSpPr>
          <p:cNvPr id="15" name="テキスト ボックス 14">
            <a:extLst>
              <a:ext uri="{FF2B5EF4-FFF2-40B4-BE49-F238E27FC236}">
                <a16:creationId xmlns:a16="http://schemas.microsoft.com/office/drawing/2014/main" id="{59AF205E-A36C-49C0-82F9-1C28AA0207AF}"/>
              </a:ext>
            </a:extLst>
          </p:cNvPr>
          <p:cNvSpPr txBox="1"/>
          <p:nvPr/>
        </p:nvSpPr>
        <p:spPr>
          <a:xfrm>
            <a:off x="72360" y="3555193"/>
            <a:ext cx="2518453" cy="369332"/>
          </a:xfrm>
          <a:prstGeom prst="rect">
            <a:avLst/>
          </a:prstGeom>
          <a:noFill/>
        </p:spPr>
        <p:txBody>
          <a:bodyPr wrap="square" rtlCol="0">
            <a:spAutoFit/>
          </a:bodyPr>
          <a:lstStyle/>
          <a:p>
            <a:pPr algn="ctr"/>
            <a:r>
              <a:rPr lang="ja-JP" altLang="en-US" sz="1800" u="sng" dirty="0"/>
              <a:t>具体的な取組み方法</a:t>
            </a:r>
            <a:endParaRPr lang="en-US" altLang="ja-JP" sz="1800" u="sng" dirty="0"/>
          </a:p>
        </p:txBody>
      </p:sp>
      <p:sp>
        <p:nvSpPr>
          <p:cNvPr id="16" name="テキスト ボックス 15">
            <a:extLst>
              <a:ext uri="{FF2B5EF4-FFF2-40B4-BE49-F238E27FC236}">
                <a16:creationId xmlns:a16="http://schemas.microsoft.com/office/drawing/2014/main" id="{59AF205E-A36C-49C0-82F9-1C28AA0207AF}"/>
              </a:ext>
            </a:extLst>
          </p:cNvPr>
          <p:cNvSpPr txBox="1"/>
          <p:nvPr/>
        </p:nvSpPr>
        <p:spPr>
          <a:xfrm>
            <a:off x="4518292" y="3550589"/>
            <a:ext cx="1952088" cy="400110"/>
          </a:xfrm>
          <a:prstGeom prst="rect">
            <a:avLst/>
          </a:prstGeom>
          <a:noFill/>
        </p:spPr>
        <p:txBody>
          <a:bodyPr wrap="square" rtlCol="0">
            <a:spAutoFit/>
          </a:bodyPr>
          <a:lstStyle/>
          <a:p>
            <a:pPr algn="ctr"/>
            <a:r>
              <a:rPr lang="ja-JP" altLang="en-US" sz="2000" u="sng" dirty="0"/>
              <a:t>どのように</a:t>
            </a:r>
            <a:endParaRPr lang="en-US" altLang="ja-JP" sz="2000" u="sng" dirty="0"/>
          </a:p>
        </p:txBody>
      </p:sp>
      <p:sp>
        <p:nvSpPr>
          <p:cNvPr id="17" name="テキスト ボックス 16">
            <a:extLst>
              <a:ext uri="{FF2B5EF4-FFF2-40B4-BE49-F238E27FC236}">
                <a16:creationId xmlns:a16="http://schemas.microsoft.com/office/drawing/2014/main" id="{59AF205E-A36C-49C0-82F9-1C28AA0207AF}"/>
              </a:ext>
            </a:extLst>
          </p:cNvPr>
          <p:cNvSpPr txBox="1"/>
          <p:nvPr/>
        </p:nvSpPr>
        <p:spPr>
          <a:xfrm>
            <a:off x="2396406" y="3550589"/>
            <a:ext cx="1952088" cy="400110"/>
          </a:xfrm>
          <a:prstGeom prst="rect">
            <a:avLst/>
          </a:prstGeom>
          <a:noFill/>
        </p:spPr>
        <p:txBody>
          <a:bodyPr wrap="square" rtlCol="0">
            <a:spAutoFit/>
          </a:bodyPr>
          <a:lstStyle/>
          <a:p>
            <a:pPr algn="ctr"/>
            <a:r>
              <a:rPr lang="ja-JP" altLang="en-US" sz="2000" u="sng" dirty="0"/>
              <a:t>誰が</a:t>
            </a:r>
            <a:endParaRPr lang="en-US" altLang="ja-JP" sz="2000" u="sng" dirty="0"/>
          </a:p>
        </p:txBody>
      </p:sp>
      <p:sp>
        <p:nvSpPr>
          <p:cNvPr id="18" name="テキスト ボックス 17">
            <a:extLst>
              <a:ext uri="{FF2B5EF4-FFF2-40B4-BE49-F238E27FC236}">
                <a16:creationId xmlns:a16="http://schemas.microsoft.com/office/drawing/2014/main" id="{59AF205E-A36C-49C0-82F9-1C28AA0207AF}"/>
              </a:ext>
            </a:extLst>
          </p:cNvPr>
          <p:cNvSpPr txBox="1"/>
          <p:nvPr/>
        </p:nvSpPr>
        <p:spPr>
          <a:xfrm>
            <a:off x="6640178" y="3539804"/>
            <a:ext cx="1952088" cy="400110"/>
          </a:xfrm>
          <a:prstGeom prst="rect">
            <a:avLst/>
          </a:prstGeom>
          <a:noFill/>
        </p:spPr>
        <p:txBody>
          <a:bodyPr wrap="square" rtlCol="0">
            <a:spAutoFit/>
          </a:bodyPr>
          <a:lstStyle/>
          <a:p>
            <a:pPr algn="ctr"/>
            <a:r>
              <a:rPr lang="ja-JP" altLang="en-US" sz="2000" u="sng" dirty="0"/>
              <a:t>いつまでに</a:t>
            </a:r>
            <a:endParaRPr lang="en-US" altLang="ja-JP" sz="2000" u="sng" dirty="0"/>
          </a:p>
        </p:txBody>
      </p:sp>
      <p:sp>
        <p:nvSpPr>
          <p:cNvPr id="22" name="四角形: 角を丸くする 13">
            <a:extLst>
              <a:ext uri="{FF2B5EF4-FFF2-40B4-BE49-F238E27FC236}">
                <a16:creationId xmlns:a16="http://schemas.microsoft.com/office/drawing/2014/main" id="{00A80F13-0E65-4F55-8DF9-0393E4CE4CE4}"/>
              </a:ext>
            </a:extLst>
          </p:cNvPr>
          <p:cNvSpPr/>
          <p:nvPr/>
        </p:nvSpPr>
        <p:spPr bwMode="auto">
          <a:xfrm>
            <a:off x="422326" y="4078529"/>
            <a:ext cx="1818523" cy="2544990"/>
          </a:xfrm>
          <a:prstGeom prst="roundRect">
            <a:avLst>
              <a:gd name="adj" fmla="val 13810"/>
            </a:avLst>
          </a:prstGeom>
          <a:noFill/>
          <a:ln w="38100"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3" name="テキスト ボックス 22">
            <a:extLst>
              <a:ext uri="{FF2B5EF4-FFF2-40B4-BE49-F238E27FC236}">
                <a16:creationId xmlns:a16="http://schemas.microsoft.com/office/drawing/2014/main" id="{71CE00BD-B8A2-4250-A2A1-0D7DB9BC3DF0}"/>
              </a:ext>
            </a:extLst>
          </p:cNvPr>
          <p:cNvSpPr txBox="1"/>
          <p:nvPr/>
        </p:nvSpPr>
        <p:spPr>
          <a:xfrm>
            <a:off x="422327" y="2545816"/>
            <a:ext cx="8329788" cy="939488"/>
          </a:xfrm>
          <a:prstGeom prst="rect">
            <a:avLst/>
          </a:prstGeom>
          <a:noFill/>
        </p:spPr>
        <p:txBody>
          <a:bodyPr wrap="square" rtlCol="0">
            <a:spAutoFit/>
          </a:bodyPr>
          <a:lstStyle/>
          <a:p>
            <a:pPr>
              <a:lnSpc>
                <a:spcPct val="120000"/>
              </a:lnSpc>
            </a:pPr>
            <a:r>
              <a:rPr lang="ja-JP" altLang="en-US" dirty="0" smtClean="0"/>
              <a:t>事前アンケートを</a:t>
            </a:r>
            <a:r>
              <a:rPr lang="ja-JP" altLang="en-US" dirty="0"/>
              <a:t>参考</a:t>
            </a:r>
            <a:r>
              <a:rPr lang="ja-JP" altLang="en-US" dirty="0" smtClean="0"/>
              <a:t>に、（課題）解決に向けた「</a:t>
            </a:r>
            <a:r>
              <a:rPr lang="ja-JP" altLang="en-US" dirty="0"/>
              <a:t>具体的な方法</a:t>
            </a:r>
            <a:r>
              <a:rPr lang="ja-JP" altLang="en-US" dirty="0" smtClean="0"/>
              <a:t>」を決めて、「</a:t>
            </a:r>
            <a:r>
              <a:rPr lang="ja-JP" altLang="en-US" dirty="0"/>
              <a:t>誰が</a:t>
            </a:r>
            <a:r>
              <a:rPr lang="ja-JP" altLang="en-US" dirty="0" smtClean="0"/>
              <a:t>」 「</a:t>
            </a:r>
            <a:r>
              <a:rPr lang="ja-JP" altLang="en-US" dirty="0"/>
              <a:t>どのように</a:t>
            </a:r>
            <a:r>
              <a:rPr lang="ja-JP" altLang="en-US" dirty="0" smtClean="0"/>
              <a:t>」 </a:t>
            </a:r>
            <a:r>
              <a:rPr lang="ja-JP" altLang="en-US" dirty="0"/>
              <a:t>「いつまでに</a:t>
            </a:r>
            <a:r>
              <a:rPr lang="ja-JP" altLang="en-US" dirty="0" smtClean="0"/>
              <a:t>」　を</a:t>
            </a:r>
            <a:r>
              <a:rPr lang="ja-JP" altLang="en-US" dirty="0"/>
              <a:t>付箋に記入し、貼り付けてください</a:t>
            </a:r>
            <a:r>
              <a:rPr lang="ja-JP" altLang="en-US" dirty="0" smtClean="0"/>
              <a:t>。（</a:t>
            </a:r>
            <a:r>
              <a:rPr lang="ja-JP" altLang="en-US" dirty="0"/>
              <a:t>アンケート</a:t>
            </a:r>
            <a:r>
              <a:rPr lang="ja-JP" altLang="en-US" dirty="0" smtClean="0"/>
              <a:t>でいただいた意見は最初から貼りつけています）</a:t>
            </a:r>
            <a:endParaRPr kumimoji="1" lang="en-US" altLang="ja-JP" dirty="0"/>
          </a:p>
        </p:txBody>
      </p:sp>
      <p:sp>
        <p:nvSpPr>
          <p:cNvPr id="19" name="四角形: 角を丸くする 13">
            <a:extLst>
              <a:ext uri="{FF2B5EF4-FFF2-40B4-BE49-F238E27FC236}">
                <a16:creationId xmlns:a16="http://schemas.microsoft.com/office/drawing/2014/main" id="{00A80F13-0E65-4F55-8DF9-0393E4CE4CE4}"/>
              </a:ext>
            </a:extLst>
          </p:cNvPr>
          <p:cNvSpPr/>
          <p:nvPr/>
        </p:nvSpPr>
        <p:spPr bwMode="auto">
          <a:xfrm>
            <a:off x="2529971" y="4058326"/>
            <a:ext cx="1818523" cy="2544990"/>
          </a:xfrm>
          <a:prstGeom prst="roundRect">
            <a:avLst>
              <a:gd name="adj" fmla="val 13810"/>
            </a:avLst>
          </a:prstGeom>
          <a:noFill/>
          <a:ln w="38100"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0" name="四角形: 角を丸くする 13">
            <a:extLst>
              <a:ext uri="{FF2B5EF4-FFF2-40B4-BE49-F238E27FC236}">
                <a16:creationId xmlns:a16="http://schemas.microsoft.com/office/drawing/2014/main" id="{00A80F13-0E65-4F55-8DF9-0393E4CE4CE4}"/>
              </a:ext>
            </a:extLst>
          </p:cNvPr>
          <p:cNvSpPr/>
          <p:nvPr/>
        </p:nvSpPr>
        <p:spPr bwMode="auto">
          <a:xfrm>
            <a:off x="4651857" y="4078529"/>
            <a:ext cx="1818523" cy="2544990"/>
          </a:xfrm>
          <a:prstGeom prst="roundRect">
            <a:avLst>
              <a:gd name="adj" fmla="val 13810"/>
            </a:avLst>
          </a:prstGeom>
          <a:noFill/>
          <a:ln w="38100"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4" name="四角形: 角を丸くする 13">
            <a:extLst>
              <a:ext uri="{FF2B5EF4-FFF2-40B4-BE49-F238E27FC236}">
                <a16:creationId xmlns:a16="http://schemas.microsoft.com/office/drawing/2014/main" id="{00A80F13-0E65-4F55-8DF9-0393E4CE4CE4}"/>
              </a:ext>
            </a:extLst>
          </p:cNvPr>
          <p:cNvSpPr/>
          <p:nvPr/>
        </p:nvSpPr>
        <p:spPr bwMode="auto">
          <a:xfrm>
            <a:off x="6825414" y="4078765"/>
            <a:ext cx="1818523" cy="2544990"/>
          </a:xfrm>
          <a:prstGeom prst="roundRect">
            <a:avLst>
              <a:gd name="adj" fmla="val 13810"/>
            </a:avLst>
          </a:prstGeom>
          <a:noFill/>
          <a:ln w="38100"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5" name="テキスト ボックス 24">
            <a:extLst>
              <a:ext uri="{FF2B5EF4-FFF2-40B4-BE49-F238E27FC236}">
                <a16:creationId xmlns:a16="http://schemas.microsoft.com/office/drawing/2014/main" id="{59AF205E-A36C-49C0-82F9-1C28AA0207AF}"/>
              </a:ext>
            </a:extLst>
          </p:cNvPr>
          <p:cNvSpPr txBox="1"/>
          <p:nvPr/>
        </p:nvSpPr>
        <p:spPr>
          <a:xfrm>
            <a:off x="216014" y="866841"/>
            <a:ext cx="3596260" cy="400110"/>
          </a:xfrm>
          <a:prstGeom prst="rect">
            <a:avLst/>
          </a:prstGeom>
          <a:noFill/>
        </p:spPr>
        <p:txBody>
          <a:bodyPr wrap="square" rtlCol="0">
            <a:spAutoFit/>
          </a:bodyPr>
          <a:lstStyle/>
          <a:p>
            <a:r>
              <a:rPr lang="ja-JP" altLang="en-US" sz="2000" b="1" dirty="0" smtClean="0">
                <a:solidFill>
                  <a:srgbClr val="FF0000"/>
                </a:solidFill>
              </a:rPr>
              <a:t>＜こんな八条にしたい！！＞</a:t>
            </a:r>
            <a:endParaRPr lang="en-US" altLang="ja-JP" sz="2000" b="1" dirty="0">
              <a:solidFill>
                <a:srgbClr val="FF0000"/>
              </a:solidFill>
            </a:endParaRPr>
          </a:p>
        </p:txBody>
      </p:sp>
      <p:sp>
        <p:nvSpPr>
          <p:cNvPr id="27" name="Text Box 18">
            <a:extLst>
              <a:ext uri="{FF2B5EF4-FFF2-40B4-BE49-F238E27FC236}">
                <a16:creationId xmlns:a16="http://schemas.microsoft.com/office/drawing/2014/main" id="{07303AB2-ABF6-43C9-859C-F6002D89252F}"/>
              </a:ext>
            </a:extLst>
          </p:cNvPr>
          <p:cNvSpPr txBox="1">
            <a:spLocks noChangeArrowheads="1"/>
          </p:cNvSpPr>
          <p:nvPr/>
        </p:nvSpPr>
        <p:spPr bwMode="auto">
          <a:xfrm>
            <a:off x="1042339" y="4843192"/>
            <a:ext cx="564257" cy="1015663"/>
          </a:xfrm>
          <a:prstGeom prst="rect">
            <a:avLst/>
          </a:prstGeom>
          <a:noFill/>
          <a:ln>
            <a:noFill/>
          </a:ln>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1</a:t>
            </a:r>
            <a:endParaRPr lang="ja-JP" altLang="en-US" sz="6600" dirty="0">
              <a:solidFill>
                <a:srgbClr val="495677"/>
              </a:solidFill>
              <a:latin typeface="Arial Black"/>
              <a:ea typeface="HGP創英角ｺﾞｼｯｸUB"/>
            </a:endParaRPr>
          </a:p>
        </p:txBody>
      </p:sp>
      <p:sp>
        <p:nvSpPr>
          <p:cNvPr id="28" name="AutoShape 21">
            <a:extLst>
              <a:ext uri="{FF2B5EF4-FFF2-40B4-BE49-F238E27FC236}">
                <a16:creationId xmlns:a16="http://schemas.microsoft.com/office/drawing/2014/main" id="{7067830B-CAD5-4603-8FA3-F69C748C7236}"/>
              </a:ext>
            </a:extLst>
          </p:cNvPr>
          <p:cNvSpPr>
            <a:spLocks noChangeAspect="1" noChangeArrowheads="1"/>
          </p:cNvSpPr>
          <p:nvPr/>
        </p:nvSpPr>
        <p:spPr bwMode="auto">
          <a:xfrm>
            <a:off x="1955198" y="5063327"/>
            <a:ext cx="861301" cy="535531"/>
          </a:xfrm>
          <a:prstGeom prst="rightArrow">
            <a:avLst>
              <a:gd name="adj1" fmla="val 44657"/>
              <a:gd name="adj2" fmla="val 97012"/>
            </a:avLst>
          </a:prstGeom>
          <a:solidFill>
            <a:srgbClr val="494949"/>
          </a:solidFill>
          <a:ln w="19050" algn="ctr">
            <a:solidFill>
              <a:srgbClr val="FFFFFF"/>
            </a:solidFill>
            <a:miter lim="800000"/>
            <a:headEnd/>
            <a:tailEnd/>
          </a:ln>
        </p:spPr>
        <p:txBody>
          <a:bodyPr rot="10800000" vert="eaVert" anchor="ctr">
            <a:spAutoFit/>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fontAlgn="auto" hangingPunct="1">
              <a:spcBef>
                <a:spcPct val="0"/>
              </a:spcBef>
              <a:spcAft>
                <a:spcPts val="0"/>
              </a:spcAft>
              <a:buClrTx/>
              <a:buFontTx/>
              <a:buNone/>
              <a:defRPr/>
            </a:pPr>
            <a:endParaRPr lang="ja-JP" altLang="ja-JP" kern="0">
              <a:solidFill>
                <a:srgbClr val="000000"/>
              </a:solidFill>
              <a:ea typeface="ＤＨＰ平成明朝体W7" panose="02010601000101010101" pitchFamily="2" charset="-128"/>
            </a:endParaRPr>
          </a:p>
        </p:txBody>
      </p:sp>
      <p:sp>
        <p:nvSpPr>
          <p:cNvPr id="29" name="AutoShape 21">
            <a:extLst>
              <a:ext uri="{FF2B5EF4-FFF2-40B4-BE49-F238E27FC236}">
                <a16:creationId xmlns:a16="http://schemas.microsoft.com/office/drawing/2014/main" id="{7067830B-CAD5-4603-8FA3-F69C748C7236}"/>
              </a:ext>
            </a:extLst>
          </p:cNvPr>
          <p:cNvSpPr>
            <a:spLocks noChangeAspect="1" noChangeArrowheads="1"/>
          </p:cNvSpPr>
          <p:nvPr/>
        </p:nvSpPr>
        <p:spPr bwMode="auto">
          <a:xfrm>
            <a:off x="4095361" y="5112145"/>
            <a:ext cx="861301" cy="535531"/>
          </a:xfrm>
          <a:prstGeom prst="rightArrow">
            <a:avLst>
              <a:gd name="adj1" fmla="val 44657"/>
              <a:gd name="adj2" fmla="val 97012"/>
            </a:avLst>
          </a:prstGeom>
          <a:solidFill>
            <a:srgbClr val="494949"/>
          </a:solidFill>
          <a:ln w="19050" algn="ctr">
            <a:solidFill>
              <a:srgbClr val="FFFFFF"/>
            </a:solidFill>
            <a:miter lim="800000"/>
            <a:headEnd/>
            <a:tailEnd/>
          </a:ln>
        </p:spPr>
        <p:txBody>
          <a:bodyPr rot="10800000" vert="eaVert" anchor="ctr">
            <a:spAutoFit/>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fontAlgn="auto" hangingPunct="1">
              <a:spcBef>
                <a:spcPct val="0"/>
              </a:spcBef>
              <a:spcAft>
                <a:spcPts val="0"/>
              </a:spcAft>
              <a:buClrTx/>
              <a:buFontTx/>
              <a:buNone/>
              <a:defRPr/>
            </a:pPr>
            <a:endParaRPr lang="ja-JP" altLang="ja-JP" kern="0">
              <a:solidFill>
                <a:srgbClr val="000000"/>
              </a:solidFill>
              <a:ea typeface="ＤＨＰ平成明朝体W7" panose="02010601000101010101" pitchFamily="2" charset="-128"/>
            </a:endParaRPr>
          </a:p>
        </p:txBody>
      </p:sp>
      <p:sp>
        <p:nvSpPr>
          <p:cNvPr id="30" name="AutoShape 21">
            <a:extLst>
              <a:ext uri="{FF2B5EF4-FFF2-40B4-BE49-F238E27FC236}">
                <a16:creationId xmlns:a16="http://schemas.microsoft.com/office/drawing/2014/main" id="{7067830B-CAD5-4603-8FA3-F69C748C7236}"/>
              </a:ext>
            </a:extLst>
          </p:cNvPr>
          <p:cNvSpPr>
            <a:spLocks noChangeAspect="1" noChangeArrowheads="1"/>
          </p:cNvSpPr>
          <p:nvPr/>
        </p:nvSpPr>
        <p:spPr bwMode="auto">
          <a:xfrm>
            <a:off x="6194069" y="5112145"/>
            <a:ext cx="861301" cy="535531"/>
          </a:xfrm>
          <a:prstGeom prst="rightArrow">
            <a:avLst>
              <a:gd name="adj1" fmla="val 44657"/>
              <a:gd name="adj2" fmla="val 97012"/>
            </a:avLst>
          </a:prstGeom>
          <a:solidFill>
            <a:srgbClr val="494949"/>
          </a:solidFill>
          <a:ln w="19050" algn="ctr">
            <a:solidFill>
              <a:srgbClr val="FFFFFF"/>
            </a:solidFill>
            <a:miter lim="800000"/>
            <a:headEnd/>
            <a:tailEnd/>
          </a:ln>
        </p:spPr>
        <p:txBody>
          <a:bodyPr rot="10800000" vert="eaVert" anchor="ctr">
            <a:spAutoFit/>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eaLnBrk="1" fontAlgn="auto" hangingPunct="1">
              <a:spcBef>
                <a:spcPct val="0"/>
              </a:spcBef>
              <a:spcAft>
                <a:spcPts val="0"/>
              </a:spcAft>
              <a:buClrTx/>
              <a:buFontTx/>
              <a:buNone/>
              <a:defRPr/>
            </a:pPr>
            <a:endParaRPr lang="ja-JP" altLang="ja-JP" kern="0">
              <a:solidFill>
                <a:srgbClr val="000000"/>
              </a:solidFill>
              <a:ea typeface="ＤＨＰ平成明朝体W7" panose="02010601000101010101" pitchFamily="2" charset="-128"/>
            </a:endParaRPr>
          </a:p>
        </p:txBody>
      </p:sp>
      <p:sp>
        <p:nvSpPr>
          <p:cNvPr id="31" name="Text Box 36">
            <a:extLst>
              <a:ext uri="{FF2B5EF4-FFF2-40B4-BE49-F238E27FC236}">
                <a16:creationId xmlns:a16="http://schemas.microsoft.com/office/drawing/2014/main" id="{74672BF7-A120-40E0-B45A-65680FCA5EBA}"/>
              </a:ext>
            </a:extLst>
          </p:cNvPr>
          <p:cNvSpPr txBox="1">
            <a:spLocks noChangeArrowheads="1"/>
          </p:cNvSpPr>
          <p:nvPr/>
        </p:nvSpPr>
        <p:spPr bwMode="auto">
          <a:xfrm>
            <a:off x="3176070" y="4822989"/>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2</a:t>
            </a:r>
            <a:endParaRPr lang="ja-JP" altLang="en-US" sz="6600" dirty="0">
              <a:solidFill>
                <a:srgbClr val="495677"/>
              </a:solidFill>
              <a:latin typeface="Arial Black"/>
              <a:ea typeface="HGP創英角ｺﾞｼｯｸUB"/>
            </a:endParaRPr>
          </a:p>
        </p:txBody>
      </p:sp>
      <p:sp>
        <p:nvSpPr>
          <p:cNvPr id="32" name="Text Box 56">
            <a:extLst>
              <a:ext uri="{FF2B5EF4-FFF2-40B4-BE49-F238E27FC236}">
                <a16:creationId xmlns:a16="http://schemas.microsoft.com/office/drawing/2014/main" id="{0C154509-ACD4-4609-B199-6D938A776B44}"/>
              </a:ext>
            </a:extLst>
          </p:cNvPr>
          <p:cNvSpPr txBox="1">
            <a:spLocks noChangeArrowheads="1"/>
          </p:cNvSpPr>
          <p:nvPr/>
        </p:nvSpPr>
        <p:spPr bwMode="auto">
          <a:xfrm>
            <a:off x="5274778" y="4843191"/>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3</a:t>
            </a:r>
            <a:endParaRPr lang="ja-JP" altLang="en-US" sz="6600" dirty="0">
              <a:solidFill>
                <a:srgbClr val="495677"/>
              </a:solidFill>
              <a:latin typeface="Arial Black"/>
              <a:ea typeface="HGP創英角ｺﾞｼｯｸUB"/>
            </a:endParaRPr>
          </a:p>
        </p:txBody>
      </p:sp>
      <p:sp>
        <p:nvSpPr>
          <p:cNvPr id="33" name="Text Box 70">
            <a:extLst>
              <a:ext uri="{FF2B5EF4-FFF2-40B4-BE49-F238E27FC236}">
                <a16:creationId xmlns:a16="http://schemas.microsoft.com/office/drawing/2014/main" id="{4786A3EE-98B4-4F4C-B870-9A9F7CE4EBA0}"/>
              </a:ext>
            </a:extLst>
          </p:cNvPr>
          <p:cNvSpPr txBox="1">
            <a:spLocks noChangeArrowheads="1"/>
          </p:cNvSpPr>
          <p:nvPr/>
        </p:nvSpPr>
        <p:spPr bwMode="auto">
          <a:xfrm>
            <a:off x="7487268" y="4843190"/>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4</a:t>
            </a:r>
            <a:endParaRPr lang="ja-JP" altLang="en-US" sz="6600" dirty="0">
              <a:solidFill>
                <a:srgbClr val="495677"/>
              </a:solidFill>
              <a:latin typeface="Arial Black"/>
              <a:ea typeface="HGP創英角ｺﾞｼｯｸUB"/>
            </a:endParaRPr>
          </a:p>
        </p:txBody>
      </p:sp>
    </p:spTree>
    <p:extLst>
      <p:ext uri="{BB962C8B-B14F-4D97-AF65-F5344CB8AC3E}">
        <p14:creationId xmlns:p14="http://schemas.microsoft.com/office/powerpoint/2010/main" val="27719473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294470" y="2180667"/>
            <a:ext cx="8608370" cy="1862455"/>
          </a:xfrm>
        </p:spPr>
        <p:txBody>
          <a:bodyPr/>
          <a:lstStyle/>
          <a:p>
            <a:pPr algn="l"/>
            <a:r>
              <a:rPr lang="ja-JP" altLang="en-US" sz="4400" dirty="0">
                <a:solidFill>
                  <a:srgbClr val="FFFFFF"/>
                </a:solidFill>
                <a:latin typeface="Arial Black" panose="020B0A04020102020204" pitchFamily="34" charset="0"/>
              </a:rPr>
              <a:t>５．</a:t>
            </a:r>
            <a:r>
              <a:rPr lang="ja-JP" altLang="en-US" sz="4400" dirty="0" smtClean="0">
                <a:solidFill>
                  <a:srgbClr val="FFFFFF"/>
                </a:solidFill>
                <a:latin typeface="Arial Black" panose="020B0A04020102020204" pitchFamily="34" charset="0"/>
              </a:rPr>
              <a:t>まとめ（発表）</a:t>
            </a:r>
            <a:r>
              <a:rPr lang="ja-JP" altLang="en-US" sz="4400" dirty="0" smtClean="0">
                <a:solidFill>
                  <a:srgbClr val="FFFFFF"/>
                </a:solidFill>
                <a:latin typeface="Arial Black" panose="020B0A04020102020204" pitchFamily="34" charset="0"/>
              </a:rPr>
              <a:t>　と　今後の進め方</a:t>
            </a:r>
            <a:endParaRPr lang="ja-JP" altLang="en-US" sz="4400" dirty="0"/>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八条コミュニティ防災</a:t>
            </a:r>
            <a:r>
              <a:rPr lang="ja-JP" altLang="en-US" sz="2000" dirty="0" smtClean="0">
                <a:latin typeface="Arial" panose="020B0604020202020204" pitchFamily="34" charset="0"/>
              </a:rPr>
              <a:t>ワークショップ</a:t>
            </a:r>
            <a:r>
              <a:rPr lang="ja-JP" altLang="en-US" sz="2000" dirty="0">
                <a:latin typeface="Arial" panose="020B0604020202020204" pitchFamily="34" charset="0"/>
              </a:rPr>
              <a:t>（実践編）</a:t>
            </a:r>
          </a:p>
          <a:p>
            <a:endParaRPr lang="ja-JP" altLang="en-US" sz="2000" dirty="0">
              <a:latin typeface="Arial" panose="020B0604020202020204" pitchFamily="34" charset="0"/>
            </a:endParaRP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14</a:t>
            </a:fld>
            <a:endParaRPr lang="ja-JP" altLang="en-US" sz="1800">
              <a:latin typeface="Arial" panose="020B0604020202020204" pitchFamily="34" charset="0"/>
            </a:endParaRPr>
          </a:p>
        </p:txBody>
      </p:sp>
    </p:spTree>
    <p:extLst>
      <p:ext uri="{BB962C8B-B14F-4D97-AF65-F5344CB8AC3E}">
        <p14:creationId xmlns:p14="http://schemas.microsoft.com/office/powerpoint/2010/main" val="709010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8819E32-0DA6-4DBD-A962-287823B97024}"/>
              </a:ext>
            </a:extLst>
          </p:cNvPr>
          <p:cNvSpPr>
            <a:spLocks noGrp="1"/>
          </p:cNvSpPr>
          <p:nvPr>
            <p:ph type="sldNum" sz="quarter" idx="10"/>
          </p:nvPr>
        </p:nvSpPr>
        <p:spPr/>
        <p:txBody>
          <a:bodyPr/>
          <a:lstStyle/>
          <a:p>
            <a:pPr>
              <a:defRPr/>
            </a:pPr>
            <a:fld id="{5FBEE14E-E7B2-4FD4-8EEF-D52324D50273}" type="slidenum">
              <a:rPr lang="en-US" altLang="ja-JP" smtClean="0"/>
              <a:pPr>
                <a:defRPr/>
              </a:pPr>
              <a:t>15</a:t>
            </a:fld>
            <a:endParaRPr lang="en-US" altLang="ja-JP"/>
          </a:p>
        </p:txBody>
      </p:sp>
      <p:sp>
        <p:nvSpPr>
          <p:cNvPr id="19" name="Text Box 18">
            <a:extLst>
              <a:ext uri="{FF2B5EF4-FFF2-40B4-BE49-F238E27FC236}">
                <a16:creationId xmlns:a16="http://schemas.microsoft.com/office/drawing/2014/main" id="{07303AB2-ABF6-43C9-859C-F6002D89252F}"/>
              </a:ext>
            </a:extLst>
          </p:cNvPr>
          <p:cNvSpPr txBox="1">
            <a:spLocks noChangeArrowheads="1"/>
          </p:cNvSpPr>
          <p:nvPr/>
        </p:nvSpPr>
        <p:spPr bwMode="auto">
          <a:xfrm>
            <a:off x="234191" y="1297090"/>
            <a:ext cx="564257" cy="1015663"/>
          </a:xfrm>
          <a:prstGeom prst="rect">
            <a:avLst/>
          </a:prstGeom>
          <a:noFill/>
          <a:ln>
            <a:noFill/>
          </a:ln>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1</a:t>
            </a:r>
            <a:endParaRPr lang="ja-JP" altLang="en-US" sz="6600" dirty="0">
              <a:solidFill>
                <a:srgbClr val="495677"/>
              </a:solidFill>
              <a:latin typeface="Arial Black"/>
              <a:ea typeface="HGP創英角ｺﾞｼｯｸUB"/>
            </a:endParaRPr>
          </a:p>
        </p:txBody>
      </p:sp>
      <p:sp>
        <p:nvSpPr>
          <p:cNvPr id="24" name="Text Box 36">
            <a:extLst>
              <a:ext uri="{FF2B5EF4-FFF2-40B4-BE49-F238E27FC236}">
                <a16:creationId xmlns:a16="http://schemas.microsoft.com/office/drawing/2014/main" id="{74672BF7-A120-40E0-B45A-65680FCA5EBA}"/>
              </a:ext>
            </a:extLst>
          </p:cNvPr>
          <p:cNvSpPr txBox="1">
            <a:spLocks noChangeArrowheads="1"/>
          </p:cNvSpPr>
          <p:nvPr/>
        </p:nvSpPr>
        <p:spPr bwMode="auto">
          <a:xfrm>
            <a:off x="270891" y="2743181"/>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2</a:t>
            </a:r>
            <a:endParaRPr lang="ja-JP" altLang="en-US" sz="6600" dirty="0">
              <a:solidFill>
                <a:srgbClr val="495677"/>
              </a:solidFill>
              <a:latin typeface="Arial Black"/>
              <a:ea typeface="HGP創英角ｺﾞｼｯｸUB"/>
            </a:endParaRPr>
          </a:p>
        </p:txBody>
      </p:sp>
      <p:sp>
        <p:nvSpPr>
          <p:cNvPr id="41" name="Text Box 56">
            <a:extLst>
              <a:ext uri="{FF2B5EF4-FFF2-40B4-BE49-F238E27FC236}">
                <a16:creationId xmlns:a16="http://schemas.microsoft.com/office/drawing/2014/main" id="{0C154509-ACD4-4609-B199-6D938A776B44}"/>
              </a:ext>
            </a:extLst>
          </p:cNvPr>
          <p:cNvSpPr txBox="1">
            <a:spLocks noChangeArrowheads="1"/>
          </p:cNvSpPr>
          <p:nvPr/>
        </p:nvSpPr>
        <p:spPr bwMode="auto">
          <a:xfrm>
            <a:off x="282876" y="4118926"/>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3</a:t>
            </a:r>
            <a:endParaRPr lang="ja-JP" altLang="en-US" sz="6600" dirty="0">
              <a:solidFill>
                <a:srgbClr val="495677"/>
              </a:solidFill>
              <a:latin typeface="Arial Black"/>
              <a:ea typeface="HGP創英角ｺﾞｼｯｸUB"/>
            </a:endParaRPr>
          </a:p>
        </p:txBody>
      </p:sp>
      <p:sp>
        <p:nvSpPr>
          <p:cNvPr id="53" name="Text Box 70">
            <a:extLst>
              <a:ext uri="{FF2B5EF4-FFF2-40B4-BE49-F238E27FC236}">
                <a16:creationId xmlns:a16="http://schemas.microsoft.com/office/drawing/2014/main" id="{4786A3EE-98B4-4F4C-B870-9A9F7CE4EBA0}"/>
              </a:ext>
            </a:extLst>
          </p:cNvPr>
          <p:cNvSpPr txBox="1">
            <a:spLocks noChangeArrowheads="1"/>
          </p:cNvSpPr>
          <p:nvPr/>
        </p:nvSpPr>
        <p:spPr bwMode="auto">
          <a:xfrm>
            <a:off x="282875" y="5539851"/>
            <a:ext cx="564257" cy="1015663"/>
          </a:xfrm>
          <a:prstGeom prst="rect">
            <a:avLst/>
          </a:prstGeom>
          <a:noFill/>
          <a:ln w="9525" algn="ctr">
            <a:noFill/>
            <a:miter lim="800000"/>
            <a:headEnd/>
            <a:tailEnd/>
          </a:ln>
          <a:effectLst/>
        </p:spPr>
        <p:txBody>
          <a:bodyPr wrap="none" lIns="0" tIns="0" rIns="0" bIns="0">
            <a:noAutofit/>
          </a:bodyPr>
          <a:lstStyle/>
          <a:p>
            <a:pPr eaLnBrk="1" fontAlgn="auto" hangingPunct="1">
              <a:spcBef>
                <a:spcPts val="0"/>
              </a:spcBef>
              <a:spcAft>
                <a:spcPts val="0"/>
              </a:spcAft>
              <a:defRPr/>
            </a:pPr>
            <a:r>
              <a:rPr lang="en-US" altLang="ja-JP" sz="6600" dirty="0">
                <a:solidFill>
                  <a:srgbClr val="495677"/>
                </a:solidFill>
                <a:latin typeface="Arial Black"/>
                <a:ea typeface="HGP創英角ｺﾞｼｯｸUB"/>
              </a:rPr>
              <a:t>4</a:t>
            </a:r>
            <a:endParaRPr lang="ja-JP" altLang="en-US" sz="6600" dirty="0">
              <a:solidFill>
                <a:srgbClr val="495677"/>
              </a:solidFill>
              <a:latin typeface="Arial Black"/>
              <a:ea typeface="HGP創英角ｺﾞｼｯｸUB"/>
            </a:endParaRPr>
          </a:p>
        </p:txBody>
      </p:sp>
      <p:sp>
        <p:nvSpPr>
          <p:cNvPr id="92" name="テキスト ボックス 91">
            <a:extLst>
              <a:ext uri="{FF2B5EF4-FFF2-40B4-BE49-F238E27FC236}">
                <a16:creationId xmlns:a16="http://schemas.microsoft.com/office/drawing/2014/main" id="{2EADD4C6-7A12-4024-87F5-BE933F42BF6A}"/>
              </a:ext>
            </a:extLst>
          </p:cNvPr>
          <p:cNvSpPr txBox="1"/>
          <p:nvPr/>
        </p:nvSpPr>
        <p:spPr>
          <a:xfrm>
            <a:off x="126270" y="140316"/>
            <a:ext cx="8169478" cy="400110"/>
          </a:xfrm>
          <a:prstGeom prst="rect">
            <a:avLst/>
          </a:prstGeom>
          <a:noFill/>
        </p:spPr>
        <p:txBody>
          <a:bodyPr wrap="square" rtlCol="0">
            <a:spAutoFit/>
          </a:bodyPr>
          <a:lstStyle/>
          <a:p>
            <a:r>
              <a:rPr lang="ja-JP" altLang="en-US" sz="2000" u="sng" dirty="0" smtClean="0">
                <a:latin typeface="HGP創英角ｺﾞｼｯｸUB" panose="020B0900000000000000" pitchFamily="50" charset="-128"/>
                <a:ea typeface="HGP創英角ｺﾞｼｯｸUB" panose="020B0900000000000000" pitchFamily="50" charset="-128"/>
              </a:rPr>
              <a:t>グループワークの結果（対応策）</a:t>
            </a:r>
            <a:endParaRPr kumimoji="1" lang="en-US" altLang="ja-JP" sz="2000" u="sng" dirty="0">
              <a:latin typeface="HGP創英角ｺﾞｼｯｸUB" panose="020B0900000000000000" pitchFamily="50" charset="-128"/>
              <a:ea typeface="HGP創英角ｺﾞｼｯｸUB" panose="020B0900000000000000" pitchFamily="50" charset="-128"/>
            </a:endParaRPr>
          </a:p>
        </p:txBody>
      </p:sp>
      <p:sp>
        <p:nvSpPr>
          <p:cNvPr id="102" name="角丸四角形 3">
            <a:extLst>
              <a:ext uri="{FF2B5EF4-FFF2-40B4-BE49-F238E27FC236}">
                <a16:creationId xmlns:a16="http://schemas.microsoft.com/office/drawing/2014/main" id="{048585B9-0112-4707-B53A-445905360935}"/>
              </a:ext>
            </a:extLst>
          </p:cNvPr>
          <p:cNvSpPr/>
          <p:nvPr/>
        </p:nvSpPr>
        <p:spPr bwMode="auto">
          <a:xfrm rot="10800000">
            <a:off x="6958692" y="624113"/>
            <a:ext cx="1867352" cy="6183086"/>
          </a:xfrm>
          <a:prstGeom prst="roundRect">
            <a:avLst>
              <a:gd name="adj" fmla="val 7436"/>
            </a:avLst>
          </a:prstGeom>
          <a:solidFill>
            <a:srgbClr val="DBDDE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03" name="角丸四角形 3">
            <a:extLst>
              <a:ext uri="{FF2B5EF4-FFF2-40B4-BE49-F238E27FC236}">
                <a16:creationId xmlns:a16="http://schemas.microsoft.com/office/drawing/2014/main" id="{048585B9-0112-4707-B53A-445905360935}"/>
              </a:ext>
            </a:extLst>
          </p:cNvPr>
          <p:cNvSpPr/>
          <p:nvPr/>
        </p:nvSpPr>
        <p:spPr bwMode="auto">
          <a:xfrm rot="10800000">
            <a:off x="4983114" y="624114"/>
            <a:ext cx="1867352" cy="6187640"/>
          </a:xfrm>
          <a:prstGeom prst="roundRect">
            <a:avLst>
              <a:gd name="adj" fmla="val 7436"/>
            </a:avLst>
          </a:prstGeom>
          <a:solidFill>
            <a:srgbClr val="DBDDE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04" name="角丸四角形 3">
            <a:extLst>
              <a:ext uri="{FF2B5EF4-FFF2-40B4-BE49-F238E27FC236}">
                <a16:creationId xmlns:a16="http://schemas.microsoft.com/office/drawing/2014/main" id="{048585B9-0112-4707-B53A-445905360935}"/>
              </a:ext>
            </a:extLst>
          </p:cNvPr>
          <p:cNvSpPr/>
          <p:nvPr/>
        </p:nvSpPr>
        <p:spPr bwMode="auto">
          <a:xfrm rot="10800000">
            <a:off x="3007535" y="624114"/>
            <a:ext cx="1867352" cy="6187640"/>
          </a:xfrm>
          <a:prstGeom prst="roundRect">
            <a:avLst>
              <a:gd name="adj" fmla="val 7436"/>
            </a:avLst>
          </a:prstGeom>
          <a:solidFill>
            <a:srgbClr val="DBDDE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05" name="角丸四角形 3">
            <a:extLst>
              <a:ext uri="{FF2B5EF4-FFF2-40B4-BE49-F238E27FC236}">
                <a16:creationId xmlns:a16="http://schemas.microsoft.com/office/drawing/2014/main" id="{048585B9-0112-4707-B53A-445905360935}"/>
              </a:ext>
            </a:extLst>
          </p:cNvPr>
          <p:cNvSpPr/>
          <p:nvPr/>
        </p:nvSpPr>
        <p:spPr bwMode="auto">
          <a:xfrm rot="10800000">
            <a:off x="1016786" y="624113"/>
            <a:ext cx="1867352" cy="6187640"/>
          </a:xfrm>
          <a:prstGeom prst="roundRect">
            <a:avLst>
              <a:gd name="adj" fmla="val 7436"/>
            </a:avLst>
          </a:prstGeom>
          <a:solidFill>
            <a:srgbClr val="DBDDE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97" name="角丸四角形 3">
            <a:extLst>
              <a:ext uri="{FF2B5EF4-FFF2-40B4-BE49-F238E27FC236}">
                <a16:creationId xmlns:a16="http://schemas.microsoft.com/office/drawing/2014/main" id="{048585B9-0112-4707-B53A-445905360935}"/>
              </a:ext>
            </a:extLst>
          </p:cNvPr>
          <p:cNvSpPr/>
          <p:nvPr/>
        </p:nvSpPr>
        <p:spPr bwMode="auto">
          <a:xfrm rot="5400000">
            <a:off x="3765013" y="-2519673"/>
            <a:ext cx="1306284" cy="8609862"/>
          </a:xfrm>
          <a:prstGeom prst="roundRect">
            <a:avLst>
              <a:gd name="adj" fmla="val 7436"/>
            </a:avLst>
          </a:prstGeom>
          <a:no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08" name="角丸四角形 3">
            <a:extLst>
              <a:ext uri="{FF2B5EF4-FFF2-40B4-BE49-F238E27FC236}">
                <a16:creationId xmlns:a16="http://schemas.microsoft.com/office/drawing/2014/main" id="{048585B9-0112-4707-B53A-445905360935}"/>
              </a:ext>
            </a:extLst>
          </p:cNvPr>
          <p:cNvSpPr/>
          <p:nvPr/>
        </p:nvSpPr>
        <p:spPr bwMode="auto">
          <a:xfrm rot="5400000">
            <a:off x="3778059" y="-1098923"/>
            <a:ext cx="1306284" cy="8609862"/>
          </a:xfrm>
          <a:prstGeom prst="roundRect">
            <a:avLst>
              <a:gd name="adj" fmla="val 7436"/>
            </a:avLst>
          </a:prstGeom>
          <a:no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09" name="角丸四角形 3">
            <a:extLst>
              <a:ext uri="{FF2B5EF4-FFF2-40B4-BE49-F238E27FC236}">
                <a16:creationId xmlns:a16="http://schemas.microsoft.com/office/drawing/2014/main" id="{048585B9-0112-4707-B53A-445905360935}"/>
              </a:ext>
            </a:extLst>
          </p:cNvPr>
          <p:cNvSpPr/>
          <p:nvPr/>
        </p:nvSpPr>
        <p:spPr bwMode="auto">
          <a:xfrm rot="5400000">
            <a:off x="3778059" y="321827"/>
            <a:ext cx="1306284" cy="8609862"/>
          </a:xfrm>
          <a:prstGeom prst="roundRect">
            <a:avLst>
              <a:gd name="adj" fmla="val 7436"/>
            </a:avLst>
          </a:prstGeom>
          <a:no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10" name="角丸四角形 3">
            <a:extLst>
              <a:ext uri="{FF2B5EF4-FFF2-40B4-BE49-F238E27FC236}">
                <a16:creationId xmlns:a16="http://schemas.microsoft.com/office/drawing/2014/main" id="{048585B9-0112-4707-B53A-445905360935}"/>
              </a:ext>
            </a:extLst>
          </p:cNvPr>
          <p:cNvSpPr/>
          <p:nvPr/>
        </p:nvSpPr>
        <p:spPr bwMode="auto">
          <a:xfrm rot="5400000">
            <a:off x="3778059" y="1742752"/>
            <a:ext cx="1306284" cy="8609862"/>
          </a:xfrm>
          <a:prstGeom prst="roundRect">
            <a:avLst>
              <a:gd name="adj" fmla="val 7436"/>
            </a:avLst>
          </a:prstGeom>
          <a:noFill/>
          <a:ln w="9525"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algn="ctr" eaLnBrk="1" hangingPunct="1">
              <a:defRPr/>
            </a:pPr>
            <a:endParaRPr kumimoji="0" lang="ja-JP" altLang="en-US" sz="1400" kern="0">
              <a:solidFill>
                <a:srgbClr val="000000"/>
              </a:solidFill>
              <a:latin typeface="ＭＳ Ｐゴシック" charset="-128"/>
              <a:ea typeface="ＭＳ Ｐゴシック"/>
            </a:endParaRPr>
          </a:p>
        </p:txBody>
      </p:sp>
      <p:sp>
        <p:nvSpPr>
          <p:cNvPr id="111" name="テキスト ボックス 110">
            <a:extLst>
              <a:ext uri="{FF2B5EF4-FFF2-40B4-BE49-F238E27FC236}">
                <a16:creationId xmlns:a16="http://schemas.microsoft.com/office/drawing/2014/main" id="{59AF205E-A36C-49C0-82F9-1C28AA0207AF}"/>
              </a:ext>
            </a:extLst>
          </p:cNvPr>
          <p:cNvSpPr txBox="1"/>
          <p:nvPr/>
        </p:nvSpPr>
        <p:spPr>
          <a:xfrm>
            <a:off x="966693" y="736242"/>
            <a:ext cx="1998474" cy="338554"/>
          </a:xfrm>
          <a:prstGeom prst="rect">
            <a:avLst/>
          </a:prstGeom>
          <a:noFill/>
        </p:spPr>
        <p:txBody>
          <a:bodyPr wrap="square" rtlCol="0">
            <a:spAutoFit/>
          </a:bodyPr>
          <a:lstStyle/>
          <a:p>
            <a:pPr algn="ctr"/>
            <a:r>
              <a:rPr lang="ja-JP" altLang="en-US" u="sng" dirty="0"/>
              <a:t>具体的な取組み方法</a:t>
            </a:r>
            <a:endParaRPr lang="en-US" altLang="ja-JP" u="sng" dirty="0"/>
          </a:p>
        </p:txBody>
      </p:sp>
      <p:sp>
        <p:nvSpPr>
          <p:cNvPr id="112" name="テキスト ボックス 111">
            <a:extLst>
              <a:ext uri="{FF2B5EF4-FFF2-40B4-BE49-F238E27FC236}">
                <a16:creationId xmlns:a16="http://schemas.microsoft.com/office/drawing/2014/main" id="{59AF205E-A36C-49C0-82F9-1C28AA0207AF}"/>
              </a:ext>
            </a:extLst>
          </p:cNvPr>
          <p:cNvSpPr txBox="1"/>
          <p:nvPr/>
        </p:nvSpPr>
        <p:spPr>
          <a:xfrm>
            <a:off x="2976912" y="703346"/>
            <a:ext cx="1952088" cy="400110"/>
          </a:xfrm>
          <a:prstGeom prst="rect">
            <a:avLst/>
          </a:prstGeom>
          <a:noFill/>
        </p:spPr>
        <p:txBody>
          <a:bodyPr wrap="square" rtlCol="0">
            <a:spAutoFit/>
          </a:bodyPr>
          <a:lstStyle/>
          <a:p>
            <a:pPr algn="ctr"/>
            <a:r>
              <a:rPr lang="ja-JP" altLang="en-US" sz="2000" u="sng" dirty="0"/>
              <a:t>誰が</a:t>
            </a:r>
            <a:endParaRPr lang="en-US" altLang="ja-JP" sz="2000" u="sng" dirty="0"/>
          </a:p>
        </p:txBody>
      </p:sp>
      <p:sp>
        <p:nvSpPr>
          <p:cNvPr id="113" name="テキスト ボックス 112">
            <a:extLst>
              <a:ext uri="{FF2B5EF4-FFF2-40B4-BE49-F238E27FC236}">
                <a16:creationId xmlns:a16="http://schemas.microsoft.com/office/drawing/2014/main" id="{59AF205E-A36C-49C0-82F9-1C28AA0207AF}"/>
              </a:ext>
            </a:extLst>
          </p:cNvPr>
          <p:cNvSpPr txBox="1"/>
          <p:nvPr/>
        </p:nvSpPr>
        <p:spPr>
          <a:xfrm>
            <a:off x="4952491" y="687957"/>
            <a:ext cx="1952088" cy="400110"/>
          </a:xfrm>
          <a:prstGeom prst="rect">
            <a:avLst/>
          </a:prstGeom>
          <a:noFill/>
        </p:spPr>
        <p:txBody>
          <a:bodyPr wrap="square" rtlCol="0">
            <a:spAutoFit/>
          </a:bodyPr>
          <a:lstStyle/>
          <a:p>
            <a:pPr algn="ctr"/>
            <a:r>
              <a:rPr lang="ja-JP" altLang="en-US" sz="2000" u="sng" dirty="0"/>
              <a:t>どのように</a:t>
            </a:r>
            <a:endParaRPr lang="en-US" altLang="ja-JP" sz="2000" u="sng" dirty="0"/>
          </a:p>
        </p:txBody>
      </p:sp>
      <p:sp>
        <p:nvSpPr>
          <p:cNvPr id="114" name="テキスト ボックス 113">
            <a:extLst>
              <a:ext uri="{FF2B5EF4-FFF2-40B4-BE49-F238E27FC236}">
                <a16:creationId xmlns:a16="http://schemas.microsoft.com/office/drawing/2014/main" id="{59AF205E-A36C-49C0-82F9-1C28AA0207AF}"/>
              </a:ext>
            </a:extLst>
          </p:cNvPr>
          <p:cNvSpPr txBox="1"/>
          <p:nvPr/>
        </p:nvSpPr>
        <p:spPr>
          <a:xfrm>
            <a:off x="6887481" y="681205"/>
            <a:ext cx="1952088" cy="400110"/>
          </a:xfrm>
          <a:prstGeom prst="rect">
            <a:avLst/>
          </a:prstGeom>
          <a:noFill/>
        </p:spPr>
        <p:txBody>
          <a:bodyPr wrap="square" rtlCol="0">
            <a:spAutoFit/>
          </a:bodyPr>
          <a:lstStyle/>
          <a:p>
            <a:pPr algn="ctr"/>
            <a:r>
              <a:rPr lang="ja-JP" altLang="en-US" sz="2000" u="sng" dirty="0"/>
              <a:t>いつまでに</a:t>
            </a:r>
            <a:endParaRPr lang="en-US" altLang="ja-JP" sz="2000" u="sng" dirty="0"/>
          </a:p>
        </p:txBody>
      </p:sp>
      <p:sp>
        <p:nvSpPr>
          <p:cNvPr id="115" name="テキスト ボックス 114">
            <a:extLst>
              <a:ext uri="{FF2B5EF4-FFF2-40B4-BE49-F238E27FC236}">
                <a16:creationId xmlns:a16="http://schemas.microsoft.com/office/drawing/2014/main" id="{59AF205E-A36C-49C0-82F9-1C28AA0207AF}"/>
              </a:ext>
            </a:extLst>
          </p:cNvPr>
          <p:cNvSpPr txBox="1"/>
          <p:nvPr/>
        </p:nvSpPr>
        <p:spPr>
          <a:xfrm>
            <a:off x="113193" y="692009"/>
            <a:ext cx="853500" cy="400110"/>
          </a:xfrm>
          <a:prstGeom prst="rect">
            <a:avLst/>
          </a:prstGeom>
          <a:noFill/>
        </p:spPr>
        <p:txBody>
          <a:bodyPr wrap="square" rtlCol="0">
            <a:spAutoFit/>
          </a:bodyPr>
          <a:lstStyle/>
          <a:p>
            <a:pPr algn="ctr"/>
            <a:r>
              <a:rPr lang="ja-JP" altLang="en-US" sz="2000" u="sng" dirty="0"/>
              <a:t>目</a:t>
            </a:r>
            <a:r>
              <a:rPr lang="ja-JP" altLang="en-US" sz="2000" u="sng" dirty="0" smtClean="0"/>
              <a:t>標</a:t>
            </a:r>
            <a:endParaRPr lang="en-US" altLang="ja-JP" sz="2000" u="sng" dirty="0" smtClean="0"/>
          </a:p>
        </p:txBody>
      </p:sp>
    </p:spTree>
    <p:extLst>
      <p:ext uri="{BB962C8B-B14F-4D97-AF65-F5344CB8AC3E}">
        <p14:creationId xmlns:p14="http://schemas.microsoft.com/office/powerpoint/2010/main" val="3385953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C6FA-D0B2-4025-AD12-7E9BF5E0A139}"/>
              </a:ext>
            </a:extLst>
          </p:cNvPr>
          <p:cNvSpPr>
            <a:spLocks noGrp="1"/>
          </p:cNvSpPr>
          <p:nvPr>
            <p:ph type="title"/>
          </p:nvPr>
        </p:nvSpPr>
        <p:spPr/>
        <p:txBody>
          <a:bodyPr/>
          <a:lstStyle/>
          <a:p>
            <a:r>
              <a:rPr lang="ja-JP" altLang="en-US" dirty="0"/>
              <a:t>今後</a:t>
            </a:r>
            <a:r>
              <a:rPr lang="ja-JP" altLang="en-US" dirty="0" smtClean="0"/>
              <a:t>の進め方</a:t>
            </a:r>
            <a:endParaRPr kumimoji="1" lang="ja-JP" altLang="en-US" dirty="0"/>
          </a:p>
        </p:txBody>
      </p:sp>
      <p:sp>
        <p:nvSpPr>
          <p:cNvPr id="3" name="スライド番号プレースホルダー 2">
            <a:extLst>
              <a:ext uri="{FF2B5EF4-FFF2-40B4-BE49-F238E27FC236}">
                <a16:creationId xmlns:a16="http://schemas.microsoft.com/office/drawing/2014/main" id="{8541FAF9-8F3C-4A6B-945D-9D80FD0DE000}"/>
              </a:ext>
            </a:extLst>
          </p:cNvPr>
          <p:cNvSpPr>
            <a:spLocks noGrp="1"/>
          </p:cNvSpPr>
          <p:nvPr>
            <p:ph type="sldNum" sz="quarter" idx="10"/>
          </p:nvPr>
        </p:nvSpPr>
        <p:spPr/>
        <p:txBody>
          <a:bodyPr/>
          <a:lstStyle/>
          <a:p>
            <a:pPr>
              <a:defRPr/>
            </a:pPr>
            <a:fld id="{7D1C3D7E-7132-433B-9CC3-BF1D81584274}" type="slidenum">
              <a:rPr lang="ja-JP" altLang="en-US" smtClean="0"/>
              <a:pPr>
                <a:defRPr/>
              </a:pPr>
              <a:t>16</a:t>
            </a:fld>
            <a:endParaRPr lang="ja-JP" altLang="en-US"/>
          </a:p>
        </p:txBody>
      </p:sp>
      <p:sp>
        <p:nvSpPr>
          <p:cNvPr id="16" name="テキスト ボックス 15">
            <a:extLst>
              <a:ext uri="{FF2B5EF4-FFF2-40B4-BE49-F238E27FC236}">
                <a16:creationId xmlns:a16="http://schemas.microsoft.com/office/drawing/2014/main" id="{E21FC7F6-6462-4C8C-8896-E1898D4B53AD}"/>
              </a:ext>
            </a:extLst>
          </p:cNvPr>
          <p:cNvSpPr txBox="1"/>
          <p:nvPr/>
        </p:nvSpPr>
        <p:spPr>
          <a:xfrm>
            <a:off x="84513" y="927164"/>
            <a:ext cx="3664786" cy="461665"/>
          </a:xfrm>
          <a:prstGeom prst="rect">
            <a:avLst/>
          </a:prstGeom>
          <a:noFill/>
        </p:spPr>
        <p:txBody>
          <a:bodyPr wrap="none" rtlCol="0">
            <a:spAutoFit/>
          </a:bodyPr>
          <a:lstStyle/>
          <a:p>
            <a:r>
              <a:rPr lang="ja-JP" altLang="en-US" sz="2400" u="sng" dirty="0">
                <a:solidFill>
                  <a:srgbClr val="194369"/>
                </a:solidFill>
                <a:latin typeface="HGP創英角ｺﾞｼｯｸUB" panose="020B0900000000000000" pitchFamily="50" charset="-128"/>
                <a:ea typeface="HGP創英角ｺﾞｼｯｸUB" panose="020B0900000000000000" pitchFamily="50" charset="-128"/>
              </a:rPr>
              <a:t>フォローアップ</a:t>
            </a:r>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計画について</a:t>
            </a:r>
            <a:endParaRPr kumimoji="1" lang="ja-JP" altLang="en-US" sz="2400" u="sng" dirty="0">
              <a:solidFill>
                <a:srgbClr val="194369"/>
              </a:solidFill>
              <a:latin typeface="HGP創英角ｺﾞｼｯｸUB" panose="020B0900000000000000" pitchFamily="50" charset="-128"/>
              <a:ea typeface="HGP創英角ｺﾞｼｯｸUB" panose="020B0900000000000000" pitchFamily="50" charset="-128"/>
            </a:endParaRPr>
          </a:p>
        </p:txBody>
      </p:sp>
      <p:sp>
        <p:nvSpPr>
          <p:cNvPr id="17" name="テキスト ボックス 16">
            <a:extLst>
              <a:ext uri="{FF2B5EF4-FFF2-40B4-BE49-F238E27FC236}">
                <a16:creationId xmlns:a16="http://schemas.microsoft.com/office/drawing/2014/main" id="{E21FC7F6-6462-4C8C-8896-E1898D4B53AD}"/>
              </a:ext>
            </a:extLst>
          </p:cNvPr>
          <p:cNvSpPr txBox="1"/>
          <p:nvPr/>
        </p:nvSpPr>
        <p:spPr>
          <a:xfrm>
            <a:off x="181662" y="4474100"/>
            <a:ext cx="7398179" cy="461665"/>
          </a:xfrm>
          <a:prstGeom prst="rect">
            <a:avLst/>
          </a:prstGeom>
          <a:noFill/>
        </p:spPr>
        <p:txBody>
          <a:bodyPr wrap="none" rtlCol="0">
            <a:spAutoFit/>
          </a:bodyPr>
          <a:lstStyle/>
          <a:p>
            <a:r>
              <a:rPr lang="ja-JP" altLang="en-US" sz="2400" u="sng" dirty="0">
                <a:solidFill>
                  <a:srgbClr val="194369"/>
                </a:solidFill>
                <a:latin typeface="HGP創英角ｺﾞｼｯｸUB" panose="020B0900000000000000" pitchFamily="50" charset="-128"/>
                <a:ea typeface="HGP創英角ｺﾞｼｯｸUB" panose="020B0900000000000000" pitchFamily="50" charset="-128"/>
              </a:rPr>
              <a:t>次回、八条コミュニティ防災</a:t>
            </a:r>
            <a:r>
              <a:rPr lang="ja-JP" altLang="en-US" sz="2400" u="sng" dirty="0" smtClean="0">
                <a:solidFill>
                  <a:srgbClr val="194369"/>
                </a:solidFill>
                <a:latin typeface="HGP創英角ｺﾞｼｯｸUB" panose="020B0900000000000000" pitchFamily="50" charset="-128"/>
                <a:ea typeface="HGP創英角ｺﾞｼｯｸUB" panose="020B0900000000000000" pitchFamily="50" charset="-128"/>
              </a:rPr>
              <a:t>ワークショップの実施について</a:t>
            </a:r>
            <a:endParaRPr lang="ja-JP" altLang="en-US" sz="2400" u="sng" dirty="0">
              <a:solidFill>
                <a:srgbClr val="194369"/>
              </a:solidFill>
              <a:latin typeface="HGP創英角ｺﾞｼｯｸUB" panose="020B0900000000000000" pitchFamily="50" charset="-128"/>
              <a:ea typeface="HGP創英角ｺﾞｼｯｸUB" panose="020B0900000000000000" pitchFamily="50" charset="-128"/>
            </a:endParaRPr>
          </a:p>
        </p:txBody>
      </p:sp>
      <p:sp>
        <p:nvSpPr>
          <p:cNvPr id="37" name="テキスト ボックス 36">
            <a:extLst>
              <a:ext uri="{FF2B5EF4-FFF2-40B4-BE49-F238E27FC236}">
                <a16:creationId xmlns:a16="http://schemas.microsoft.com/office/drawing/2014/main" id="{A2326FED-2776-4386-8A8F-4337F798179C}"/>
              </a:ext>
            </a:extLst>
          </p:cNvPr>
          <p:cNvSpPr txBox="1"/>
          <p:nvPr/>
        </p:nvSpPr>
        <p:spPr>
          <a:xfrm>
            <a:off x="181662" y="1360088"/>
            <a:ext cx="8640000" cy="1323439"/>
          </a:xfrm>
          <a:prstGeom prst="rect">
            <a:avLst/>
          </a:prstGeom>
          <a:noFill/>
        </p:spPr>
        <p:txBody>
          <a:bodyPr wrap="square" rtlCol="0">
            <a:spAutoFit/>
          </a:bodyPr>
          <a:lstStyle/>
          <a:p>
            <a:r>
              <a:rPr lang="ja-JP" altLang="en-US" dirty="0" smtClean="0"/>
              <a:t>　この防災ワークショップを具体的な対応策を決めるだけの場</a:t>
            </a:r>
            <a:r>
              <a:rPr lang="ja-JP" altLang="en-US" dirty="0"/>
              <a:t>で</a:t>
            </a:r>
            <a:r>
              <a:rPr lang="ja-JP" altLang="en-US" dirty="0" smtClean="0"/>
              <a:t>終わらせる</a:t>
            </a:r>
            <a:r>
              <a:rPr lang="ja-JP" altLang="en-US" dirty="0"/>
              <a:t>ことなく、実践</a:t>
            </a:r>
            <a:r>
              <a:rPr lang="ja-JP" altLang="en-US" dirty="0" smtClean="0"/>
              <a:t>活動・目標</a:t>
            </a:r>
            <a:r>
              <a:rPr lang="ja-JP" altLang="en-US" dirty="0"/>
              <a:t>達成</a:t>
            </a:r>
            <a:r>
              <a:rPr lang="ja-JP" altLang="en-US" dirty="0" smtClean="0"/>
              <a:t>へ</a:t>
            </a:r>
            <a:r>
              <a:rPr lang="ja-JP" altLang="en-US" dirty="0"/>
              <a:t>つなげるため</a:t>
            </a:r>
            <a:r>
              <a:rPr lang="ja-JP" altLang="en-US" dirty="0" smtClean="0"/>
              <a:t>にも、これからの</a:t>
            </a:r>
            <a:r>
              <a:rPr lang="ja-JP" altLang="en-US" dirty="0" smtClean="0">
                <a:solidFill>
                  <a:srgbClr val="FF0000"/>
                </a:solidFill>
              </a:rPr>
              <a:t>フォローアップが大変重要</a:t>
            </a:r>
            <a:r>
              <a:rPr lang="ja-JP" altLang="en-US" dirty="0" smtClean="0"/>
              <a:t>となります。</a:t>
            </a:r>
            <a:endParaRPr lang="en-US" altLang="ja-JP" dirty="0" smtClean="0"/>
          </a:p>
          <a:p>
            <a:r>
              <a:rPr lang="ja-JP" altLang="en-US" dirty="0" smtClean="0"/>
              <a:t>　しばらく</a:t>
            </a:r>
            <a:r>
              <a:rPr lang="ja-JP" altLang="en-US" dirty="0"/>
              <a:t>時間をおいてから参加者に集まって</a:t>
            </a:r>
            <a:r>
              <a:rPr lang="ja-JP" altLang="en-US" dirty="0" smtClean="0"/>
              <a:t>もらい、進捗状況や改善点の確認などフォローアップ</a:t>
            </a:r>
            <a:r>
              <a:rPr lang="ja-JP" altLang="en-US" dirty="0"/>
              <a:t>のため</a:t>
            </a:r>
            <a:r>
              <a:rPr lang="ja-JP" altLang="en-US" dirty="0" smtClean="0"/>
              <a:t>の</a:t>
            </a:r>
            <a:r>
              <a:rPr lang="ja-JP" altLang="en-US" dirty="0"/>
              <a:t>会議</a:t>
            </a:r>
            <a:r>
              <a:rPr lang="ja-JP" altLang="en-US" dirty="0" smtClean="0"/>
              <a:t>を開催しましょう。</a:t>
            </a:r>
            <a:endParaRPr lang="en-US" altLang="ja-JP" dirty="0" smtClean="0"/>
          </a:p>
          <a:p>
            <a:r>
              <a:rPr lang="ja-JP" altLang="en-US" dirty="0" smtClean="0"/>
              <a:t>　そして、次年度以降も継続的</a:t>
            </a:r>
            <a:r>
              <a:rPr lang="ja-JP" altLang="en-US" dirty="0"/>
              <a:t>な</a:t>
            </a:r>
            <a:r>
              <a:rPr lang="ja-JP" altLang="en-US" dirty="0" smtClean="0"/>
              <a:t>フォローアップが必要です。</a:t>
            </a:r>
          </a:p>
        </p:txBody>
      </p:sp>
      <p:sp>
        <p:nvSpPr>
          <p:cNvPr id="40" name="テキスト ボックス 39">
            <a:extLst>
              <a:ext uri="{FF2B5EF4-FFF2-40B4-BE49-F238E27FC236}">
                <a16:creationId xmlns:a16="http://schemas.microsoft.com/office/drawing/2014/main" id="{71CE00BD-B8A2-4250-A2A1-0D7DB9BC3DF0}"/>
              </a:ext>
            </a:extLst>
          </p:cNvPr>
          <p:cNvSpPr txBox="1"/>
          <p:nvPr/>
        </p:nvSpPr>
        <p:spPr>
          <a:xfrm>
            <a:off x="252000" y="2755540"/>
            <a:ext cx="5533658" cy="424732"/>
          </a:xfrm>
          <a:prstGeom prst="rect">
            <a:avLst/>
          </a:prstGeom>
          <a:noFill/>
          <a:ln>
            <a:noFill/>
          </a:ln>
        </p:spPr>
        <p:txBody>
          <a:bodyPr wrap="square" rtlCol="0">
            <a:spAutoFit/>
          </a:bodyPr>
          <a:lstStyle/>
          <a:p>
            <a:pPr>
              <a:lnSpc>
                <a:spcPct val="120000"/>
              </a:lnSpc>
            </a:pPr>
            <a:r>
              <a:rPr lang="ja-JP" altLang="en-US" sz="1800" b="1" dirty="0" smtClean="0"/>
              <a:t>★次回</a:t>
            </a:r>
            <a:r>
              <a:rPr lang="ja-JP" altLang="en-US" sz="1800" b="1" dirty="0"/>
              <a:t>開催</a:t>
            </a:r>
            <a:r>
              <a:rPr lang="ja-JP" altLang="en-US" sz="1800" b="1" dirty="0" smtClean="0"/>
              <a:t>日　　　</a:t>
            </a:r>
            <a:r>
              <a:rPr lang="ja-JP" altLang="en-US" sz="1800" b="1" u="sng" dirty="0" smtClean="0"/>
              <a:t>　　　　　年　　　　　月　　　　　日</a:t>
            </a:r>
            <a:r>
              <a:rPr lang="ja-JP" altLang="en-US" b="1" dirty="0" smtClean="0"/>
              <a:t>　　　</a:t>
            </a:r>
            <a:r>
              <a:rPr lang="ja-JP" altLang="en-US" dirty="0" smtClean="0"/>
              <a:t>　　　</a:t>
            </a:r>
            <a:endParaRPr kumimoji="1" lang="en-US" altLang="ja-JP" dirty="0"/>
          </a:p>
        </p:txBody>
      </p:sp>
      <p:sp>
        <p:nvSpPr>
          <p:cNvPr id="41" name="テキスト ボックス 40">
            <a:extLst>
              <a:ext uri="{FF2B5EF4-FFF2-40B4-BE49-F238E27FC236}">
                <a16:creationId xmlns:a16="http://schemas.microsoft.com/office/drawing/2014/main" id="{A2326FED-2776-4386-8A8F-4337F798179C}"/>
              </a:ext>
            </a:extLst>
          </p:cNvPr>
          <p:cNvSpPr txBox="1"/>
          <p:nvPr/>
        </p:nvSpPr>
        <p:spPr>
          <a:xfrm>
            <a:off x="252000" y="4053734"/>
            <a:ext cx="8329788" cy="338554"/>
          </a:xfrm>
          <a:prstGeom prst="rect">
            <a:avLst/>
          </a:prstGeom>
          <a:noFill/>
        </p:spPr>
        <p:txBody>
          <a:bodyPr wrap="square" rtlCol="0">
            <a:spAutoFit/>
          </a:bodyPr>
          <a:lstStyle/>
          <a:p>
            <a:r>
              <a:rPr lang="ja-JP" altLang="en-US" dirty="0" smtClean="0"/>
              <a:t>　</a:t>
            </a:r>
            <a:endParaRPr lang="en-US" altLang="ja-JP" dirty="0" smtClean="0"/>
          </a:p>
        </p:txBody>
      </p:sp>
      <p:sp>
        <p:nvSpPr>
          <p:cNvPr id="42" name="テキスト ボックス 41">
            <a:extLst>
              <a:ext uri="{FF2B5EF4-FFF2-40B4-BE49-F238E27FC236}">
                <a16:creationId xmlns:a16="http://schemas.microsoft.com/office/drawing/2014/main" id="{A2326FED-2776-4386-8A8F-4337F798179C}"/>
              </a:ext>
            </a:extLst>
          </p:cNvPr>
          <p:cNvSpPr txBox="1"/>
          <p:nvPr/>
        </p:nvSpPr>
        <p:spPr>
          <a:xfrm>
            <a:off x="181662" y="4953666"/>
            <a:ext cx="8640000" cy="1323439"/>
          </a:xfrm>
          <a:prstGeom prst="rect">
            <a:avLst/>
          </a:prstGeom>
          <a:noFill/>
        </p:spPr>
        <p:txBody>
          <a:bodyPr wrap="square" rtlCol="0">
            <a:spAutoFit/>
          </a:bodyPr>
          <a:lstStyle/>
          <a:p>
            <a:r>
              <a:rPr lang="ja-JP" altLang="en-US" dirty="0" smtClean="0"/>
              <a:t>　今回のワークショップでは、</a:t>
            </a:r>
            <a:r>
              <a:rPr lang="ja-JP" altLang="en-US" dirty="0"/>
              <a:t>八条</a:t>
            </a:r>
            <a:r>
              <a:rPr lang="ja-JP" altLang="en-US" dirty="0" smtClean="0"/>
              <a:t>地区の皆さんが昨年度</a:t>
            </a:r>
            <a:r>
              <a:rPr lang="en-US" altLang="ja-JP" dirty="0" smtClean="0"/>
              <a:t>(2020</a:t>
            </a:r>
            <a:r>
              <a:rPr lang="ja-JP" altLang="en-US" dirty="0" smtClean="0"/>
              <a:t>年度）のワークショップで取組むべきこととして挙げられた６つの課題から、これからの八条地区のあるべき姿を４つの目標として設定しました。その中から２つの目標に</a:t>
            </a:r>
            <a:r>
              <a:rPr lang="ja-JP" altLang="en-US" dirty="0"/>
              <a:t>ついて、「具体的な取組み方法」、「誰が」、「どのように」、「いつまでに</a:t>
            </a:r>
            <a:r>
              <a:rPr lang="ja-JP" altLang="en-US" dirty="0" smtClean="0"/>
              <a:t>」などの具体的な取組み方法を決めました。</a:t>
            </a:r>
            <a:endParaRPr lang="en-US" altLang="ja-JP" dirty="0" smtClean="0"/>
          </a:p>
          <a:p>
            <a:r>
              <a:rPr lang="ja-JP" altLang="en-US" dirty="0"/>
              <a:t>　</a:t>
            </a:r>
            <a:r>
              <a:rPr lang="ja-JP" altLang="en-US" dirty="0" smtClean="0"/>
              <a:t>次回は残りの目標について、具体的</a:t>
            </a:r>
            <a:r>
              <a:rPr lang="ja-JP" altLang="en-US" dirty="0"/>
              <a:t>な取組み方法を</a:t>
            </a:r>
            <a:r>
              <a:rPr lang="ja-JP" altLang="en-US" dirty="0" smtClean="0"/>
              <a:t>取りまとめましょう。</a:t>
            </a:r>
            <a:endParaRPr lang="en-US" altLang="ja-JP" dirty="0" smtClean="0"/>
          </a:p>
        </p:txBody>
      </p:sp>
      <p:sp>
        <p:nvSpPr>
          <p:cNvPr id="43" name="テキスト ボックス 42">
            <a:extLst>
              <a:ext uri="{FF2B5EF4-FFF2-40B4-BE49-F238E27FC236}">
                <a16:creationId xmlns:a16="http://schemas.microsoft.com/office/drawing/2014/main" id="{A2326FED-2776-4386-8A8F-4337F798179C}"/>
              </a:ext>
            </a:extLst>
          </p:cNvPr>
          <p:cNvSpPr txBox="1"/>
          <p:nvPr/>
        </p:nvSpPr>
        <p:spPr>
          <a:xfrm>
            <a:off x="181662" y="3258442"/>
            <a:ext cx="8640000" cy="1077218"/>
          </a:xfrm>
          <a:prstGeom prst="rect">
            <a:avLst/>
          </a:prstGeom>
          <a:noFill/>
          <a:ln w="19050">
            <a:solidFill>
              <a:schemeClr val="tx2"/>
            </a:solidFill>
            <a:prstDash val="lgDashDot"/>
          </a:ln>
        </p:spPr>
        <p:txBody>
          <a:bodyPr wrap="square" rtlCol="0">
            <a:spAutoFit/>
          </a:bodyPr>
          <a:lstStyle/>
          <a:p>
            <a:r>
              <a:rPr lang="ja-JP" altLang="en-US" dirty="0" smtClean="0"/>
              <a:t>フォローアップとは？？？</a:t>
            </a:r>
            <a:endParaRPr lang="en-US" altLang="ja-JP" dirty="0" smtClean="0"/>
          </a:p>
          <a:p>
            <a:r>
              <a:rPr lang="ja-JP" altLang="en-US" dirty="0" smtClean="0"/>
              <a:t>　「</a:t>
            </a:r>
            <a:r>
              <a:rPr lang="ja-JP" altLang="en-US" dirty="0"/>
              <a:t>何かを確かめたり、チェックや再確認したりする」という</a:t>
            </a:r>
            <a:r>
              <a:rPr lang="ja-JP" altLang="en-US" dirty="0" smtClean="0"/>
              <a:t>意味</a:t>
            </a:r>
            <a:r>
              <a:rPr lang="ja-JP" altLang="en-US" dirty="0"/>
              <a:t>です</a:t>
            </a:r>
            <a:r>
              <a:rPr lang="ja-JP" altLang="en-US" dirty="0" smtClean="0"/>
              <a:t>。防災ワークショップで実施した内容を強化・改善したり、効果</a:t>
            </a:r>
            <a:r>
              <a:rPr lang="ja-JP" altLang="en-US" dirty="0"/>
              <a:t>を認識したりするために</a:t>
            </a:r>
            <a:r>
              <a:rPr lang="ja-JP" altLang="en-US" dirty="0" smtClean="0"/>
              <a:t>、ある</a:t>
            </a:r>
            <a:r>
              <a:rPr lang="ja-JP" altLang="en-US" dirty="0"/>
              <a:t>程度時間が経ってから</a:t>
            </a:r>
            <a:r>
              <a:rPr lang="ja-JP" altLang="en-US" dirty="0" smtClean="0"/>
              <a:t>繰り返し行ってください。</a:t>
            </a:r>
            <a:endParaRPr lang="en-US" altLang="ja-JP" dirty="0" smtClean="0"/>
          </a:p>
        </p:txBody>
      </p:sp>
    </p:spTree>
    <p:extLst>
      <p:ext uri="{BB962C8B-B14F-4D97-AF65-F5344CB8AC3E}">
        <p14:creationId xmlns:p14="http://schemas.microsoft.com/office/powerpoint/2010/main" val="1525924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755881" y="2138738"/>
            <a:ext cx="7659370" cy="1862455"/>
          </a:xfrm>
        </p:spPr>
        <p:txBody>
          <a:bodyPr/>
          <a:lstStyle/>
          <a:p>
            <a:pPr algn="l"/>
            <a:r>
              <a:rPr lang="ja-JP" altLang="en-US" sz="4400" dirty="0">
                <a:solidFill>
                  <a:srgbClr val="FFFFFF"/>
                </a:solidFill>
                <a:latin typeface="Arial Black" panose="020B0A04020102020204" pitchFamily="34" charset="0"/>
              </a:rPr>
              <a:t>６．</a:t>
            </a:r>
            <a:r>
              <a:rPr lang="en-US" altLang="ja-JP" sz="4400" dirty="0" smtClean="0">
                <a:solidFill>
                  <a:srgbClr val="FFFFFF"/>
                </a:solidFill>
                <a:latin typeface="Arial Black" panose="020B0A04020102020204" pitchFamily="34" charset="0"/>
              </a:rPr>
              <a:t> </a:t>
            </a:r>
            <a:r>
              <a:rPr lang="ja-JP" altLang="en-US" sz="4400" dirty="0">
                <a:solidFill>
                  <a:srgbClr val="FFFFFF"/>
                </a:solidFill>
                <a:latin typeface="Arial Black" panose="020B0A04020102020204" pitchFamily="34" charset="0"/>
              </a:rPr>
              <a:t>閉会</a:t>
            </a:r>
            <a:endParaRPr lang="ja-JP" altLang="en-US" sz="4400" dirty="0"/>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八条コミュニティ防災</a:t>
            </a:r>
            <a:r>
              <a:rPr lang="ja-JP" altLang="en-US" sz="2000" dirty="0" smtClean="0">
                <a:latin typeface="Arial" panose="020B0604020202020204" pitchFamily="34" charset="0"/>
              </a:rPr>
              <a:t>ワークショップ</a:t>
            </a:r>
            <a:r>
              <a:rPr lang="ja-JP" altLang="en-US" sz="2000" dirty="0">
                <a:latin typeface="Arial" panose="020B0604020202020204" pitchFamily="34" charset="0"/>
              </a:rPr>
              <a:t>（実践編）</a:t>
            </a:r>
          </a:p>
          <a:p>
            <a:endParaRPr lang="ja-JP" altLang="en-US" sz="2000" dirty="0">
              <a:latin typeface="Arial" panose="020B0604020202020204" pitchFamily="34" charset="0"/>
            </a:endParaRP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17</a:t>
            </a:fld>
            <a:endParaRPr lang="ja-JP" altLang="en-US" sz="1800">
              <a:latin typeface="Arial" panose="020B0604020202020204" pitchFamily="34" charset="0"/>
            </a:endParaRPr>
          </a:p>
        </p:txBody>
      </p:sp>
      <p:sp>
        <p:nvSpPr>
          <p:cNvPr id="5" name="テキスト ボックス 4">
            <a:extLst>
              <a:ext uri="{FF2B5EF4-FFF2-40B4-BE49-F238E27FC236}">
                <a16:creationId xmlns:a16="http://schemas.microsoft.com/office/drawing/2014/main" id="{E3CB082E-C571-4313-BBF9-D3C2A4D3E209}"/>
              </a:ext>
            </a:extLst>
          </p:cNvPr>
          <p:cNvSpPr txBox="1"/>
          <p:nvPr/>
        </p:nvSpPr>
        <p:spPr>
          <a:xfrm>
            <a:off x="439611" y="4584700"/>
            <a:ext cx="8416086" cy="1200329"/>
          </a:xfrm>
          <a:prstGeom prst="rect">
            <a:avLst/>
          </a:prstGeom>
          <a:noFill/>
        </p:spPr>
        <p:txBody>
          <a:bodyPr wrap="none" rtlCol="0">
            <a:spAutoFit/>
          </a:bodyPr>
          <a:lstStyle/>
          <a:p>
            <a:pPr algn="ctr"/>
            <a:r>
              <a:rPr kumimoji="1" lang="ja-JP" altLang="en-US" sz="3600" dirty="0">
                <a:effectLst>
                  <a:glow rad="203200">
                    <a:schemeClr val="bg1"/>
                  </a:glow>
                </a:effectLst>
              </a:rPr>
              <a:t>本日のワークショップはこれで終わりです。</a:t>
            </a:r>
            <a:endParaRPr kumimoji="1" lang="en-US" altLang="ja-JP" sz="3600" dirty="0">
              <a:effectLst>
                <a:glow rad="203200">
                  <a:schemeClr val="bg1"/>
                </a:glow>
              </a:effectLst>
            </a:endParaRPr>
          </a:p>
          <a:p>
            <a:pPr algn="ctr"/>
            <a:r>
              <a:rPr kumimoji="1" lang="ja-JP" altLang="en-US" sz="3600" dirty="0">
                <a:effectLst>
                  <a:glow rad="203200">
                    <a:schemeClr val="bg1"/>
                  </a:glow>
                </a:effectLst>
              </a:rPr>
              <a:t>本日はお疲れさまでした。</a:t>
            </a:r>
          </a:p>
        </p:txBody>
      </p:sp>
    </p:spTree>
    <p:extLst>
      <p:ext uri="{BB962C8B-B14F-4D97-AF65-F5344CB8AC3E}">
        <p14:creationId xmlns:p14="http://schemas.microsoft.com/office/powerpoint/2010/main" val="1655935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9D7EE6DC-3173-412D-9526-64E0EA4345E1}"/>
              </a:ext>
            </a:extLst>
          </p:cNvPr>
          <p:cNvSpPr>
            <a:spLocks noGrp="1"/>
          </p:cNvSpPr>
          <p:nvPr>
            <p:ph type="title"/>
          </p:nvPr>
        </p:nvSpPr>
        <p:spPr/>
        <p:txBody>
          <a:bodyPr/>
          <a:lstStyle/>
          <a:p>
            <a:r>
              <a:rPr lang="ja-JP" altLang="en-US" dirty="0"/>
              <a:t>本日のプログラム</a:t>
            </a:r>
          </a:p>
        </p:txBody>
      </p:sp>
      <p:sp>
        <p:nvSpPr>
          <p:cNvPr id="4" name="スライド番号プレースホルダー 3">
            <a:extLst>
              <a:ext uri="{FF2B5EF4-FFF2-40B4-BE49-F238E27FC236}">
                <a16:creationId xmlns:a16="http://schemas.microsoft.com/office/drawing/2014/main" id="{40A09E69-0775-4EE4-8D86-FB4EE8D08381}"/>
              </a:ext>
            </a:extLst>
          </p:cNvPr>
          <p:cNvSpPr>
            <a:spLocks noGrp="1"/>
          </p:cNvSpPr>
          <p:nvPr>
            <p:ph type="sldNum" sz="quarter" idx="10"/>
          </p:nvPr>
        </p:nvSpPr>
        <p:spPr/>
        <p:txBody>
          <a:bodyPr/>
          <a:lstStyle/>
          <a:p>
            <a:pPr>
              <a:defRPr/>
            </a:pPr>
            <a:fld id="{7554273D-3B84-4052-B79A-5F60D6F476C5}" type="slidenum">
              <a:rPr lang="ja-JP" altLang="en-US" smtClean="0"/>
              <a:pPr>
                <a:defRPr/>
              </a:pPr>
              <a:t>1</a:t>
            </a:fld>
            <a:endParaRPr lang="ja-JP" altLang="en-US"/>
          </a:p>
        </p:txBody>
      </p:sp>
      <p:sp>
        <p:nvSpPr>
          <p:cNvPr id="6" name="テキスト ボックス 5">
            <a:extLst>
              <a:ext uri="{FF2B5EF4-FFF2-40B4-BE49-F238E27FC236}">
                <a16:creationId xmlns:a16="http://schemas.microsoft.com/office/drawing/2014/main" id="{17630D70-3D84-4E66-BD35-CA0DD6786900}"/>
              </a:ext>
            </a:extLst>
          </p:cNvPr>
          <p:cNvSpPr txBox="1"/>
          <p:nvPr/>
        </p:nvSpPr>
        <p:spPr>
          <a:xfrm>
            <a:off x="499225" y="982057"/>
            <a:ext cx="8288867" cy="5709255"/>
          </a:xfrm>
          <a:prstGeom prst="rect">
            <a:avLst/>
          </a:prstGeom>
          <a:noFill/>
        </p:spPr>
        <p:txBody>
          <a:bodyPr wrap="square" rtlCol="0">
            <a:spAutoFit/>
          </a:bodyPr>
          <a:lstStyle/>
          <a:p>
            <a:pPr>
              <a:spcAft>
                <a:spcPts val="600"/>
              </a:spcAft>
            </a:pPr>
            <a:r>
              <a:rPr kumimoji="1" lang="ja-JP" altLang="en-US" sz="2400" dirty="0" smtClean="0">
                <a:latin typeface="HGP創英角ｺﾞｼｯｸUB" panose="020B0900000000000000" pitchFamily="50" charset="-128"/>
                <a:ea typeface="HGP創英角ｺﾞｼｯｸUB" panose="020B0900000000000000" pitchFamily="50" charset="-128"/>
              </a:rPr>
              <a:t>１．開会</a:t>
            </a:r>
            <a:r>
              <a:rPr lang="ja-JP" altLang="en-US" sz="2400" dirty="0">
                <a:latin typeface="HGP創英角ｺﾞｼｯｸUB" panose="020B0900000000000000" pitchFamily="50" charset="-128"/>
                <a:ea typeface="HGP創英角ｺﾞｼｯｸUB" panose="020B0900000000000000" pitchFamily="50" charset="-128"/>
              </a:rPr>
              <a:t>あいさつ（八条コミュニティ</a:t>
            </a:r>
            <a:r>
              <a:rPr lang="ja-JP" altLang="en-US" sz="2400" dirty="0" smtClean="0">
                <a:latin typeface="HGP創英角ｺﾞｼｯｸUB" panose="020B0900000000000000" pitchFamily="50" charset="-128"/>
                <a:ea typeface="HGP創英角ｺﾞｼｯｸUB" panose="020B0900000000000000" pitchFamily="50" charset="-128"/>
              </a:rPr>
              <a:t>）　　</a:t>
            </a:r>
            <a:r>
              <a:rPr lang="en-US" altLang="ja-JP" sz="2000" dirty="0" smtClean="0">
                <a:latin typeface="HGP創英角ｺﾞｼｯｸUB" panose="020B0900000000000000" pitchFamily="50" charset="-128"/>
                <a:ea typeface="HGP創英角ｺﾞｼｯｸUB" panose="020B0900000000000000" pitchFamily="50" charset="-128"/>
              </a:rPr>
              <a:t>5</a:t>
            </a:r>
            <a:r>
              <a:rPr lang="ja-JP" altLang="en-US" sz="2000" dirty="0" smtClean="0">
                <a:latin typeface="HGP創英角ｺﾞｼｯｸUB" panose="020B0900000000000000" pitchFamily="50" charset="-128"/>
                <a:ea typeface="HGP創英角ｺﾞｼｯｸUB" panose="020B0900000000000000" pitchFamily="50" charset="-128"/>
              </a:rPr>
              <a:t>分</a:t>
            </a:r>
            <a:endParaRPr lang="en-US" altLang="ja-JP" sz="2000" dirty="0">
              <a:latin typeface="HGP創英角ｺﾞｼｯｸUB" panose="020B0900000000000000" pitchFamily="50" charset="-128"/>
              <a:ea typeface="HGP創英角ｺﾞｼｯｸUB" panose="020B0900000000000000" pitchFamily="50" charset="-128"/>
            </a:endParaRPr>
          </a:p>
          <a:p>
            <a:pPr>
              <a:spcAft>
                <a:spcPts val="600"/>
              </a:spcAft>
            </a:pPr>
            <a:endParaRPr lang="en-US" altLang="ja-JP" dirty="0">
              <a:latin typeface="HGP創英角ｺﾞｼｯｸUB" panose="020B0900000000000000" pitchFamily="50" charset="-128"/>
              <a:ea typeface="HGP創英角ｺﾞｼｯｸUB" panose="020B0900000000000000" pitchFamily="50" charset="-128"/>
            </a:endParaRPr>
          </a:p>
          <a:p>
            <a:pPr>
              <a:spcAft>
                <a:spcPts val="600"/>
              </a:spcAft>
            </a:pPr>
            <a:r>
              <a:rPr lang="ja-JP" altLang="en-US" sz="2400" dirty="0">
                <a:latin typeface="HGP創英角ｺﾞｼｯｸUB" panose="020B0900000000000000" pitchFamily="50" charset="-128"/>
                <a:ea typeface="HGP創英角ｺﾞｼｯｸUB" panose="020B0900000000000000" pitchFamily="50" charset="-128"/>
              </a:rPr>
              <a:t>２．取組説明（市防災課</a:t>
            </a:r>
            <a:r>
              <a:rPr lang="ja-JP" altLang="en-US" sz="2400" dirty="0" smtClean="0">
                <a:latin typeface="HGP創英角ｺﾞｼｯｸUB" panose="020B0900000000000000" pitchFamily="50" charset="-128"/>
                <a:ea typeface="HGP創英角ｺﾞｼｯｸUB" panose="020B0900000000000000" pitchFamily="50" charset="-128"/>
              </a:rPr>
              <a:t>）　　</a:t>
            </a:r>
            <a:r>
              <a:rPr lang="en-US" altLang="ja-JP" sz="2000" dirty="0" smtClean="0">
                <a:latin typeface="HGP創英角ｺﾞｼｯｸUB" panose="020B0900000000000000" pitchFamily="50" charset="-128"/>
                <a:ea typeface="HGP創英角ｺﾞｼｯｸUB" panose="020B0900000000000000" pitchFamily="50" charset="-128"/>
              </a:rPr>
              <a:t>5</a:t>
            </a:r>
            <a:r>
              <a:rPr lang="ja-JP" altLang="en-US" sz="2000" dirty="0" smtClean="0">
                <a:latin typeface="HGP創英角ｺﾞｼｯｸUB" panose="020B0900000000000000" pitchFamily="50" charset="-128"/>
                <a:ea typeface="HGP創英角ｺﾞｼｯｸUB" panose="020B0900000000000000" pitchFamily="50" charset="-128"/>
              </a:rPr>
              <a:t>分</a:t>
            </a:r>
            <a:endParaRPr lang="en-US" altLang="ja-JP" sz="2000" dirty="0">
              <a:latin typeface="HGP創英角ｺﾞｼｯｸUB" panose="020B0900000000000000" pitchFamily="50" charset="-128"/>
              <a:ea typeface="HGP創英角ｺﾞｼｯｸUB" panose="020B0900000000000000" pitchFamily="50" charset="-128"/>
            </a:endParaRPr>
          </a:p>
          <a:p>
            <a:pPr>
              <a:spcAft>
                <a:spcPts val="600"/>
              </a:spcAft>
            </a:pPr>
            <a:endParaRPr lang="en-US" altLang="ja-JP" sz="2400" dirty="0" smtClean="0">
              <a:latin typeface="HGP創英角ｺﾞｼｯｸUB" panose="020B0900000000000000" pitchFamily="50" charset="-128"/>
              <a:ea typeface="HGP創英角ｺﾞｼｯｸUB" panose="020B0900000000000000" pitchFamily="50" charset="-128"/>
            </a:endParaRPr>
          </a:p>
          <a:p>
            <a:pPr>
              <a:spcAft>
                <a:spcPts val="600"/>
              </a:spcAft>
            </a:pPr>
            <a:r>
              <a:rPr lang="ja-JP" altLang="en-US" sz="2400" dirty="0">
                <a:latin typeface="HGP創英角ｺﾞｼｯｸUB" panose="020B0900000000000000" pitchFamily="50" charset="-128"/>
                <a:ea typeface="HGP創英角ｺﾞｼｯｸUB" panose="020B0900000000000000" pitchFamily="50" charset="-128"/>
              </a:rPr>
              <a:t>３．</a:t>
            </a:r>
            <a:r>
              <a:rPr lang="ja-JP" altLang="en-US" sz="2400" dirty="0" smtClean="0">
                <a:latin typeface="HGP創英角ｺﾞｼｯｸUB" panose="020B0900000000000000" pitchFamily="50" charset="-128"/>
                <a:ea typeface="HGP創英角ｺﾞｼｯｸUB" panose="020B0900000000000000" pitchFamily="50" charset="-128"/>
              </a:rPr>
              <a:t>本日のゴール（目標）　</a:t>
            </a:r>
            <a:r>
              <a:rPr lang="ja-JP" altLang="en-US" sz="2400" dirty="0" smtClean="0">
                <a:latin typeface="HGP創英角ｺﾞｼｯｸUB" panose="020B0900000000000000" pitchFamily="50" charset="-128"/>
                <a:ea typeface="HGP創英角ｺﾞｼｯｸUB" panose="020B0900000000000000" pitchFamily="50" charset="-128"/>
              </a:rPr>
              <a:t>　</a:t>
            </a:r>
            <a:r>
              <a:rPr lang="en-US" altLang="ja-JP" sz="2000" dirty="0" smtClean="0">
                <a:latin typeface="HGP創英角ｺﾞｼｯｸUB" panose="020B0900000000000000" pitchFamily="50" charset="-128"/>
                <a:ea typeface="HGP創英角ｺﾞｼｯｸUB" panose="020B0900000000000000" pitchFamily="50" charset="-128"/>
              </a:rPr>
              <a:t>15</a:t>
            </a:r>
            <a:r>
              <a:rPr lang="ja-JP" altLang="en-US" sz="2000" dirty="0" smtClean="0">
                <a:latin typeface="HGP創英角ｺﾞｼｯｸUB" panose="020B0900000000000000" pitchFamily="50" charset="-128"/>
                <a:ea typeface="HGP創英角ｺﾞｼｯｸUB" panose="020B0900000000000000" pitchFamily="50" charset="-128"/>
              </a:rPr>
              <a:t>分</a:t>
            </a:r>
            <a:endParaRPr kumimoji="1" lang="en-US" altLang="ja-JP" sz="2000" dirty="0">
              <a:latin typeface="HGP創英角ｺﾞｼｯｸUB" panose="020B0900000000000000" pitchFamily="50" charset="-128"/>
              <a:ea typeface="HGP創英角ｺﾞｼｯｸUB" panose="020B0900000000000000" pitchFamily="50" charset="-128"/>
            </a:endParaRPr>
          </a:p>
          <a:p>
            <a:pPr>
              <a:spcAft>
                <a:spcPts val="600"/>
              </a:spcAft>
            </a:pPr>
            <a:endParaRPr lang="en-US" altLang="ja-JP" dirty="0">
              <a:latin typeface="HGP創英角ｺﾞｼｯｸUB" panose="020B0900000000000000" pitchFamily="50" charset="-128"/>
              <a:ea typeface="HGP創英角ｺﾞｼｯｸUB" panose="020B0900000000000000" pitchFamily="50" charset="-128"/>
            </a:endParaRPr>
          </a:p>
          <a:p>
            <a:pPr>
              <a:spcAft>
                <a:spcPts val="600"/>
              </a:spcAft>
            </a:pPr>
            <a:r>
              <a:rPr kumimoji="1" lang="ja-JP" altLang="en-US" sz="2400" dirty="0" smtClean="0">
                <a:latin typeface="HGP創英角ｺﾞｼｯｸUB" panose="020B0900000000000000" pitchFamily="50" charset="-128"/>
                <a:ea typeface="HGP創英角ｺﾞｼｯｸUB" panose="020B0900000000000000" pitchFamily="50" charset="-128"/>
              </a:rPr>
              <a:t>４．グループ討議　　</a:t>
            </a:r>
            <a:r>
              <a:rPr kumimoji="1" lang="en-US" altLang="ja-JP" sz="2000" dirty="0" smtClean="0">
                <a:latin typeface="HGP創英角ｺﾞｼｯｸUB" panose="020B0900000000000000" pitchFamily="50" charset="-128"/>
                <a:ea typeface="HGP創英角ｺﾞｼｯｸUB" panose="020B0900000000000000" pitchFamily="50" charset="-128"/>
              </a:rPr>
              <a:t>60</a:t>
            </a:r>
            <a:r>
              <a:rPr kumimoji="1" lang="ja-JP" altLang="en-US" sz="2000" dirty="0" smtClean="0">
                <a:latin typeface="HGP創英角ｺﾞｼｯｸUB" panose="020B0900000000000000" pitchFamily="50" charset="-128"/>
                <a:ea typeface="HGP創英角ｺﾞｼｯｸUB" panose="020B0900000000000000" pitchFamily="50" charset="-128"/>
              </a:rPr>
              <a:t>分</a:t>
            </a:r>
            <a:endParaRPr kumimoji="1" lang="en-US" altLang="ja-JP" sz="2000" dirty="0">
              <a:latin typeface="HGP創英角ｺﾞｼｯｸUB" panose="020B0900000000000000" pitchFamily="50" charset="-128"/>
              <a:ea typeface="HGP創英角ｺﾞｼｯｸUB" panose="020B0900000000000000" pitchFamily="50" charset="-128"/>
            </a:endParaRPr>
          </a:p>
          <a:p>
            <a:pPr>
              <a:spcAft>
                <a:spcPts val="600"/>
              </a:spcAft>
            </a:pPr>
            <a:r>
              <a:rPr kumimoji="1" lang="ja-JP" altLang="en-US" sz="2000" dirty="0"/>
              <a:t>　</a:t>
            </a:r>
            <a:r>
              <a:rPr kumimoji="1" lang="ja-JP" altLang="en-US" sz="2000" dirty="0" smtClean="0"/>
              <a:t>〇昨年度の防災ワークショップにおいて八条地区で</a:t>
            </a:r>
            <a:r>
              <a:rPr lang="ja-JP" altLang="en-US" sz="2000" dirty="0"/>
              <a:t>課題とされた点を解決</a:t>
            </a:r>
            <a:endParaRPr lang="en-US" altLang="ja-JP" sz="2000" dirty="0"/>
          </a:p>
          <a:p>
            <a:pPr>
              <a:spcAft>
                <a:spcPts val="600"/>
              </a:spcAft>
            </a:pPr>
            <a:r>
              <a:rPr lang="ja-JP" altLang="en-US" sz="2000" dirty="0"/>
              <a:t>　　につなげるための対応策を考える。</a:t>
            </a:r>
            <a:endParaRPr lang="en-US" altLang="ja-JP" sz="2000" dirty="0"/>
          </a:p>
          <a:p>
            <a:pPr>
              <a:spcAft>
                <a:spcPts val="600"/>
              </a:spcAft>
            </a:pPr>
            <a:r>
              <a:rPr lang="ja-JP" altLang="en-US" sz="2000" dirty="0"/>
              <a:t>　</a:t>
            </a:r>
            <a:r>
              <a:rPr lang="ja-JP" altLang="en-US" sz="2000" dirty="0" smtClean="0"/>
              <a:t>　　「具体的な</a:t>
            </a:r>
            <a:r>
              <a:rPr lang="ja-JP" altLang="en-US" sz="2000" dirty="0"/>
              <a:t>取組み</a:t>
            </a:r>
            <a:r>
              <a:rPr lang="ja-JP" altLang="en-US" sz="2000" dirty="0" smtClean="0"/>
              <a:t>方法」、「</a:t>
            </a:r>
            <a:r>
              <a:rPr lang="ja-JP" altLang="en-US" sz="2000" dirty="0"/>
              <a:t>誰が</a:t>
            </a:r>
            <a:r>
              <a:rPr lang="ja-JP" altLang="en-US" sz="2000" dirty="0" smtClean="0"/>
              <a:t>」</a:t>
            </a:r>
            <a:r>
              <a:rPr lang="ja-JP" altLang="en-US" sz="2000" dirty="0"/>
              <a:t>、</a:t>
            </a:r>
            <a:r>
              <a:rPr lang="ja-JP" altLang="en-US" sz="2000" dirty="0" smtClean="0"/>
              <a:t>「どのように」</a:t>
            </a:r>
            <a:r>
              <a:rPr lang="ja-JP" altLang="en-US" sz="2000" dirty="0"/>
              <a:t>、「</a:t>
            </a:r>
            <a:r>
              <a:rPr lang="ja-JP" altLang="en-US" sz="2000" dirty="0" smtClean="0"/>
              <a:t>いつまでに」</a:t>
            </a:r>
            <a:r>
              <a:rPr lang="ja-JP" altLang="en-US" sz="2000" dirty="0"/>
              <a:t>　　 　</a:t>
            </a:r>
            <a:endParaRPr lang="en-US" altLang="ja-JP" sz="2000" dirty="0"/>
          </a:p>
          <a:p>
            <a:pPr>
              <a:spcAft>
                <a:spcPts val="600"/>
              </a:spcAft>
            </a:pPr>
            <a:endParaRPr lang="en-US" altLang="ja-JP" dirty="0"/>
          </a:p>
          <a:p>
            <a:pPr>
              <a:spcAft>
                <a:spcPts val="600"/>
              </a:spcAft>
            </a:pPr>
            <a:r>
              <a:rPr lang="ja-JP" altLang="en-US" sz="2400" dirty="0">
                <a:latin typeface="HGP創英角ｺﾞｼｯｸUB" panose="020B0900000000000000" pitchFamily="50" charset="-128"/>
                <a:ea typeface="HGP創英角ｺﾞｼｯｸUB" panose="020B0900000000000000" pitchFamily="50" charset="-128"/>
              </a:rPr>
              <a:t>５</a:t>
            </a:r>
            <a:r>
              <a:rPr lang="ja-JP" altLang="en-US" sz="2400" dirty="0" smtClean="0">
                <a:latin typeface="HGP創英角ｺﾞｼｯｸUB" panose="020B0900000000000000" pitchFamily="50" charset="-128"/>
                <a:ea typeface="HGP創英角ｺﾞｼｯｸUB" panose="020B0900000000000000" pitchFamily="50" charset="-128"/>
              </a:rPr>
              <a:t>．</a:t>
            </a:r>
            <a:r>
              <a:rPr lang="ja-JP" altLang="en-US" sz="2400" dirty="0">
                <a:latin typeface="HGP創英角ｺﾞｼｯｸUB" panose="020B0900000000000000" pitchFamily="50" charset="-128"/>
                <a:ea typeface="HGP創英角ｺﾞｼｯｸUB" panose="020B0900000000000000" pitchFamily="50" charset="-128"/>
              </a:rPr>
              <a:t>まとめ（発表）</a:t>
            </a:r>
            <a:r>
              <a:rPr lang="ja-JP" altLang="en-US" sz="2400" dirty="0" smtClean="0">
                <a:latin typeface="HGP創英角ｺﾞｼｯｸUB" panose="020B0900000000000000" pitchFamily="50" charset="-128"/>
                <a:ea typeface="HGP創英角ｺﾞｼｯｸUB" panose="020B0900000000000000" pitchFamily="50" charset="-128"/>
              </a:rPr>
              <a:t>　と</a:t>
            </a:r>
            <a:r>
              <a:rPr lang="ja-JP" altLang="en-US" sz="2400" dirty="0">
                <a:latin typeface="HGP創英角ｺﾞｼｯｸUB" panose="020B0900000000000000" pitchFamily="50" charset="-128"/>
                <a:ea typeface="HGP創英角ｺﾞｼｯｸUB" panose="020B0900000000000000" pitchFamily="50" charset="-128"/>
              </a:rPr>
              <a:t>　今後の</a:t>
            </a:r>
            <a:r>
              <a:rPr lang="ja-JP" altLang="en-US" sz="2400" dirty="0" smtClean="0">
                <a:latin typeface="HGP創英角ｺﾞｼｯｸUB" panose="020B0900000000000000" pitchFamily="50" charset="-128"/>
                <a:ea typeface="HGP創英角ｺﾞｼｯｸUB" panose="020B0900000000000000" pitchFamily="50" charset="-128"/>
              </a:rPr>
              <a:t>進め方　　</a:t>
            </a:r>
            <a:r>
              <a:rPr lang="en-US" altLang="ja-JP" sz="2000" dirty="0" smtClean="0">
                <a:latin typeface="HGP創英角ｺﾞｼｯｸUB" panose="020B0900000000000000" pitchFamily="50" charset="-128"/>
                <a:ea typeface="HGP創英角ｺﾞｼｯｸUB" panose="020B0900000000000000" pitchFamily="50" charset="-128"/>
              </a:rPr>
              <a:t>15</a:t>
            </a:r>
            <a:r>
              <a:rPr lang="ja-JP" altLang="en-US" sz="2400" dirty="0" smtClean="0">
                <a:latin typeface="HGP創英角ｺﾞｼｯｸUB" panose="020B0900000000000000" pitchFamily="50" charset="-128"/>
                <a:ea typeface="HGP創英角ｺﾞｼｯｸUB" panose="020B0900000000000000" pitchFamily="50" charset="-128"/>
              </a:rPr>
              <a:t>分</a:t>
            </a:r>
            <a:endParaRPr lang="en-US" altLang="ja-JP" sz="2400" dirty="0" smtClean="0">
              <a:latin typeface="HGP創英角ｺﾞｼｯｸUB" panose="020B0900000000000000" pitchFamily="50" charset="-128"/>
              <a:ea typeface="HGP創英角ｺﾞｼｯｸUB" panose="020B0900000000000000" pitchFamily="50" charset="-128"/>
            </a:endParaRPr>
          </a:p>
          <a:p>
            <a:pPr>
              <a:spcAft>
                <a:spcPts val="600"/>
              </a:spcAft>
            </a:pPr>
            <a:endParaRPr lang="en-US" altLang="ja-JP" sz="2400" dirty="0" smtClean="0">
              <a:latin typeface="HGP創英角ｺﾞｼｯｸUB" panose="020B0900000000000000" pitchFamily="50" charset="-128"/>
              <a:ea typeface="HGP創英角ｺﾞｼｯｸUB" panose="020B0900000000000000" pitchFamily="50" charset="-128"/>
            </a:endParaRPr>
          </a:p>
          <a:p>
            <a:pPr>
              <a:spcAft>
                <a:spcPts val="600"/>
              </a:spcAft>
            </a:pPr>
            <a:r>
              <a:rPr lang="ja-JP" altLang="en-US" sz="2400" dirty="0" smtClean="0">
                <a:latin typeface="HGP創英角ｺﾞｼｯｸUB" panose="020B0900000000000000" pitchFamily="50" charset="-128"/>
                <a:ea typeface="HGP創英角ｺﾞｼｯｸUB" panose="020B0900000000000000" pitchFamily="50" charset="-128"/>
              </a:rPr>
              <a:t>６．閉会　　</a:t>
            </a:r>
            <a:r>
              <a:rPr lang="en-US" altLang="ja-JP" sz="2000" dirty="0" smtClean="0">
                <a:latin typeface="HGP創英角ｺﾞｼｯｸUB" panose="020B0900000000000000" pitchFamily="50" charset="-128"/>
                <a:ea typeface="HGP創英角ｺﾞｼｯｸUB" panose="020B0900000000000000" pitchFamily="50" charset="-128"/>
              </a:rPr>
              <a:t>5</a:t>
            </a:r>
            <a:r>
              <a:rPr lang="ja-JP" altLang="en-US" sz="2000" dirty="0" smtClean="0">
                <a:latin typeface="HGP創英角ｺﾞｼｯｸUB" panose="020B0900000000000000" pitchFamily="50" charset="-128"/>
                <a:ea typeface="HGP創英角ｺﾞｼｯｸUB" panose="020B0900000000000000" pitchFamily="50" charset="-128"/>
              </a:rPr>
              <a:t>分</a:t>
            </a:r>
            <a:endParaRPr lang="en-US" altLang="ja-JP" sz="2000" dirty="0" smtClean="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138295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7AADF5CD-3929-4B7C-A83C-FC7D6EBDCC77}"/>
              </a:ext>
            </a:extLst>
          </p:cNvPr>
          <p:cNvSpPr>
            <a:spLocks noGrp="1"/>
          </p:cNvSpPr>
          <p:nvPr>
            <p:ph type="title"/>
          </p:nvPr>
        </p:nvSpPr>
        <p:spPr/>
        <p:txBody>
          <a:bodyPr/>
          <a:lstStyle/>
          <a:p>
            <a:r>
              <a:rPr lang="ja-JP" altLang="en-US" dirty="0"/>
              <a:t>本日のワークショップの参加者</a:t>
            </a:r>
          </a:p>
        </p:txBody>
      </p:sp>
      <p:sp>
        <p:nvSpPr>
          <p:cNvPr id="4" name="スライド番号プレースホルダー 3">
            <a:extLst>
              <a:ext uri="{FF2B5EF4-FFF2-40B4-BE49-F238E27FC236}">
                <a16:creationId xmlns:a16="http://schemas.microsoft.com/office/drawing/2014/main" id="{906FAD4B-47B8-43CF-A144-3897A158E6D0}"/>
              </a:ext>
            </a:extLst>
          </p:cNvPr>
          <p:cNvSpPr>
            <a:spLocks noGrp="1"/>
          </p:cNvSpPr>
          <p:nvPr>
            <p:ph type="sldNum" sz="quarter" idx="10"/>
          </p:nvPr>
        </p:nvSpPr>
        <p:spPr/>
        <p:txBody>
          <a:bodyPr/>
          <a:lstStyle/>
          <a:p>
            <a:pPr>
              <a:defRPr/>
            </a:pPr>
            <a:fld id="{7554273D-3B84-4052-B79A-5F60D6F476C5}" type="slidenum">
              <a:rPr lang="ja-JP" altLang="en-US" smtClean="0"/>
              <a:pPr>
                <a:defRPr/>
              </a:pPr>
              <a:t>2</a:t>
            </a:fld>
            <a:endParaRPr lang="ja-JP" altLang="en-US"/>
          </a:p>
        </p:txBody>
      </p:sp>
      <p:sp>
        <p:nvSpPr>
          <p:cNvPr id="6" name="テキスト ボックス 5">
            <a:extLst>
              <a:ext uri="{FF2B5EF4-FFF2-40B4-BE49-F238E27FC236}">
                <a16:creationId xmlns:a16="http://schemas.microsoft.com/office/drawing/2014/main" id="{F270A924-ACEF-453E-9D5A-8C3448F67D7F}"/>
              </a:ext>
            </a:extLst>
          </p:cNvPr>
          <p:cNvSpPr txBox="1"/>
          <p:nvPr/>
        </p:nvSpPr>
        <p:spPr>
          <a:xfrm>
            <a:off x="243840" y="1234440"/>
            <a:ext cx="7797327" cy="2308324"/>
          </a:xfrm>
          <a:prstGeom prst="rect">
            <a:avLst/>
          </a:prstGeom>
          <a:noFill/>
        </p:spPr>
        <p:txBody>
          <a:bodyPr wrap="none" rtlCol="0">
            <a:spAutoFit/>
          </a:bodyPr>
          <a:lstStyle/>
          <a:p>
            <a:pPr marL="342900" indent="-342900">
              <a:lnSpc>
                <a:spcPct val="200000"/>
              </a:lnSpc>
              <a:buFont typeface="Wingdings" panose="05000000000000000000" pitchFamily="2" charset="2"/>
              <a:buChar char="l"/>
            </a:pPr>
            <a:r>
              <a:rPr lang="ja-JP" altLang="en-US" sz="2400" dirty="0"/>
              <a:t>八条コミュニティ</a:t>
            </a:r>
            <a:r>
              <a:rPr kumimoji="1" lang="ja-JP" altLang="en-US" sz="2400" dirty="0"/>
              <a:t>の皆さん</a:t>
            </a:r>
            <a:r>
              <a:rPr kumimoji="1" lang="en-US" altLang="ja-JP" sz="2400" dirty="0"/>
              <a:t>(</a:t>
            </a:r>
            <a:r>
              <a:rPr kumimoji="1" lang="ja-JP" altLang="en-US" sz="2400" dirty="0"/>
              <a:t>役員</a:t>
            </a:r>
            <a:r>
              <a:rPr lang="ja-JP" altLang="en-US" sz="2400" dirty="0"/>
              <a:t>の方々、９行政区の方々）</a:t>
            </a:r>
            <a:endParaRPr lang="en-US" altLang="ja-JP" sz="2400" dirty="0"/>
          </a:p>
          <a:p>
            <a:pPr marL="342900" indent="-342900">
              <a:lnSpc>
                <a:spcPct val="200000"/>
              </a:lnSpc>
              <a:buFont typeface="Wingdings" panose="05000000000000000000" pitchFamily="2" charset="2"/>
              <a:buChar char="l"/>
            </a:pPr>
            <a:r>
              <a:rPr kumimoji="1" lang="ja-JP" altLang="en-US" sz="2400" dirty="0"/>
              <a:t>豊岡市　政策調整部　防災課</a:t>
            </a:r>
            <a:endParaRPr kumimoji="1" lang="en-US" altLang="ja-JP" sz="2400" dirty="0"/>
          </a:p>
          <a:p>
            <a:pPr marL="342900" indent="-342900">
              <a:lnSpc>
                <a:spcPct val="200000"/>
              </a:lnSpc>
              <a:buFont typeface="Wingdings" panose="05000000000000000000" pitchFamily="2" charset="2"/>
              <a:buChar char="l"/>
            </a:pPr>
            <a:r>
              <a:rPr lang="ja-JP" altLang="en-US" sz="2400" dirty="0"/>
              <a:t>豊岡市　社会福祉協</a:t>
            </a:r>
            <a:r>
              <a:rPr lang="ja-JP" altLang="en-US" sz="2400" dirty="0" smtClean="0"/>
              <a:t>議会</a:t>
            </a:r>
            <a:endParaRPr lang="en-US" altLang="ja-JP" sz="2400" dirty="0"/>
          </a:p>
        </p:txBody>
      </p:sp>
    </p:spTree>
    <p:extLst>
      <p:ext uri="{BB962C8B-B14F-4D97-AF65-F5344CB8AC3E}">
        <p14:creationId xmlns:p14="http://schemas.microsoft.com/office/powerpoint/2010/main" val="1533472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722630" y="2130425"/>
            <a:ext cx="7804150" cy="1862455"/>
          </a:xfrm>
        </p:spPr>
        <p:txBody>
          <a:bodyPr/>
          <a:lstStyle/>
          <a:p>
            <a:pPr algn="l"/>
            <a:r>
              <a:rPr lang="en-US" altLang="ja-JP" sz="4400" dirty="0">
                <a:solidFill>
                  <a:srgbClr val="FFFFFF"/>
                </a:solidFill>
                <a:latin typeface="Arial Black" panose="020B0A04020102020204" pitchFamily="34" charset="0"/>
              </a:rPr>
              <a:t>1. </a:t>
            </a:r>
            <a:r>
              <a:rPr lang="ja-JP" altLang="en-US" sz="4400" dirty="0">
                <a:solidFill>
                  <a:srgbClr val="FFFFFF"/>
                </a:solidFill>
                <a:latin typeface="Arial Black" panose="020B0A04020102020204" pitchFamily="34" charset="0"/>
              </a:rPr>
              <a:t>開会（あいさつ</a:t>
            </a:r>
            <a:r>
              <a:rPr lang="ja-JP" altLang="en-US" sz="4400" dirty="0" smtClean="0">
                <a:solidFill>
                  <a:srgbClr val="FFFFFF"/>
                </a:solidFill>
                <a:latin typeface="Arial Black" panose="020B0A04020102020204" pitchFamily="34" charset="0"/>
              </a:rPr>
              <a:t>）</a:t>
            </a:r>
            <a:endParaRPr lang="ja-JP" altLang="en-US" sz="4400" dirty="0">
              <a:solidFill>
                <a:srgbClr val="FFFFFF"/>
              </a:solidFill>
              <a:latin typeface="Arial Black" panose="020B0A04020102020204" pitchFamily="34" charset="0"/>
            </a:endParaRPr>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八条コミュニティ防災</a:t>
            </a:r>
            <a:r>
              <a:rPr lang="ja-JP" altLang="en-US" sz="2000" dirty="0" smtClean="0">
                <a:latin typeface="Arial" panose="020B0604020202020204" pitchFamily="34" charset="0"/>
              </a:rPr>
              <a:t>ワークショップ</a:t>
            </a:r>
            <a:r>
              <a:rPr lang="ja-JP" altLang="en-US" sz="2000" dirty="0">
                <a:latin typeface="Arial" panose="020B0604020202020204" pitchFamily="34" charset="0"/>
              </a:rPr>
              <a:t>（実践編）</a:t>
            </a: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3</a:t>
            </a:fld>
            <a:endParaRPr lang="ja-JP" altLang="en-US" sz="1800">
              <a:latin typeface="Arial" panose="020B0604020202020204" pitchFamily="34" charset="0"/>
            </a:endParaRPr>
          </a:p>
        </p:txBody>
      </p:sp>
    </p:spTree>
    <p:extLst>
      <p:ext uri="{BB962C8B-B14F-4D97-AF65-F5344CB8AC3E}">
        <p14:creationId xmlns:p14="http://schemas.microsoft.com/office/powerpoint/2010/main" val="2158482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722630" y="2130425"/>
            <a:ext cx="7804150" cy="1862455"/>
          </a:xfrm>
        </p:spPr>
        <p:txBody>
          <a:bodyPr/>
          <a:lstStyle/>
          <a:p>
            <a:pPr algn="l"/>
            <a:r>
              <a:rPr lang="ja-JP" altLang="en-US" sz="4400" dirty="0" smtClean="0">
                <a:solidFill>
                  <a:srgbClr val="FFFFFF"/>
                </a:solidFill>
                <a:latin typeface="Arial Black" panose="020B0A04020102020204" pitchFamily="34" charset="0"/>
              </a:rPr>
              <a:t>２</a:t>
            </a:r>
            <a:r>
              <a:rPr lang="ja-JP" altLang="en-US" sz="4400" dirty="0">
                <a:solidFill>
                  <a:srgbClr val="FFFFFF"/>
                </a:solidFill>
                <a:latin typeface="Arial Black" panose="020B0A04020102020204" pitchFamily="34" charset="0"/>
              </a:rPr>
              <a:t>．取組説明（市防災課）</a:t>
            </a:r>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八条コミュニティ防災</a:t>
            </a:r>
            <a:r>
              <a:rPr lang="ja-JP" altLang="en-US" sz="2000" dirty="0" smtClean="0">
                <a:latin typeface="Arial" panose="020B0604020202020204" pitchFamily="34" charset="0"/>
              </a:rPr>
              <a:t>ワークショップ</a:t>
            </a:r>
            <a:r>
              <a:rPr lang="ja-JP" altLang="en-US" sz="2000" dirty="0">
                <a:latin typeface="Arial" panose="020B0604020202020204" pitchFamily="34" charset="0"/>
              </a:rPr>
              <a:t>（実践編）</a:t>
            </a: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4</a:t>
            </a:fld>
            <a:endParaRPr lang="ja-JP" altLang="en-US" sz="1800">
              <a:latin typeface="Arial" panose="020B0604020202020204" pitchFamily="34" charset="0"/>
            </a:endParaRPr>
          </a:p>
        </p:txBody>
      </p:sp>
    </p:spTree>
    <p:extLst>
      <p:ext uri="{BB962C8B-B14F-4D97-AF65-F5344CB8AC3E}">
        <p14:creationId xmlns:p14="http://schemas.microsoft.com/office/powerpoint/2010/main" val="3903827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7AADF5CD-3929-4B7C-A83C-FC7D6EBDCC77}"/>
              </a:ext>
            </a:extLst>
          </p:cNvPr>
          <p:cNvSpPr>
            <a:spLocks noGrp="1"/>
          </p:cNvSpPr>
          <p:nvPr>
            <p:ph type="title"/>
          </p:nvPr>
        </p:nvSpPr>
        <p:spPr/>
        <p:txBody>
          <a:bodyPr/>
          <a:lstStyle/>
          <a:p>
            <a:r>
              <a:rPr lang="ja-JP" altLang="en-US" dirty="0"/>
              <a:t>ワークショップの目的</a:t>
            </a:r>
          </a:p>
        </p:txBody>
      </p:sp>
      <p:sp>
        <p:nvSpPr>
          <p:cNvPr id="4" name="スライド番号プレースホルダー 3">
            <a:extLst>
              <a:ext uri="{FF2B5EF4-FFF2-40B4-BE49-F238E27FC236}">
                <a16:creationId xmlns:a16="http://schemas.microsoft.com/office/drawing/2014/main" id="{906FAD4B-47B8-43CF-A144-3897A158E6D0}"/>
              </a:ext>
            </a:extLst>
          </p:cNvPr>
          <p:cNvSpPr>
            <a:spLocks noGrp="1"/>
          </p:cNvSpPr>
          <p:nvPr>
            <p:ph type="sldNum" sz="quarter" idx="10"/>
          </p:nvPr>
        </p:nvSpPr>
        <p:spPr/>
        <p:txBody>
          <a:bodyPr/>
          <a:lstStyle/>
          <a:p>
            <a:pPr>
              <a:defRPr/>
            </a:pPr>
            <a:fld id="{7554273D-3B84-4052-B79A-5F60D6F476C5}" type="slidenum">
              <a:rPr lang="ja-JP" altLang="en-US" smtClean="0"/>
              <a:pPr>
                <a:defRPr/>
              </a:pPr>
              <a:t>5</a:t>
            </a:fld>
            <a:endParaRPr lang="ja-JP" altLang="en-US"/>
          </a:p>
        </p:txBody>
      </p:sp>
      <p:sp>
        <p:nvSpPr>
          <p:cNvPr id="2" name="テキスト ボックス 1">
            <a:extLst>
              <a:ext uri="{FF2B5EF4-FFF2-40B4-BE49-F238E27FC236}">
                <a16:creationId xmlns:a16="http://schemas.microsoft.com/office/drawing/2014/main" id="{718EFB8E-2CA5-41E1-86FE-DE8D7F44592A}"/>
              </a:ext>
            </a:extLst>
          </p:cNvPr>
          <p:cNvSpPr txBox="1"/>
          <p:nvPr/>
        </p:nvSpPr>
        <p:spPr>
          <a:xfrm>
            <a:off x="272097" y="1143000"/>
            <a:ext cx="1837362" cy="461665"/>
          </a:xfrm>
          <a:prstGeom prst="rect">
            <a:avLst/>
          </a:prstGeom>
          <a:noFill/>
        </p:spPr>
        <p:txBody>
          <a:bodyPr wrap="none" rtlCol="0">
            <a:spAutoFit/>
          </a:bodyPr>
          <a:lstStyle/>
          <a:p>
            <a:r>
              <a:rPr kumimoji="1" lang="ja-JP" altLang="en-US" sz="2400" dirty="0"/>
              <a:t>目指すところ</a:t>
            </a:r>
          </a:p>
        </p:txBody>
      </p:sp>
      <p:sp>
        <p:nvSpPr>
          <p:cNvPr id="7" name="テキスト ボックス 6">
            <a:extLst>
              <a:ext uri="{FF2B5EF4-FFF2-40B4-BE49-F238E27FC236}">
                <a16:creationId xmlns:a16="http://schemas.microsoft.com/office/drawing/2014/main" id="{F044525A-6683-435C-AA95-F379ABE000F7}"/>
              </a:ext>
            </a:extLst>
          </p:cNvPr>
          <p:cNvSpPr txBox="1"/>
          <p:nvPr/>
        </p:nvSpPr>
        <p:spPr>
          <a:xfrm>
            <a:off x="2085657" y="1143000"/>
            <a:ext cx="7058343" cy="461665"/>
          </a:xfrm>
          <a:prstGeom prst="rect">
            <a:avLst/>
          </a:prstGeom>
          <a:noFill/>
        </p:spPr>
        <p:txBody>
          <a:bodyPr wrap="none" rtlCol="0">
            <a:spAutoFit/>
          </a:bodyPr>
          <a:lstStyle/>
          <a:p>
            <a:r>
              <a:rPr kumimoji="1" lang="ja-JP" altLang="en-US" sz="2400" dirty="0">
                <a:solidFill>
                  <a:srgbClr val="C00000"/>
                </a:solidFill>
              </a:rPr>
              <a:t>・・・・八条地区から自然災害による犠牲者を出さない</a:t>
            </a:r>
          </a:p>
        </p:txBody>
      </p:sp>
      <p:sp>
        <p:nvSpPr>
          <p:cNvPr id="3" name="楕円 2">
            <a:extLst>
              <a:ext uri="{FF2B5EF4-FFF2-40B4-BE49-F238E27FC236}">
                <a16:creationId xmlns:a16="http://schemas.microsoft.com/office/drawing/2014/main" id="{9470FFE3-6FBA-494C-AAB1-991CADD25B12}"/>
              </a:ext>
            </a:extLst>
          </p:cNvPr>
          <p:cNvSpPr/>
          <p:nvPr/>
        </p:nvSpPr>
        <p:spPr bwMode="auto">
          <a:xfrm>
            <a:off x="188194" y="2727959"/>
            <a:ext cx="1766502" cy="1751141"/>
          </a:xfrm>
          <a:prstGeom prst="ellipse">
            <a:avLst/>
          </a:prstGeom>
          <a:solidFill>
            <a:schemeClr val="accent4">
              <a:lumMod val="60000"/>
              <a:lumOff val="40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400" b="0" i="0" u="none" strike="noStrike" cap="none" normalizeH="0" baseline="0" dirty="0">
                <a:ln>
                  <a:noFill/>
                </a:ln>
                <a:solidFill>
                  <a:schemeClr val="tx1"/>
                </a:solidFill>
                <a:effectLst/>
                <a:latin typeface="ＭＳ Ｐゴシック" pitchFamily="50" charset="-128"/>
                <a:ea typeface="ＭＳ Ｐゴシック" pitchFamily="50" charset="-128"/>
              </a:rPr>
              <a:t>自然災害</a:t>
            </a:r>
          </a:p>
        </p:txBody>
      </p:sp>
      <p:sp>
        <p:nvSpPr>
          <p:cNvPr id="8" name="楕円 7">
            <a:extLst>
              <a:ext uri="{FF2B5EF4-FFF2-40B4-BE49-F238E27FC236}">
                <a16:creationId xmlns:a16="http://schemas.microsoft.com/office/drawing/2014/main" id="{B2046B55-9614-462D-8CE1-48ECB2D51584}"/>
              </a:ext>
            </a:extLst>
          </p:cNvPr>
          <p:cNvSpPr/>
          <p:nvPr/>
        </p:nvSpPr>
        <p:spPr bwMode="auto">
          <a:xfrm>
            <a:off x="2817858" y="2727960"/>
            <a:ext cx="1752600" cy="1737360"/>
          </a:xfrm>
          <a:prstGeom prst="ellipse">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400" b="0" i="0" u="none" strike="noStrike" cap="none" normalizeH="0" baseline="0" dirty="0">
                <a:ln>
                  <a:noFill/>
                </a:ln>
                <a:solidFill>
                  <a:schemeClr val="tx1"/>
                </a:solidFill>
                <a:effectLst/>
                <a:latin typeface="ＭＳ Ｐゴシック" pitchFamily="50" charset="-128"/>
                <a:ea typeface="ＭＳ Ｐゴシック" pitchFamily="50" charset="-128"/>
              </a:rPr>
              <a:t>地域社会</a:t>
            </a:r>
          </a:p>
        </p:txBody>
      </p:sp>
      <p:sp>
        <p:nvSpPr>
          <p:cNvPr id="11" name="矢印: 左右 10">
            <a:extLst>
              <a:ext uri="{FF2B5EF4-FFF2-40B4-BE49-F238E27FC236}">
                <a16:creationId xmlns:a16="http://schemas.microsoft.com/office/drawing/2014/main" id="{96D25523-85B7-4B13-8EC6-9C1A7A234C97}"/>
              </a:ext>
            </a:extLst>
          </p:cNvPr>
          <p:cNvSpPr/>
          <p:nvPr/>
        </p:nvSpPr>
        <p:spPr bwMode="auto">
          <a:xfrm>
            <a:off x="1997591" y="3195022"/>
            <a:ext cx="789925" cy="805478"/>
          </a:xfrm>
          <a:prstGeom prst="leftRightArrow">
            <a:avLst>
              <a:gd name="adj1" fmla="val 50000"/>
              <a:gd name="adj2" fmla="val 30769"/>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12" name="テキスト ボックス 11">
            <a:extLst>
              <a:ext uri="{FF2B5EF4-FFF2-40B4-BE49-F238E27FC236}">
                <a16:creationId xmlns:a16="http://schemas.microsoft.com/office/drawing/2014/main" id="{943B6D0C-78B3-4F75-B5AB-5C57CB64C4D2}"/>
              </a:ext>
            </a:extLst>
          </p:cNvPr>
          <p:cNvSpPr txBox="1"/>
          <p:nvPr/>
        </p:nvSpPr>
        <p:spPr>
          <a:xfrm>
            <a:off x="779372" y="1773091"/>
            <a:ext cx="8034572" cy="461665"/>
          </a:xfrm>
          <a:prstGeom prst="rect">
            <a:avLst/>
          </a:prstGeom>
          <a:noFill/>
        </p:spPr>
        <p:txBody>
          <a:bodyPr wrap="none" rtlCol="0">
            <a:spAutoFit/>
          </a:bodyPr>
          <a:lstStyle/>
          <a:p>
            <a:r>
              <a:rPr kumimoji="1" lang="ja-JP" altLang="en-US" sz="2400" dirty="0">
                <a:latin typeface="Microsoft Yi Baiti" panose="03000500000000000000" pitchFamily="66" charset="0"/>
              </a:rPr>
              <a:t>地域社会が一体となって、自然災害に対応できるまちづくり</a:t>
            </a:r>
          </a:p>
        </p:txBody>
      </p:sp>
      <p:sp>
        <p:nvSpPr>
          <p:cNvPr id="14" name="楕円 13">
            <a:extLst>
              <a:ext uri="{FF2B5EF4-FFF2-40B4-BE49-F238E27FC236}">
                <a16:creationId xmlns:a16="http://schemas.microsoft.com/office/drawing/2014/main" id="{94C141DB-6ABD-4491-8E64-13FC085119D6}"/>
              </a:ext>
            </a:extLst>
          </p:cNvPr>
          <p:cNvSpPr/>
          <p:nvPr/>
        </p:nvSpPr>
        <p:spPr bwMode="auto">
          <a:xfrm>
            <a:off x="4376886" y="2711750"/>
            <a:ext cx="1091133" cy="599354"/>
          </a:xfrm>
          <a:prstGeom prst="ellipse">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t>自助</a:t>
            </a:r>
            <a:endParaRPr kumimoji="1" lang="ja-JP" altLang="en-US" sz="20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15" name="楕円 14">
            <a:extLst>
              <a:ext uri="{FF2B5EF4-FFF2-40B4-BE49-F238E27FC236}">
                <a16:creationId xmlns:a16="http://schemas.microsoft.com/office/drawing/2014/main" id="{1D92AE5F-41DB-46C8-8D8F-24E90C3E9FCC}"/>
              </a:ext>
            </a:extLst>
          </p:cNvPr>
          <p:cNvSpPr/>
          <p:nvPr/>
        </p:nvSpPr>
        <p:spPr bwMode="auto">
          <a:xfrm>
            <a:off x="4376886" y="3337588"/>
            <a:ext cx="1091133" cy="599354"/>
          </a:xfrm>
          <a:prstGeom prst="ellipse">
            <a:avLst/>
          </a:prstGeom>
          <a:solidFill>
            <a:srgbClr val="FFFFCC"/>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t>共助</a:t>
            </a:r>
            <a:endParaRPr kumimoji="1" lang="ja-JP" altLang="en-US" sz="20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16" name="楕円 15">
            <a:extLst>
              <a:ext uri="{FF2B5EF4-FFF2-40B4-BE49-F238E27FC236}">
                <a16:creationId xmlns:a16="http://schemas.microsoft.com/office/drawing/2014/main" id="{C6D57C11-1690-409C-B04F-E0C1DA000494}"/>
              </a:ext>
            </a:extLst>
          </p:cNvPr>
          <p:cNvSpPr/>
          <p:nvPr/>
        </p:nvSpPr>
        <p:spPr bwMode="auto">
          <a:xfrm>
            <a:off x="4376886" y="3954910"/>
            <a:ext cx="1091133" cy="599354"/>
          </a:xfrm>
          <a:prstGeom prst="ellipse">
            <a:avLst/>
          </a:prstGeom>
          <a:solidFill>
            <a:srgbClr val="CCECFF"/>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t>公助</a:t>
            </a:r>
            <a:endParaRPr kumimoji="1" lang="ja-JP" altLang="en-US" sz="20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3" name="テキスト ボックス 22">
            <a:extLst>
              <a:ext uri="{FF2B5EF4-FFF2-40B4-BE49-F238E27FC236}">
                <a16:creationId xmlns:a16="http://schemas.microsoft.com/office/drawing/2014/main" id="{28CC44D9-91AC-48EF-8795-EB06C45163EC}"/>
              </a:ext>
            </a:extLst>
          </p:cNvPr>
          <p:cNvSpPr txBox="1"/>
          <p:nvPr/>
        </p:nvSpPr>
        <p:spPr>
          <a:xfrm>
            <a:off x="5451964" y="3465830"/>
            <a:ext cx="3805850" cy="400110"/>
          </a:xfrm>
          <a:prstGeom prst="rect">
            <a:avLst/>
          </a:prstGeom>
          <a:noFill/>
        </p:spPr>
        <p:txBody>
          <a:bodyPr wrap="none" rtlCol="0">
            <a:spAutoFit/>
          </a:bodyPr>
          <a:lstStyle/>
          <a:p>
            <a:r>
              <a:rPr kumimoji="1" lang="ja-JP" altLang="en-US" sz="2000" dirty="0"/>
              <a:t>地域で助け合う（自助のサポート）</a:t>
            </a:r>
          </a:p>
        </p:txBody>
      </p:sp>
      <p:grpSp>
        <p:nvGrpSpPr>
          <p:cNvPr id="6" name="グループ化 5">
            <a:extLst>
              <a:ext uri="{FF2B5EF4-FFF2-40B4-BE49-F238E27FC236}">
                <a16:creationId xmlns:a16="http://schemas.microsoft.com/office/drawing/2014/main" id="{0928566F-2A7C-41BD-BE6A-D3BED2B651CA}"/>
              </a:ext>
            </a:extLst>
          </p:cNvPr>
          <p:cNvGrpSpPr/>
          <p:nvPr/>
        </p:nvGrpSpPr>
        <p:grpSpPr>
          <a:xfrm>
            <a:off x="5424024" y="2576195"/>
            <a:ext cx="3457998" cy="643950"/>
            <a:chOff x="5774544" y="2576195"/>
            <a:chExt cx="3457998" cy="643950"/>
          </a:xfrm>
        </p:grpSpPr>
        <p:sp>
          <p:nvSpPr>
            <p:cNvPr id="20" name="テキスト ボックス 19">
              <a:extLst>
                <a:ext uri="{FF2B5EF4-FFF2-40B4-BE49-F238E27FC236}">
                  <a16:creationId xmlns:a16="http://schemas.microsoft.com/office/drawing/2014/main" id="{6811AA19-76B3-4F71-8B99-D69383570BF2}"/>
                </a:ext>
              </a:extLst>
            </p:cNvPr>
            <p:cNvSpPr txBox="1"/>
            <p:nvPr/>
          </p:nvSpPr>
          <p:spPr>
            <a:xfrm>
              <a:off x="5774544" y="2820035"/>
              <a:ext cx="3457998" cy="400110"/>
            </a:xfrm>
            <a:prstGeom prst="rect">
              <a:avLst/>
            </a:prstGeom>
            <a:noFill/>
          </p:spPr>
          <p:txBody>
            <a:bodyPr wrap="none" rtlCol="0">
              <a:spAutoFit/>
            </a:bodyPr>
            <a:lstStyle/>
            <a:p>
              <a:r>
                <a:rPr kumimoji="1" lang="ja-JP" altLang="en-US" sz="2000" dirty="0"/>
                <a:t>自分や家族の命は自分で守る</a:t>
              </a:r>
            </a:p>
          </p:txBody>
        </p:sp>
        <p:sp>
          <p:nvSpPr>
            <p:cNvPr id="24" name="テキスト ボックス 23">
              <a:extLst>
                <a:ext uri="{FF2B5EF4-FFF2-40B4-BE49-F238E27FC236}">
                  <a16:creationId xmlns:a16="http://schemas.microsoft.com/office/drawing/2014/main" id="{C9C1F701-0B5C-42E2-9BC1-444F92188FFC}"/>
                </a:ext>
              </a:extLst>
            </p:cNvPr>
            <p:cNvSpPr txBox="1"/>
            <p:nvPr/>
          </p:nvSpPr>
          <p:spPr>
            <a:xfrm>
              <a:off x="5774544" y="2576195"/>
              <a:ext cx="877163" cy="369332"/>
            </a:xfrm>
            <a:prstGeom prst="rect">
              <a:avLst/>
            </a:prstGeom>
            <a:noFill/>
          </p:spPr>
          <p:txBody>
            <a:bodyPr wrap="none" rtlCol="0">
              <a:spAutoFit/>
            </a:bodyPr>
            <a:lstStyle/>
            <a:p>
              <a:r>
                <a:rPr kumimoji="1" lang="en-US" altLang="ja-JP" sz="1800" dirty="0"/>
                <a:t>【</a:t>
              </a:r>
              <a:r>
                <a:rPr kumimoji="1" lang="ja-JP" altLang="en-US" sz="1800" dirty="0"/>
                <a:t>基本</a:t>
              </a:r>
              <a:r>
                <a:rPr kumimoji="1" lang="en-US" altLang="ja-JP" sz="1800" dirty="0"/>
                <a:t>】</a:t>
              </a:r>
              <a:endParaRPr kumimoji="1" lang="ja-JP" altLang="en-US" sz="1800" dirty="0"/>
            </a:p>
          </p:txBody>
        </p:sp>
      </p:grpSp>
      <p:sp>
        <p:nvSpPr>
          <p:cNvPr id="25" name="テキスト ボックス 24">
            <a:extLst>
              <a:ext uri="{FF2B5EF4-FFF2-40B4-BE49-F238E27FC236}">
                <a16:creationId xmlns:a16="http://schemas.microsoft.com/office/drawing/2014/main" id="{89B1B6C1-2FCB-4A8F-9BCC-AB0C566F52D9}"/>
              </a:ext>
            </a:extLst>
          </p:cNvPr>
          <p:cNvSpPr txBox="1"/>
          <p:nvPr/>
        </p:nvSpPr>
        <p:spPr>
          <a:xfrm>
            <a:off x="5451964" y="4131310"/>
            <a:ext cx="2941831" cy="400110"/>
          </a:xfrm>
          <a:prstGeom prst="rect">
            <a:avLst/>
          </a:prstGeom>
          <a:noFill/>
        </p:spPr>
        <p:txBody>
          <a:bodyPr wrap="none" rtlCol="0">
            <a:spAutoFit/>
          </a:bodyPr>
          <a:lstStyle/>
          <a:p>
            <a:r>
              <a:rPr kumimoji="1" lang="ja-JP" altLang="en-US" sz="2000" dirty="0"/>
              <a:t>自助・共助をサポートする</a:t>
            </a:r>
          </a:p>
        </p:txBody>
      </p:sp>
      <p:sp>
        <p:nvSpPr>
          <p:cNvPr id="27" name="矢印: 右 26">
            <a:extLst>
              <a:ext uri="{FF2B5EF4-FFF2-40B4-BE49-F238E27FC236}">
                <a16:creationId xmlns:a16="http://schemas.microsoft.com/office/drawing/2014/main" id="{9193D58C-813B-48C7-9EED-EE6D56ED8449}"/>
              </a:ext>
            </a:extLst>
          </p:cNvPr>
          <p:cNvSpPr/>
          <p:nvPr/>
        </p:nvSpPr>
        <p:spPr bwMode="auto">
          <a:xfrm rot="16200000">
            <a:off x="6583680" y="3040380"/>
            <a:ext cx="198120" cy="594360"/>
          </a:xfrm>
          <a:prstGeom prst="rightArrow">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8" name="矢印: 右 27">
            <a:extLst>
              <a:ext uri="{FF2B5EF4-FFF2-40B4-BE49-F238E27FC236}">
                <a16:creationId xmlns:a16="http://schemas.microsoft.com/office/drawing/2014/main" id="{6CB3646C-2C4A-486A-89E0-383CBFE29D4E}"/>
              </a:ext>
            </a:extLst>
          </p:cNvPr>
          <p:cNvSpPr/>
          <p:nvPr/>
        </p:nvSpPr>
        <p:spPr bwMode="auto">
          <a:xfrm rot="16200000">
            <a:off x="6583680" y="3710940"/>
            <a:ext cx="198120" cy="594360"/>
          </a:xfrm>
          <a:prstGeom prst="rightArrow">
            <a:avLst/>
          </a:prstGeom>
          <a:no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
        <p:nvSpPr>
          <p:cNvPr id="29" name="テキスト ボックス 28">
            <a:extLst>
              <a:ext uri="{FF2B5EF4-FFF2-40B4-BE49-F238E27FC236}">
                <a16:creationId xmlns:a16="http://schemas.microsoft.com/office/drawing/2014/main" id="{2C32BD20-5764-4B74-84EC-54AD1F3833A5}"/>
              </a:ext>
            </a:extLst>
          </p:cNvPr>
          <p:cNvSpPr txBox="1"/>
          <p:nvPr/>
        </p:nvSpPr>
        <p:spPr>
          <a:xfrm>
            <a:off x="119697" y="4831080"/>
            <a:ext cx="2912977" cy="461665"/>
          </a:xfrm>
          <a:prstGeom prst="rect">
            <a:avLst/>
          </a:prstGeom>
          <a:noFill/>
        </p:spPr>
        <p:txBody>
          <a:bodyPr wrap="none" rtlCol="0">
            <a:spAutoFit/>
          </a:bodyPr>
          <a:lstStyle/>
          <a:p>
            <a:r>
              <a:rPr kumimoji="1" lang="ja-JP" altLang="en-US" sz="2400" dirty="0">
                <a:solidFill>
                  <a:srgbClr val="C00000"/>
                </a:solidFill>
                <a:latin typeface="HGP創英角ｺﾞｼｯｸUB" panose="020B0900000000000000" pitchFamily="50" charset="-128"/>
                <a:ea typeface="HGP創英角ｺﾞｼｯｸUB" panose="020B0900000000000000" pitchFamily="50" charset="-128"/>
              </a:rPr>
              <a:t>ワークショップの目的</a:t>
            </a:r>
          </a:p>
        </p:txBody>
      </p:sp>
      <p:sp>
        <p:nvSpPr>
          <p:cNvPr id="30" name="テキスト ボックス 29">
            <a:extLst>
              <a:ext uri="{FF2B5EF4-FFF2-40B4-BE49-F238E27FC236}">
                <a16:creationId xmlns:a16="http://schemas.microsoft.com/office/drawing/2014/main" id="{70C4C2B2-DD0E-4E6D-92C8-DD00A5D362EB}"/>
              </a:ext>
            </a:extLst>
          </p:cNvPr>
          <p:cNvSpPr txBox="1"/>
          <p:nvPr/>
        </p:nvSpPr>
        <p:spPr>
          <a:xfrm>
            <a:off x="157797" y="5288280"/>
            <a:ext cx="9022022" cy="1269578"/>
          </a:xfrm>
          <a:prstGeom prst="rect">
            <a:avLst/>
          </a:prstGeom>
          <a:noFill/>
        </p:spPr>
        <p:txBody>
          <a:bodyPr wrap="none" rtlCol="0">
            <a:spAutoFit/>
          </a:bodyPr>
          <a:lstStyle/>
          <a:p>
            <a:pPr marL="342900" indent="-342900">
              <a:buFont typeface="Arial" panose="020B0604020202020204" pitchFamily="34" charset="0"/>
              <a:buChar char="•"/>
            </a:pPr>
            <a:r>
              <a:rPr lang="ja-JP" altLang="en-US" sz="2200" dirty="0"/>
              <a:t>災害から命を守る術を身に付ける・・・・水害・土砂災害の避難を考える</a:t>
            </a:r>
            <a:endParaRPr lang="en-US" altLang="ja-JP" sz="2200" dirty="0"/>
          </a:p>
          <a:p>
            <a:endParaRPr lang="en-US" altLang="ja-JP" sz="1000" dirty="0"/>
          </a:p>
          <a:p>
            <a:pPr marL="342900" indent="-342900">
              <a:buFont typeface="Arial" panose="020B0604020202020204" pitchFamily="34" charset="0"/>
              <a:buChar char="•"/>
            </a:pPr>
            <a:r>
              <a:rPr kumimoji="1" lang="ja-JP" altLang="en-US" sz="2200" dirty="0"/>
              <a:t>災害による犠牲者を出さないために</a:t>
            </a:r>
            <a:r>
              <a:rPr lang="en-US" altLang="ja-JP" sz="2200" dirty="0"/>
              <a:t/>
            </a:r>
            <a:br>
              <a:rPr lang="en-US" altLang="ja-JP" sz="2200" dirty="0"/>
            </a:br>
            <a:r>
              <a:rPr lang="ja-JP" altLang="en-US" sz="2200" dirty="0"/>
              <a:t>　</a:t>
            </a:r>
            <a:r>
              <a:rPr kumimoji="1" lang="ja-JP" altLang="en-US" sz="2200" dirty="0"/>
              <a:t>・・・・八条地区</a:t>
            </a:r>
            <a:r>
              <a:rPr kumimoji="1" lang="en-US" altLang="ja-JP" sz="2200" dirty="0"/>
              <a:t>(</a:t>
            </a:r>
            <a:r>
              <a:rPr kumimoji="1" lang="ja-JP" altLang="en-US" sz="2200" dirty="0"/>
              <a:t>地区コミュニティ</a:t>
            </a:r>
            <a:r>
              <a:rPr lang="ja-JP" altLang="en-US" sz="2200" dirty="0"/>
              <a:t>、行政区）</a:t>
            </a:r>
            <a:r>
              <a:rPr kumimoji="1" lang="ja-JP" altLang="en-US" sz="2200" dirty="0"/>
              <a:t>で取り組んでいくことを考える</a:t>
            </a:r>
          </a:p>
        </p:txBody>
      </p:sp>
      <p:sp>
        <p:nvSpPr>
          <p:cNvPr id="9" name="正方形/長方形 8">
            <a:extLst>
              <a:ext uri="{FF2B5EF4-FFF2-40B4-BE49-F238E27FC236}">
                <a16:creationId xmlns:a16="http://schemas.microsoft.com/office/drawing/2014/main" id="{F6BFE58B-A561-4F38-A611-88DFFBB64F76}"/>
              </a:ext>
            </a:extLst>
          </p:cNvPr>
          <p:cNvSpPr/>
          <p:nvPr/>
        </p:nvSpPr>
        <p:spPr bwMode="auto">
          <a:xfrm>
            <a:off x="99060" y="4861560"/>
            <a:ext cx="8945880" cy="1676400"/>
          </a:xfrm>
          <a:prstGeom prst="rect">
            <a:avLst/>
          </a:prstGeom>
          <a:noFill/>
          <a:ln w="9525" cap="flat" cmpd="sng" algn="ctr">
            <a:solidFill>
              <a:srgbClr val="C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3350296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昨年度</a:t>
            </a:r>
            <a:r>
              <a:rPr kumimoji="1" lang="ja-JP" altLang="en-US" dirty="0" smtClean="0"/>
              <a:t>の</a:t>
            </a:r>
            <a:r>
              <a:rPr kumimoji="1" lang="ja-JP" altLang="en-US" dirty="0" smtClean="0"/>
              <a:t>八条コミュニティの取組み</a:t>
            </a:r>
            <a:endParaRPr kumimoji="1" lang="ja-JP" altLang="en-US" dirty="0"/>
          </a:p>
        </p:txBody>
      </p:sp>
      <p:sp>
        <p:nvSpPr>
          <p:cNvPr id="3" name="スライド番号プレースホルダー 2"/>
          <p:cNvSpPr>
            <a:spLocks noGrp="1"/>
          </p:cNvSpPr>
          <p:nvPr>
            <p:ph type="sldNum" sz="quarter" idx="10"/>
          </p:nvPr>
        </p:nvSpPr>
        <p:spPr/>
        <p:txBody>
          <a:bodyPr/>
          <a:lstStyle/>
          <a:p>
            <a:pPr>
              <a:defRPr/>
            </a:pPr>
            <a:fld id="{7D1C3D7E-7132-433B-9CC3-BF1D81584274}" type="slidenum">
              <a:rPr lang="ja-JP" altLang="en-US" smtClean="0"/>
              <a:pPr>
                <a:defRPr/>
              </a:pPr>
              <a:t>6</a:t>
            </a:fld>
            <a:endParaRPr lang="ja-JP" altLang="en-US"/>
          </a:p>
        </p:txBody>
      </p:sp>
      <p:sp>
        <p:nvSpPr>
          <p:cNvPr id="4" name="テキスト ボックス 3">
            <a:extLst>
              <a:ext uri="{FF2B5EF4-FFF2-40B4-BE49-F238E27FC236}">
                <a16:creationId xmlns:a16="http://schemas.microsoft.com/office/drawing/2014/main" id="{943B6D0C-78B3-4F75-B5AB-5C57CB64C4D2}"/>
              </a:ext>
            </a:extLst>
          </p:cNvPr>
          <p:cNvSpPr txBox="1"/>
          <p:nvPr/>
        </p:nvSpPr>
        <p:spPr>
          <a:xfrm>
            <a:off x="252000" y="1233433"/>
            <a:ext cx="8640000" cy="4893647"/>
          </a:xfrm>
          <a:prstGeom prst="rect">
            <a:avLst/>
          </a:prstGeom>
          <a:noFill/>
        </p:spPr>
        <p:txBody>
          <a:bodyPr wrap="square" rtlCol="0">
            <a:spAutoFit/>
          </a:bodyPr>
          <a:lstStyle/>
          <a:p>
            <a:pPr marL="342900" indent="-342900">
              <a:buFont typeface="Arial" panose="020B0604020202020204" pitchFamily="34" charset="0"/>
              <a:buChar char="•"/>
            </a:pPr>
            <a:r>
              <a:rPr lang="ja-JP" altLang="en-US" sz="2400" dirty="0" smtClean="0">
                <a:solidFill>
                  <a:srgbClr val="0070C0"/>
                </a:solidFill>
                <a:latin typeface="Microsoft Yi Baiti" panose="03000500000000000000" pitchFamily="66" charset="0"/>
              </a:rPr>
              <a:t>防災</a:t>
            </a:r>
            <a:r>
              <a:rPr lang="ja-JP" altLang="en-US" sz="2400" dirty="0">
                <a:solidFill>
                  <a:srgbClr val="0070C0"/>
                </a:solidFill>
                <a:latin typeface="Microsoft Yi Baiti" panose="03000500000000000000" pitchFamily="66" charset="0"/>
              </a:rPr>
              <a:t>ワークショップ</a:t>
            </a:r>
            <a:r>
              <a:rPr lang="ja-JP" altLang="en-US" sz="2400" dirty="0" smtClean="0">
                <a:solidFill>
                  <a:srgbClr val="0070C0"/>
                </a:solidFill>
                <a:latin typeface="Microsoft Yi Baiti" panose="03000500000000000000" pitchFamily="66" charset="0"/>
              </a:rPr>
              <a:t>の開催（</a:t>
            </a:r>
            <a:r>
              <a:rPr lang="ja-JP" altLang="en-US" sz="2400" dirty="0">
                <a:solidFill>
                  <a:srgbClr val="0070C0"/>
                </a:solidFill>
                <a:latin typeface="Microsoft Yi Baiti" panose="03000500000000000000" pitchFamily="66" charset="0"/>
              </a:rPr>
              <a:t>第１回）　　令和２年７月１９日（日</a:t>
            </a:r>
            <a:r>
              <a:rPr lang="ja-JP" altLang="en-US" sz="2400" dirty="0" smtClean="0">
                <a:solidFill>
                  <a:srgbClr val="0070C0"/>
                </a:solidFill>
                <a:latin typeface="Microsoft Yi Baiti" panose="03000500000000000000" pitchFamily="66" charset="0"/>
              </a:rPr>
              <a:t>）</a:t>
            </a:r>
            <a:r>
              <a:rPr lang="en-US" altLang="ja-JP" sz="2400" dirty="0" smtClean="0">
                <a:solidFill>
                  <a:srgbClr val="0070C0"/>
                </a:solidFill>
                <a:latin typeface="Microsoft Yi Baiti" panose="03000500000000000000" pitchFamily="66" charset="0"/>
              </a:rPr>
              <a:t/>
            </a:r>
            <a:br>
              <a:rPr lang="en-US" altLang="ja-JP" sz="2400" dirty="0" smtClean="0">
                <a:solidFill>
                  <a:srgbClr val="0070C0"/>
                </a:solidFill>
                <a:latin typeface="Microsoft Yi Baiti" panose="03000500000000000000" pitchFamily="66" charset="0"/>
              </a:rPr>
            </a:br>
            <a:r>
              <a:rPr lang="ja-JP" altLang="en-US" sz="2400" dirty="0" smtClean="0">
                <a:latin typeface="Microsoft Yi Baiti" panose="03000500000000000000" pitchFamily="66" charset="0"/>
              </a:rPr>
              <a:t>　防災上</a:t>
            </a:r>
            <a:r>
              <a:rPr lang="ja-JP" altLang="en-US" sz="2400" dirty="0">
                <a:latin typeface="Microsoft Yi Baiti" panose="03000500000000000000" pitchFamily="66" charset="0"/>
              </a:rPr>
              <a:t>の課題、災害リスク等を確認しながら、地区ごとに住民にとっての最適な避難場所や避難のタイミングを話し合い、行政区避難計画シートに取りまとめました</a:t>
            </a:r>
            <a:r>
              <a:rPr lang="ja-JP" altLang="en-US" sz="2400" dirty="0" smtClean="0">
                <a:latin typeface="Microsoft Yi Baiti" panose="03000500000000000000" pitchFamily="66" charset="0"/>
              </a:rPr>
              <a:t>。</a:t>
            </a:r>
            <a:r>
              <a:rPr lang="en-US" altLang="ja-JP" sz="2400" dirty="0" smtClean="0">
                <a:latin typeface="Microsoft Yi Baiti" panose="03000500000000000000" pitchFamily="66" charset="0"/>
              </a:rPr>
              <a:t/>
            </a:r>
            <a:br>
              <a:rPr lang="en-US" altLang="ja-JP" sz="2400" dirty="0" smtClean="0">
                <a:latin typeface="Microsoft Yi Baiti" panose="03000500000000000000" pitchFamily="66" charset="0"/>
              </a:rPr>
            </a:br>
            <a:endParaRPr lang="en-US" altLang="ja-JP" sz="2400" dirty="0" smtClean="0">
              <a:latin typeface="Microsoft Yi Baiti" panose="03000500000000000000" pitchFamily="66" charset="0"/>
            </a:endParaRPr>
          </a:p>
          <a:p>
            <a:pPr marL="342900" indent="-342900">
              <a:buFont typeface="Arial" panose="020B0604020202020204" pitchFamily="34" charset="0"/>
              <a:buChar char="•"/>
            </a:pPr>
            <a:r>
              <a:rPr lang="ja-JP" altLang="en-US" sz="2400" dirty="0">
                <a:solidFill>
                  <a:srgbClr val="0070C0"/>
                </a:solidFill>
                <a:latin typeface="Microsoft Yi Baiti" panose="03000500000000000000" pitchFamily="66" charset="0"/>
              </a:rPr>
              <a:t>「地域防災活動の手引き」の</a:t>
            </a:r>
            <a:r>
              <a:rPr lang="ja-JP" altLang="en-US" sz="2400" dirty="0" smtClean="0">
                <a:solidFill>
                  <a:srgbClr val="0070C0"/>
                </a:solidFill>
                <a:latin typeface="Microsoft Yi Baiti" panose="03000500000000000000" pitchFamily="66" charset="0"/>
              </a:rPr>
              <a:t>作成</a:t>
            </a:r>
            <a:r>
              <a:rPr lang="en-US" altLang="ja-JP" sz="2400" dirty="0" smtClean="0">
                <a:latin typeface="Microsoft Yi Baiti" panose="03000500000000000000" pitchFamily="66" charset="0"/>
              </a:rPr>
              <a:t/>
            </a:r>
            <a:br>
              <a:rPr lang="en-US" altLang="ja-JP" sz="2400" dirty="0" smtClean="0">
                <a:latin typeface="Microsoft Yi Baiti" panose="03000500000000000000" pitchFamily="66" charset="0"/>
              </a:rPr>
            </a:br>
            <a:r>
              <a:rPr lang="ja-JP" altLang="en-US" sz="2400" dirty="0" smtClean="0">
                <a:latin typeface="Microsoft Yi Baiti" panose="03000500000000000000" pitchFamily="66" charset="0"/>
              </a:rPr>
              <a:t>　今後</a:t>
            </a:r>
            <a:r>
              <a:rPr lang="ja-JP" altLang="en-US" sz="2400" dirty="0">
                <a:latin typeface="Microsoft Yi Baiti" panose="03000500000000000000" pitchFamily="66" charset="0"/>
              </a:rPr>
              <a:t>の地域での防災活動の取り組みを検討・実施するにあたって活用していただく「地域防災活動の手引き」の作成を行いました。</a:t>
            </a:r>
            <a:endParaRPr lang="en-US" altLang="ja-JP" sz="2400" dirty="0" smtClean="0">
              <a:latin typeface="Microsoft Yi Baiti" panose="03000500000000000000" pitchFamily="66" charset="0"/>
            </a:endParaRPr>
          </a:p>
          <a:p>
            <a:endParaRPr lang="en-US" altLang="ja-JP" sz="2400" dirty="0">
              <a:latin typeface="Microsoft Yi Baiti" panose="03000500000000000000" pitchFamily="66" charset="0"/>
            </a:endParaRPr>
          </a:p>
          <a:p>
            <a:r>
              <a:rPr lang="ja-JP" altLang="en-US" sz="2400" dirty="0" smtClean="0">
                <a:latin typeface="Microsoft Yi Baiti" panose="03000500000000000000" pitchFamily="66" charset="0"/>
              </a:rPr>
              <a:t>・　</a:t>
            </a:r>
            <a:r>
              <a:rPr lang="ja-JP" altLang="en-US" sz="2400" dirty="0" smtClean="0">
                <a:solidFill>
                  <a:srgbClr val="0070C0"/>
                </a:solidFill>
                <a:latin typeface="Microsoft Yi Baiti" panose="03000500000000000000" pitchFamily="66" charset="0"/>
              </a:rPr>
              <a:t>マイ</a:t>
            </a:r>
            <a:r>
              <a:rPr lang="ja-JP" altLang="en-US" sz="2400" dirty="0">
                <a:solidFill>
                  <a:srgbClr val="0070C0"/>
                </a:solidFill>
                <a:latin typeface="Microsoft Yi Baiti" panose="03000500000000000000" pitchFamily="66" charset="0"/>
              </a:rPr>
              <a:t>避難</a:t>
            </a:r>
            <a:r>
              <a:rPr lang="ja-JP" altLang="en-US" sz="2400" dirty="0" smtClean="0">
                <a:solidFill>
                  <a:srgbClr val="0070C0"/>
                </a:solidFill>
                <a:latin typeface="Microsoft Yi Baiti" panose="03000500000000000000" pitchFamily="66" charset="0"/>
              </a:rPr>
              <a:t>カード</a:t>
            </a:r>
            <a:r>
              <a:rPr lang="ja-JP" altLang="en-US" sz="2400" dirty="0">
                <a:solidFill>
                  <a:srgbClr val="0070C0"/>
                </a:solidFill>
                <a:latin typeface="Microsoft Yi Baiti" panose="03000500000000000000" pitchFamily="66" charset="0"/>
              </a:rPr>
              <a:t>の</a:t>
            </a:r>
            <a:r>
              <a:rPr lang="ja-JP" altLang="en-US" sz="2400" dirty="0" smtClean="0">
                <a:solidFill>
                  <a:srgbClr val="0070C0"/>
                </a:solidFill>
                <a:latin typeface="Microsoft Yi Baiti" panose="03000500000000000000" pitchFamily="66" charset="0"/>
              </a:rPr>
              <a:t>配布（全戸）</a:t>
            </a:r>
            <a:r>
              <a:rPr lang="en-US" altLang="ja-JP" sz="2400" dirty="0" smtClean="0">
                <a:solidFill>
                  <a:srgbClr val="0070C0"/>
                </a:solidFill>
                <a:latin typeface="Microsoft Yi Baiti" panose="03000500000000000000" pitchFamily="66" charset="0"/>
              </a:rPr>
              <a:t/>
            </a:r>
            <a:br>
              <a:rPr lang="en-US" altLang="ja-JP" sz="2400" dirty="0" smtClean="0">
                <a:solidFill>
                  <a:srgbClr val="0070C0"/>
                </a:solidFill>
                <a:latin typeface="Microsoft Yi Baiti" panose="03000500000000000000" pitchFamily="66" charset="0"/>
              </a:rPr>
            </a:br>
            <a:r>
              <a:rPr lang="ja-JP" altLang="en-US" sz="2400" dirty="0">
                <a:latin typeface="Microsoft Yi Baiti" panose="03000500000000000000" pitchFamily="66" charset="0"/>
              </a:rPr>
              <a:t>　　　いざという時に備え自分自身や家族の避難を考えて</a:t>
            </a:r>
            <a:r>
              <a:rPr lang="ja-JP" altLang="en-US" sz="2400" dirty="0" smtClean="0">
                <a:latin typeface="Microsoft Yi Baiti" panose="03000500000000000000" pitchFamily="66" charset="0"/>
              </a:rPr>
              <a:t>いただく　　</a:t>
            </a:r>
            <a:r>
              <a:rPr lang="en-US" altLang="ja-JP" sz="2400" dirty="0" smtClean="0">
                <a:latin typeface="Microsoft Yi Baiti" panose="03000500000000000000" pitchFamily="66" charset="0"/>
              </a:rPr>
              <a:t/>
            </a:r>
            <a:br>
              <a:rPr lang="en-US" altLang="ja-JP" sz="2400" dirty="0" smtClean="0">
                <a:latin typeface="Microsoft Yi Baiti" panose="03000500000000000000" pitchFamily="66" charset="0"/>
              </a:rPr>
            </a:br>
            <a:r>
              <a:rPr lang="ja-JP" altLang="en-US" sz="2400" dirty="0">
                <a:latin typeface="Microsoft Yi Baiti" panose="03000500000000000000" pitchFamily="66" charset="0"/>
              </a:rPr>
              <a:t>　　ようマイ避難カードを全戸に配布</a:t>
            </a:r>
            <a:r>
              <a:rPr lang="ja-JP" altLang="en-US" sz="2400" dirty="0" smtClean="0">
                <a:latin typeface="Microsoft Yi Baiti" panose="03000500000000000000" pitchFamily="66" charset="0"/>
              </a:rPr>
              <a:t>しました。</a:t>
            </a:r>
            <a:endParaRPr lang="ja-JP" altLang="en-US" sz="2400" dirty="0">
              <a:latin typeface="Microsoft Yi Baiti" panose="03000500000000000000" pitchFamily="66" charset="0"/>
            </a:endParaRPr>
          </a:p>
        </p:txBody>
      </p:sp>
    </p:spTree>
    <p:extLst>
      <p:ext uri="{BB962C8B-B14F-4D97-AF65-F5344CB8AC3E}">
        <p14:creationId xmlns:p14="http://schemas.microsoft.com/office/powerpoint/2010/main" val="1305651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ctrTitle"/>
          </p:nvPr>
        </p:nvSpPr>
        <p:spPr>
          <a:xfrm>
            <a:off x="551526" y="2155363"/>
            <a:ext cx="8218401" cy="1981200"/>
          </a:xfrm>
        </p:spPr>
        <p:txBody>
          <a:bodyPr/>
          <a:lstStyle/>
          <a:p>
            <a:pPr algn="l"/>
            <a:r>
              <a:rPr lang="ja-JP" altLang="en-US" sz="4400" dirty="0">
                <a:solidFill>
                  <a:srgbClr val="FFFFFF"/>
                </a:solidFill>
                <a:latin typeface="Arial Black" panose="020B0A04020102020204" pitchFamily="34" charset="0"/>
              </a:rPr>
              <a:t>３．</a:t>
            </a:r>
            <a:r>
              <a:rPr lang="ja-JP" altLang="en-US" sz="4400" dirty="0" smtClean="0">
                <a:solidFill>
                  <a:srgbClr val="FFFFFF"/>
                </a:solidFill>
                <a:latin typeface="Arial Black" panose="020B0A04020102020204" pitchFamily="34" charset="0"/>
              </a:rPr>
              <a:t>本日</a:t>
            </a:r>
            <a:r>
              <a:rPr lang="ja-JP" altLang="en-US" sz="4400" dirty="0">
                <a:solidFill>
                  <a:srgbClr val="FFFFFF"/>
                </a:solidFill>
                <a:latin typeface="Arial Black" panose="020B0A04020102020204" pitchFamily="34" charset="0"/>
              </a:rPr>
              <a:t>のゴール（目標</a:t>
            </a:r>
            <a:r>
              <a:rPr lang="ja-JP" altLang="en-US" sz="4400" dirty="0" smtClean="0">
                <a:solidFill>
                  <a:srgbClr val="FFFFFF"/>
                </a:solidFill>
                <a:latin typeface="Arial Black" panose="020B0A04020102020204" pitchFamily="34" charset="0"/>
              </a:rPr>
              <a:t>）</a:t>
            </a:r>
            <a:endParaRPr lang="ja-JP" altLang="en-US" sz="4400" dirty="0"/>
          </a:p>
        </p:txBody>
      </p:sp>
      <p:sp>
        <p:nvSpPr>
          <p:cNvPr id="12291" name="サブタイトル 3"/>
          <p:cNvSpPr>
            <a:spLocks noGrp="1"/>
          </p:cNvSpPr>
          <p:nvPr>
            <p:ph type="subTitle" idx="1"/>
          </p:nvPr>
        </p:nvSpPr>
        <p:spPr>
          <a:xfrm>
            <a:off x="364808" y="1591945"/>
            <a:ext cx="6985000" cy="481013"/>
          </a:xfrm>
        </p:spPr>
        <p:txBody>
          <a:bodyPr/>
          <a:lstStyle/>
          <a:p>
            <a:r>
              <a:rPr lang="ja-JP" altLang="en-US" sz="2000" dirty="0">
                <a:latin typeface="Arial" panose="020B0604020202020204" pitchFamily="34" charset="0"/>
              </a:rPr>
              <a:t>２０２１年度　八条</a:t>
            </a:r>
            <a:r>
              <a:rPr lang="ja-JP" altLang="en-US" sz="2000" dirty="0" smtClean="0">
                <a:latin typeface="Arial" panose="020B0604020202020204" pitchFamily="34" charset="0"/>
              </a:rPr>
              <a:t>コミュニティ</a:t>
            </a:r>
            <a:r>
              <a:rPr lang="ja-JP" altLang="en-US" sz="2000" dirty="0">
                <a:latin typeface="Arial" panose="020B0604020202020204" pitchFamily="34" charset="0"/>
              </a:rPr>
              <a:t>防災ワークショップ（実践編）</a:t>
            </a:r>
          </a:p>
          <a:p>
            <a:endParaRPr lang="ja-JP" altLang="en-US" sz="2000" dirty="0">
              <a:latin typeface="Arial" panose="020B0604020202020204" pitchFamily="34" charset="0"/>
            </a:endParaRPr>
          </a:p>
        </p:txBody>
      </p:sp>
      <p:sp>
        <p:nvSpPr>
          <p:cNvPr id="12292" name="スライド番号プレースホルダー 4"/>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F6600"/>
              </a:buClr>
              <a:buFont typeface="Wingdings" panose="05000000000000000000" pitchFamily="2" charset="2"/>
              <a:buChar char="n"/>
              <a:defRPr kumimoji="1" sz="3200">
                <a:solidFill>
                  <a:schemeClr val="tx1"/>
                </a:solidFill>
                <a:latin typeface="ＭＳ Ｐゴシック" panose="020B0600070205080204" pitchFamily="50" charset="-128"/>
                <a:ea typeface="ＭＳ Ｐゴシック" panose="020B0600070205080204" pitchFamily="50" charset="-128"/>
              </a:defRPr>
            </a:lvl1pPr>
            <a:lvl2pPr marL="742950" indent="-285750">
              <a:spcBef>
                <a:spcPct val="20000"/>
              </a:spcBef>
              <a:buClr>
                <a:srgbClr val="FFCC99"/>
              </a:buClr>
              <a:buFont typeface="Wingdings" panose="05000000000000000000" pitchFamily="2" charset="2"/>
              <a:buChar char="l"/>
              <a:defRPr kumimoji="1" sz="2800">
                <a:solidFill>
                  <a:schemeClr val="tx1"/>
                </a:solidFill>
                <a:latin typeface="ＭＳ Ｐゴシック" panose="020B0600070205080204" pitchFamily="50" charset="-128"/>
                <a:ea typeface="ＭＳ Ｐゴシック" panose="020B0600070205080204" pitchFamily="50" charset="-128"/>
              </a:defRPr>
            </a:lvl2pPr>
            <a:lvl3pPr marL="1143000" indent="-228600">
              <a:spcBef>
                <a:spcPct val="20000"/>
              </a:spcBef>
              <a:buClr>
                <a:schemeClr val="folHlink"/>
              </a:buClr>
              <a:buSzPct val="80000"/>
              <a:buFont typeface="Wingdings" panose="05000000000000000000" pitchFamily="2" charset="2"/>
              <a:buChar char="u"/>
              <a:defRPr kumimoji="1" sz="2400">
                <a:solidFill>
                  <a:schemeClr val="tx1"/>
                </a:solidFill>
                <a:latin typeface="ＭＳ Ｐゴシック" panose="020B0600070205080204" pitchFamily="50" charset="-128"/>
                <a:ea typeface="ＭＳ Ｐゴシック" panose="020B0600070205080204" pitchFamily="50" charset="-128"/>
              </a:defRPr>
            </a:lvl3pPr>
            <a:lvl4pPr marL="16002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4pPr>
            <a:lvl5pPr marL="2057400" indent="-228600">
              <a:spcBef>
                <a:spcPct val="20000"/>
              </a:spcBef>
              <a:buChar char="»"/>
              <a:defRPr kumimoji="1" sz="2000">
                <a:solidFill>
                  <a:schemeClr val="tx1"/>
                </a:solidFill>
                <a:latin typeface="ＭＳ Ｐゴシック" panose="020B0600070205080204" pitchFamily="50" charset="-128"/>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ＭＳ Ｐゴシック" panose="020B0600070205080204" pitchFamily="50" charset="-128"/>
                <a:ea typeface="ＭＳ Ｐゴシック" panose="020B0600070205080204" pitchFamily="50" charset="-128"/>
              </a:defRPr>
            </a:lvl9pPr>
          </a:lstStyle>
          <a:p>
            <a:pPr>
              <a:spcBef>
                <a:spcPct val="0"/>
              </a:spcBef>
              <a:buClrTx/>
              <a:buFontTx/>
              <a:buNone/>
            </a:pPr>
            <a:fld id="{B8A7C092-796E-4335-998D-3C90EC1A50E2}" type="slidenum">
              <a:rPr lang="ja-JP" altLang="en-US" sz="1800" smtClean="0">
                <a:latin typeface="Arial" panose="020B0604020202020204" pitchFamily="34" charset="0"/>
              </a:rPr>
              <a:pPr>
                <a:spcBef>
                  <a:spcPct val="0"/>
                </a:spcBef>
                <a:buClrTx/>
                <a:buFontTx/>
                <a:buNone/>
              </a:pPr>
              <a:t>7</a:t>
            </a:fld>
            <a:endParaRPr lang="ja-JP" altLang="en-US" sz="1800">
              <a:latin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7AADF5CD-3929-4B7C-A83C-FC7D6EBDCC77}"/>
              </a:ext>
            </a:extLst>
          </p:cNvPr>
          <p:cNvSpPr>
            <a:spLocks noGrp="1"/>
          </p:cNvSpPr>
          <p:nvPr>
            <p:ph type="title"/>
          </p:nvPr>
        </p:nvSpPr>
        <p:spPr/>
        <p:txBody>
          <a:bodyPr/>
          <a:lstStyle/>
          <a:p>
            <a:r>
              <a:rPr lang="ja-JP" altLang="en-US" dirty="0"/>
              <a:t>本日</a:t>
            </a:r>
            <a:r>
              <a:rPr lang="ja-JP" altLang="en-US" dirty="0" smtClean="0"/>
              <a:t>の</a:t>
            </a:r>
            <a:r>
              <a:rPr lang="ja-JP" altLang="en-US" dirty="0"/>
              <a:t>ワークショップ（実践編）の</a:t>
            </a:r>
            <a:r>
              <a:rPr lang="ja-JP" altLang="en-US" dirty="0" smtClean="0"/>
              <a:t>ゴール</a:t>
            </a:r>
            <a:r>
              <a:rPr lang="ja-JP" altLang="en-US" dirty="0"/>
              <a:t>（目標）</a:t>
            </a:r>
          </a:p>
        </p:txBody>
      </p:sp>
      <p:sp>
        <p:nvSpPr>
          <p:cNvPr id="4" name="スライド番号プレースホルダー 3">
            <a:extLst>
              <a:ext uri="{FF2B5EF4-FFF2-40B4-BE49-F238E27FC236}">
                <a16:creationId xmlns:a16="http://schemas.microsoft.com/office/drawing/2014/main" id="{906FAD4B-47B8-43CF-A144-3897A158E6D0}"/>
              </a:ext>
            </a:extLst>
          </p:cNvPr>
          <p:cNvSpPr>
            <a:spLocks noGrp="1"/>
          </p:cNvSpPr>
          <p:nvPr>
            <p:ph type="sldNum" sz="quarter" idx="10"/>
          </p:nvPr>
        </p:nvSpPr>
        <p:spPr/>
        <p:txBody>
          <a:bodyPr/>
          <a:lstStyle/>
          <a:p>
            <a:pPr>
              <a:defRPr/>
            </a:pPr>
            <a:fld id="{7554273D-3B84-4052-B79A-5F60D6F476C5}" type="slidenum">
              <a:rPr lang="ja-JP" altLang="en-US" smtClean="0"/>
              <a:pPr>
                <a:defRPr/>
              </a:pPr>
              <a:t>8</a:t>
            </a:fld>
            <a:endParaRPr lang="ja-JP" altLang="en-US"/>
          </a:p>
        </p:txBody>
      </p:sp>
      <p:sp>
        <p:nvSpPr>
          <p:cNvPr id="12" name="テキスト ボックス 11">
            <a:extLst>
              <a:ext uri="{FF2B5EF4-FFF2-40B4-BE49-F238E27FC236}">
                <a16:creationId xmlns:a16="http://schemas.microsoft.com/office/drawing/2014/main" id="{943B6D0C-78B3-4F75-B5AB-5C57CB64C4D2}"/>
              </a:ext>
            </a:extLst>
          </p:cNvPr>
          <p:cNvSpPr txBox="1"/>
          <p:nvPr/>
        </p:nvSpPr>
        <p:spPr>
          <a:xfrm>
            <a:off x="252000" y="1197351"/>
            <a:ext cx="8640000" cy="1938992"/>
          </a:xfrm>
          <a:prstGeom prst="rect">
            <a:avLst/>
          </a:prstGeom>
          <a:noFill/>
        </p:spPr>
        <p:txBody>
          <a:bodyPr wrap="square" rtlCol="0">
            <a:spAutoFit/>
          </a:bodyPr>
          <a:lstStyle/>
          <a:p>
            <a:r>
              <a:rPr lang="ja-JP" altLang="en-US" sz="2400" dirty="0" smtClean="0">
                <a:latin typeface="Microsoft Yi Baiti" panose="03000500000000000000" pitchFamily="66" charset="0"/>
              </a:rPr>
              <a:t>　まずは、本日のメンバー間で、八条</a:t>
            </a:r>
            <a:r>
              <a:rPr lang="ja-JP" altLang="en-US" sz="2400" dirty="0">
                <a:latin typeface="Microsoft Yi Baiti" panose="03000500000000000000" pitchFamily="66" charset="0"/>
              </a:rPr>
              <a:t>地区の防災課題として</a:t>
            </a:r>
            <a:r>
              <a:rPr lang="ja-JP" altLang="en-US" sz="2400" dirty="0" smtClean="0">
                <a:latin typeface="Microsoft Yi Baiti" panose="03000500000000000000" pitchFamily="66" charset="0"/>
              </a:rPr>
              <a:t>掲げ　ら</a:t>
            </a:r>
            <a:r>
              <a:rPr lang="ja-JP" altLang="en-US" sz="2400" dirty="0" smtClean="0">
                <a:latin typeface="Microsoft Yi Baiti" panose="03000500000000000000" pitchFamily="66" charset="0"/>
              </a:rPr>
              <a:t>れた６つ</a:t>
            </a:r>
            <a:r>
              <a:rPr lang="ja-JP" altLang="en-US" sz="2400" dirty="0">
                <a:latin typeface="Microsoft Yi Baiti" panose="03000500000000000000" pitchFamily="66" charset="0"/>
              </a:rPr>
              <a:t>の</a:t>
            </a:r>
            <a:r>
              <a:rPr lang="ja-JP" altLang="en-US" sz="2400" dirty="0" smtClean="0">
                <a:latin typeface="Microsoft Yi Baiti" panose="03000500000000000000" pitchFamily="66" charset="0"/>
              </a:rPr>
              <a:t>課題の意味を共有し、</a:t>
            </a:r>
            <a:r>
              <a:rPr lang="ja-JP" altLang="en-US" sz="2400" dirty="0">
                <a:latin typeface="Microsoft Yi Baiti" panose="03000500000000000000" pitchFamily="66" charset="0"/>
              </a:rPr>
              <a:t>「</a:t>
            </a:r>
            <a:r>
              <a:rPr lang="ja-JP" altLang="en-US" sz="2400" dirty="0" smtClean="0">
                <a:latin typeface="Microsoft Yi Baiti" panose="03000500000000000000" pitchFamily="66" charset="0"/>
              </a:rPr>
              <a:t>取組むうえ</a:t>
            </a:r>
            <a:r>
              <a:rPr lang="ja-JP" altLang="en-US" sz="2400" dirty="0">
                <a:latin typeface="Microsoft Yi Baiti" panose="03000500000000000000" pitchFamily="66" charset="0"/>
              </a:rPr>
              <a:t>での優先順位</a:t>
            </a:r>
            <a:r>
              <a:rPr lang="ja-JP" altLang="en-US" sz="2400" dirty="0" smtClean="0">
                <a:latin typeface="Microsoft Yi Baiti" panose="03000500000000000000" pitchFamily="66" charset="0"/>
              </a:rPr>
              <a:t>」</a:t>
            </a:r>
            <a:r>
              <a:rPr lang="ja-JP" altLang="en-US" sz="2400" dirty="0" smtClean="0">
                <a:latin typeface="Microsoft Yi Baiti" panose="03000500000000000000" pitchFamily="66" charset="0"/>
              </a:rPr>
              <a:t>、</a:t>
            </a:r>
            <a:r>
              <a:rPr lang="ja-JP" altLang="en-US" sz="2400" dirty="0" smtClean="0">
                <a:latin typeface="Microsoft Yi Baiti" panose="03000500000000000000" pitchFamily="66" charset="0"/>
              </a:rPr>
              <a:t>　「取組み体制（具体的に</a:t>
            </a:r>
            <a:r>
              <a:rPr lang="ja-JP" altLang="en-US" sz="2400" dirty="0" smtClean="0">
                <a:latin typeface="Microsoft Yi Baiti" panose="03000500000000000000" pitchFamily="66" charset="0"/>
              </a:rPr>
              <a:t>誰・組織等が</a:t>
            </a:r>
            <a:r>
              <a:rPr lang="ja-JP" altLang="en-US" sz="2400" dirty="0" smtClean="0">
                <a:latin typeface="Microsoft Yi Baiti" panose="03000500000000000000" pitchFamily="66" charset="0"/>
              </a:rPr>
              <a:t>中心となって取組む</a:t>
            </a:r>
            <a:r>
              <a:rPr lang="ja-JP" altLang="en-US" sz="2400" dirty="0">
                <a:latin typeface="Microsoft Yi Baiti" panose="03000500000000000000" pitchFamily="66" charset="0"/>
              </a:rPr>
              <a:t>の</a:t>
            </a:r>
            <a:r>
              <a:rPr lang="ja-JP" altLang="en-US" sz="2400" dirty="0" smtClean="0">
                <a:latin typeface="Microsoft Yi Baiti" panose="03000500000000000000" pitchFamily="66" charset="0"/>
              </a:rPr>
              <a:t>か）」、「課題の中での優先度」、「取組みスケジュール」などの具体案</a:t>
            </a:r>
            <a:r>
              <a:rPr lang="ja-JP" altLang="en-US" sz="2400" dirty="0" smtClean="0">
                <a:latin typeface="Microsoft Yi Baiti" panose="03000500000000000000" pitchFamily="66" charset="0"/>
              </a:rPr>
              <a:t>を　決める</a:t>
            </a:r>
            <a:r>
              <a:rPr lang="ja-JP" altLang="en-US" sz="2400" dirty="0" smtClean="0">
                <a:latin typeface="Microsoft Yi Baiti" panose="03000500000000000000" pitchFamily="66" charset="0"/>
              </a:rPr>
              <a:t>。</a:t>
            </a:r>
            <a:r>
              <a:rPr lang="ja-JP" altLang="en-US" sz="2400" dirty="0">
                <a:latin typeface="Microsoft Yi Baiti" panose="03000500000000000000" pitchFamily="66" charset="0"/>
              </a:rPr>
              <a:t>　</a:t>
            </a:r>
          </a:p>
        </p:txBody>
      </p:sp>
      <p:sp>
        <p:nvSpPr>
          <p:cNvPr id="29" name="テキスト ボックス 28">
            <a:extLst>
              <a:ext uri="{FF2B5EF4-FFF2-40B4-BE49-F238E27FC236}">
                <a16:creationId xmlns:a16="http://schemas.microsoft.com/office/drawing/2014/main" id="{2C32BD20-5764-4B74-84EC-54AD1F3833A5}"/>
              </a:ext>
            </a:extLst>
          </p:cNvPr>
          <p:cNvSpPr txBox="1"/>
          <p:nvPr/>
        </p:nvSpPr>
        <p:spPr>
          <a:xfrm>
            <a:off x="252000" y="3377570"/>
            <a:ext cx="4557658" cy="461665"/>
          </a:xfrm>
          <a:prstGeom prst="rect">
            <a:avLst/>
          </a:prstGeom>
          <a:noFill/>
        </p:spPr>
        <p:txBody>
          <a:bodyPr wrap="none" rtlCol="0">
            <a:spAutoFit/>
          </a:bodyPr>
          <a:lstStyle/>
          <a:p>
            <a:r>
              <a:rPr lang="ja-JP" altLang="en-US" sz="2400" dirty="0" smtClean="0">
                <a:solidFill>
                  <a:srgbClr val="C00000"/>
                </a:solidFill>
                <a:latin typeface="HGP創英角ｺﾞｼｯｸUB" panose="020B0900000000000000" pitchFamily="50" charset="-128"/>
                <a:ea typeface="HGP創英角ｺﾞｼｯｸUB" panose="020B0900000000000000" pitchFamily="50" charset="-128"/>
              </a:rPr>
              <a:t>具体案の検討にあたっての留意点</a:t>
            </a:r>
            <a:endParaRPr kumimoji="1" lang="ja-JP" altLang="en-US" sz="24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0" name="テキスト ボックス 29">
            <a:extLst>
              <a:ext uri="{FF2B5EF4-FFF2-40B4-BE49-F238E27FC236}">
                <a16:creationId xmlns:a16="http://schemas.microsoft.com/office/drawing/2014/main" id="{70C4C2B2-DD0E-4E6D-92C8-DD00A5D362EB}"/>
              </a:ext>
            </a:extLst>
          </p:cNvPr>
          <p:cNvSpPr txBox="1"/>
          <p:nvPr/>
        </p:nvSpPr>
        <p:spPr>
          <a:xfrm>
            <a:off x="252000" y="3935745"/>
            <a:ext cx="8640000" cy="2123658"/>
          </a:xfrm>
          <a:prstGeom prst="rect">
            <a:avLst/>
          </a:prstGeom>
          <a:noFill/>
        </p:spPr>
        <p:txBody>
          <a:bodyPr wrap="square" rtlCol="0">
            <a:spAutoFit/>
          </a:bodyPr>
          <a:lstStyle/>
          <a:p>
            <a:pPr marL="342900" indent="-342900">
              <a:buFont typeface="Arial" panose="020B0604020202020204" pitchFamily="34" charset="0"/>
              <a:buChar char="•"/>
            </a:pPr>
            <a:r>
              <a:rPr lang="ja-JP" altLang="en-US" sz="2200" dirty="0" smtClean="0"/>
              <a:t>課題の全てを全体で取り組まないといけないか。各世帯（一人一人）</a:t>
            </a:r>
            <a:endParaRPr lang="en-US" altLang="ja-JP" sz="2200" dirty="0" smtClean="0"/>
          </a:p>
          <a:p>
            <a:r>
              <a:rPr lang="ja-JP" altLang="en-US" sz="2200" dirty="0"/>
              <a:t>　</a:t>
            </a:r>
            <a:r>
              <a:rPr lang="ja-JP" altLang="en-US" sz="2200" dirty="0" smtClean="0"/>
              <a:t>の取組みの強化</a:t>
            </a:r>
            <a:r>
              <a:rPr lang="ja-JP" altLang="en-US" sz="2200" dirty="0"/>
              <a:t>を図ること</a:t>
            </a:r>
            <a:r>
              <a:rPr lang="ja-JP" altLang="en-US" sz="2200" dirty="0" smtClean="0"/>
              <a:t>で課題解決につながるものはないか。</a:t>
            </a:r>
            <a:endParaRPr lang="en-US" altLang="ja-JP" sz="2200" dirty="0"/>
          </a:p>
          <a:p>
            <a:pPr marL="342900" indent="-342900">
              <a:buFont typeface="Arial" panose="020B0604020202020204" pitchFamily="34" charset="0"/>
              <a:buChar char="•"/>
            </a:pPr>
            <a:r>
              <a:rPr lang="ja-JP" altLang="en-US" sz="2200" dirty="0" smtClean="0"/>
              <a:t>全ての課題の優先度は同じか。最優先で取り組むべき課題、段階的</a:t>
            </a:r>
            <a:endParaRPr lang="en-US" altLang="ja-JP" sz="2200" dirty="0" smtClean="0"/>
          </a:p>
          <a:p>
            <a:r>
              <a:rPr lang="ja-JP" altLang="en-US" sz="2200" dirty="0"/>
              <a:t>　</a:t>
            </a:r>
            <a:r>
              <a:rPr lang="ja-JP" altLang="en-US" sz="2200" dirty="0" smtClean="0"/>
              <a:t>に取組みを進めるもの等はないか。</a:t>
            </a:r>
            <a:endParaRPr lang="en-US" altLang="ja-JP" sz="2200" dirty="0"/>
          </a:p>
          <a:p>
            <a:pPr marL="342900" indent="-342900">
              <a:buFont typeface="Arial" panose="020B0604020202020204" pitchFamily="34" charset="0"/>
              <a:buChar char="•"/>
            </a:pPr>
            <a:r>
              <a:rPr lang="ja-JP" altLang="en-US" sz="2200" dirty="0" smtClean="0"/>
              <a:t>八条コミュニティ（組織）として、区長会として、その他の団体として、取</a:t>
            </a:r>
            <a:endParaRPr lang="en-US" altLang="ja-JP" sz="2200" dirty="0" smtClean="0"/>
          </a:p>
          <a:p>
            <a:r>
              <a:rPr lang="ja-JP" altLang="en-US" sz="2200" dirty="0"/>
              <a:t>　</a:t>
            </a:r>
            <a:r>
              <a:rPr lang="ja-JP" altLang="en-US" sz="2200" dirty="0" smtClean="0"/>
              <a:t>組みの円滑化を図るための連携は可能かどうか。</a:t>
            </a:r>
            <a:endParaRPr lang="en-US" altLang="ja-JP" sz="2200" dirty="0" smtClean="0"/>
          </a:p>
        </p:txBody>
      </p:sp>
      <p:sp>
        <p:nvSpPr>
          <p:cNvPr id="9" name="正方形/長方形 8">
            <a:extLst>
              <a:ext uri="{FF2B5EF4-FFF2-40B4-BE49-F238E27FC236}">
                <a16:creationId xmlns:a16="http://schemas.microsoft.com/office/drawing/2014/main" id="{F6BFE58B-A561-4F38-A611-88DFFBB64F76}"/>
              </a:ext>
            </a:extLst>
          </p:cNvPr>
          <p:cNvSpPr/>
          <p:nvPr/>
        </p:nvSpPr>
        <p:spPr bwMode="auto">
          <a:xfrm>
            <a:off x="252000" y="3281060"/>
            <a:ext cx="8676541" cy="2882723"/>
          </a:xfrm>
          <a:prstGeom prst="rect">
            <a:avLst/>
          </a:prstGeom>
          <a:noFill/>
          <a:ln w="9525" cap="flat" cmpd="sng" algn="ctr">
            <a:solidFill>
              <a:srgbClr val="C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a:ln>
                <a:noFill/>
              </a:ln>
              <a:solidFill>
                <a:schemeClr val="tx1"/>
              </a:solidFill>
              <a:effectLst/>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1894571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災害総合シナリオシミュレータ">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ユーザー定義 1">
      <a:majorFont>
        <a:latin typeface="Arial Black"/>
        <a:ea typeface="HGP創英角ｺﾞｼｯｸUB"/>
        <a:cs typeface="HGP創英角ｺﾞｼｯｸUB"/>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sz="1600" b="0" i="0" u="none" strike="noStrike" cap="none" normalizeH="0" baseline="0" dirty="0" smtClean="0">
            <a:ln>
              <a:noFill/>
            </a:ln>
            <a:solidFill>
              <a:schemeClr val="tx1"/>
            </a:solidFill>
            <a:effectLst/>
            <a:latin typeface="ＭＳ Ｐゴシック" pitchFamily="50" charset="-128"/>
            <a:ea typeface="ＭＳ Ｐゴシック" pitchFamily="50" charset="-128"/>
          </a:defRPr>
        </a:defPPr>
      </a:lstStyle>
    </a:spDef>
    <a:lnDef>
      <a:spPr bwMode="auto">
        <a:noFill/>
        <a:ln w="254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災害総合シナリオシミュレー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災害総合シナリオシミュレー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災害総合シナリオシミュレー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災害総合シナリオシミュレー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災害総合シナリオシミュレー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災害総合シナリオシミュレー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災害総合シナリオシミュレー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災害総合シナリオシミュレー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災害総合シナリオシミュレー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災害総合シナリオシミュレー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災害総合シナリオシミュレー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災害総合シナリオシミュレー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23537</TotalTime>
  <Words>1890</Words>
  <Application>Microsoft Office PowerPoint</Application>
  <PresentationFormat>画面に合わせる (4:3)</PresentationFormat>
  <Paragraphs>183</Paragraphs>
  <Slides>18</Slides>
  <Notes>7</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18</vt:i4>
      </vt:variant>
    </vt:vector>
  </HeadingPairs>
  <TitlesOfParts>
    <vt:vector size="30" baseType="lpstr">
      <vt:lpstr>ＤＨＰ平成明朝体W7</vt:lpstr>
      <vt:lpstr>HGP創英角ｺﾞｼｯｸUB</vt:lpstr>
      <vt:lpstr>HG丸ｺﾞｼｯｸM-PRO</vt:lpstr>
      <vt:lpstr>ＭＳ Ｐゴシック</vt:lpstr>
      <vt:lpstr>ＭＳ Ｐ明朝</vt:lpstr>
      <vt:lpstr>ＭＳ ゴシック</vt:lpstr>
      <vt:lpstr>Arial</vt:lpstr>
      <vt:lpstr>Arial Black</vt:lpstr>
      <vt:lpstr>Microsoft Yi Baiti</vt:lpstr>
      <vt:lpstr>Times New Roman</vt:lpstr>
      <vt:lpstr>Wingdings</vt:lpstr>
      <vt:lpstr>災害総合シナリオシミュレータ</vt:lpstr>
      <vt:lpstr>2021年度　八条コミュニティ 防災ワークショップ（実践編）  －課題解決の具体策を考え、実践につなげる－</vt:lpstr>
      <vt:lpstr>本日のプログラム</vt:lpstr>
      <vt:lpstr>本日のワークショップの参加者</vt:lpstr>
      <vt:lpstr>1. 開会（あいさつ）</vt:lpstr>
      <vt:lpstr>２．取組説明（市防災課）</vt:lpstr>
      <vt:lpstr>ワークショップの目的</vt:lpstr>
      <vt:lpstr>昨年度の八条コミュニティの取組み</vt:lpstr>
      <vt:lpstr>３．本日のゴール（目標）</vt:lpstr>
      <vt:lpstr>本日のワークショップ（実践編）のゴール（目標）</vt:lpstr>
      <vt:lpstr>６つの課題を整理し、４つの目標を設定</vt:lpstr>
      <vt:lpstr>優先順位を決めましょう！！</vt:lpstr>
      <vt:lpstr>八条地区の課題に対して、対応策を考える。 「具体的な取組み方法」、「誰が」、「どのように」、「いつまでに」　</vt:lpstr>
      <vt:lpstr>進行内容・グループ分け</vt:lpstr>
      <vt:lpstr>グループワークの進め方（例）</vt:lpstr>
      <vt:lpstr>５．まとめ（発表）　と　今後の進め方</vt:lpstr>
      <vt:lpstr>PowerPoint プレゼンテーション</vt:lpstr>
      <vt:lpstr>今後の進め方</vt:lpstr>
      <vt:lpstr>６． 閉会</vt:lpstr>
    </vt:vector>
  </TitlesOfParts>
  <Company>㈱IDA社会技術研究所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平成28年度 防災学習推進資料作成業務 </dc:title>
  <dc:creator>IDA社会技術研究所</dc:creator>
  <cp:lastModifiedBy>user</cp:lastModifiedBy>
  <cp:revision>1313</cp:revision>
  <cp:lastPrinted>2021-11-08T04:08:29Z</cp:lastPrinted>
  <dcterms:created xsi:type="dcterms:W3CDTF">2008-07-08T01:52:40Z</dcterms:created>
  <dcterms:modified xsi:type="dcterms:W3CDTF">2021-11-08T04:45:58Z</dcterms:modified>
</cp:coreProperties>
</file>