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95" r:id="rId2"/>
    <p:sldId id="5681" r:id="rId3"/>
    <p:sldId id="5683" r:id="rId4"/>
    <p:sldId id="5691" r:id="rId5"/>
    <p:sldId id="5682" r:id="rId6"/>
    <p:sldId id="496" r:id="rId7"/>
    <p:sldId id="5675" r:id="rId8"/>
    <p:sldId id="504" r:id="rId9"/>
    <p:sldId id="5692" r:id="rId10"/>
    <p:sldId id="498" r:id="rId11"/>
    <p:sldId id="501" r:id="rId12"/>
    <p:sldId id="503" r:id="rId13"/>
    <p:sldId id="5693" r:id="rId14"/>
    <p:sldId id="5697" r:id="rId15"/>
    <p:sldId id="499" r:id="rId16"/>
    <p:sldId id="5673" r:id="rId17"/>
    <p:sldId id="443" r:id="rId18"/>
    <p:sldId id="5674" r:id="rId19"/>
    <p:sldId id="5696" r:id="rId20"/>
    <p:sldId id="5677" r:id="rId21"/>
    <p:sldId id="5695" r:id="rId22"/>
  </p:sldIdLst>
  <p:sldSz cx="9144000" cy="6858000" type="screen4x3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B006305-38A7-4A8C-9498-0F6DAB17E40B}">
          <p14:sldIdLst>
            <p14:sldId id="495"/>
            <p14:sldId id="5681"/>
            <p14:sldId id="5683"/>
            <p14:sldId id="5691"/>
            <p14:sldId id="5682"/>
            <p14:sldId id="496"/>
            <p14:sldId id="5675"/>
            <p14:sldId id="504"/>
            <p14:sldId id="5692"/>
            <p14:sldId id="498"/>
            <p14:sldId id="501"/>
            <p14:sldId id="503"/>
            <p14:sldId id="5693"/>
            <p14:sldId id="5697"/>
            <p14:sldId id="499"/>
            <p14:sldId id="5673"/>
            <p14:sldId id="443"/>
            <p14:sldId id="5674"/>
            <p14:sldId id="5696"/>
            <p14:sldId id="5677"/>
            <p14:sldId id="5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677"/>
    <a:srgbClr val="49647F"/>
    <a:srgbClr val="FFCCCC"/>
    <a:srgbClr val="FFD966"/>
    <a:srgbClr val="F57F61"/>
    <a:srgbClr val="BF9000"/>
    <a:srgbClr val="3E95BA"/>
    <a:srgbClr val="B52F25"/>
    <a:srgbClr val="C55A1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6" autoAdjust="0"/>
    <p:restoredTop sz="96135" autoAdjust="0"/>
  </p:normalViewPr>
  <p:slideViewPr>
    <p:cSldViewPr snapToGrid="0">
      <p:cViewPr varScale="1">
        <p:scale>
          <a:sx n="131" d="100"/>
          <a:sy n="131" d="100"/>
        </p:scale>
        <p:origin x="552" y="240"/>
      </p:cViewPr>
      <p:guideLst>
        <p:guide orient="horz" pos="431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34"/>
    </p:cViewPr>
  </p:sorterViewPr>
  <p:notesViewPr>
    <p:cSldViewPr snapToGrid="0" showGuides="1">
      <p:cViewPr varScale="1">
        <p:scale>
          <a:sx n="115" d="100"/>
          <a:sy n="115" d="100"/>
        </p:scale>
        <p:origin x="9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4435304" cy="355680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022" y="5"/>
            <a:ext cx="4435304" cy="355680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r">
              <a:defRPr sz="1100"/>
            </a:lvl1pPr>
          </a:lstStyle>
          <a:p>
            <a:fld id="{E7FB2217-CBDD-48DB-AC17-73D1C2F8948F}" type="datetimeFigureOut">
              <a:rPr kumimoji="1" lang="ja-JP" altLang="en-US" smtClean="0"/>
              <a:pPr/>
              <a:t>2020/9/15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743621"/>
            <a:ext cx="4435304" cy="355680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022" y="6743621"/>
            <a:ext cx="4435304" cy="355680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r">
              <a:defRPr sz="1100"/>
            </a:lvl1pPr>
          </a:lstStyle>
          <a:p>
            <a:fld id="{92305679-1BF0-436C-9755-67E9642487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8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434998" cy="356198"/>
          </a:xfrm>
          <a:prstGeom prst="rect">
            <a:avLst/>
          </a:prstGeom>
        </p:spPr>
        <p:txBody>
          <a:bodyPr vert="horz" lIns="98994" tIns="49496" rIns="98994" bIns="4949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50" y="0"/>
            <a:ext cx="4434998" cy="356198"/>
          </a:xfrm>
          <a:prstGeom prst="rect">
            <a:avLst/>
          </a:prstGeom>
        </p:spPr>
        <p:txBody>
          <a:bodyPr vert="horz" lIns="98994" tIns="49496" rIns="98994" bIns="49496" rtlCol="0"/>
          <a:lstStyle>
            <a:lvl1pPr algn="r">
              <a:defRPr sz="1300"/>
            </a:lvl1pPr>
          </a:lstStyle>
          <a:p>
            <a:fld id="{9EC4DE7B-F0D2-4ABF-9DB6-85AB1CC4B47F}" type="datetimeFigureOut">
              <a:rPr kumimoji="1" lang="ja-JP" altLang="en-US" smtClean="0"/>
              <a:pPr/>
              <a:t>2020/9/15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21075" y="887413"/>
            <a:ext cx="31924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94" tIns="49496" rIns="98994" bIns="494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8994" tIns="49496" rIns="98994" bIns="494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743108"/>
            <a:ext cx="4434998" cy="356197"/>
          </a:xfrm>
          <a:prstGeom prst="rect">
            <a:avLst/>
          </a:prstGeom>
        </p:spPr>
        <p:txBody>
          <a:bodyPr vert="horz" lIns="98994" tIns="49496" rIns="98994" bIns="4949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50" y="6743108"/>
            <a:ext cx="4434998" cy="356197"/>
          </a:xfrm>
          <a:prstGeom prst="rect">
            <a:avLst/>
          </a:prstGeom>
        </p:spPr>
        <p:txBody>
          <a:bodyPr vert="horz" lIns="98994" tIns="49496" rIns="98994" bIns="49496" rtlCol="0" anchor="b"/>
          <a:lstStyle>
            <a:lvl1pPr algn="r">
              <a:defRPr sz="1300"/>
            </a:lvl1pPr>
          </a:lstStyle>
          <a:p>
            <a:fld id="{13DE0169-78C2-4ED3-82AC-3044DFE7EC7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45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セリフ例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まず、１つめの避難を考えるポイント</a:t>
            </a:r>
            <a:endParaRPr kumimoji="1" lang="en-US" altLang="ja-JP" dirty="0"/>
          </a:p>
          <a:p>
            <a:r>
              <a:rPr kumimoji="1" lang="ja-JP" altLang="en-US" dirty="0"/>
              <a:t>「要点１　避難所以外の避難、分散避難も選択肢」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さきほど、「</a:t>
            </a:r>
            <a:r>
              <a:rPr kumimoji="1" lang="en-US" altLang="ja-JP" dirty="0"/>
              <a:t>『</a:t>
            </a: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</a:t>
            </a:r>
            <a:r>
              <a:rPr lang="en-US" altLang="ja-JP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lang="ja-JP" altLang="en-US" sz="105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とは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難</a:t>
            </a:r>
            <a:r>
              <a:rPr lang="ja-JP" altLang="en-US" sz="105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</a:t>
            </a:r>
            <a:r>
              <a:rPr lang="ja-JP" altLang="en-US" sz="105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ける</a:t>
            </a:r>
            <a:r>
              <a:rPr lang="ja-JP" altLang="en-US" sz="1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105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のことです。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避難所</a:t>
            </a:r>
            <a:r>
              <a:rPr lang="ja-JP" altLang="en-US" sz="105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行くことだけ</a:t>
            </a:r>
            <a:r>
              <a:rPr lang="ja-JP" altLang="en-US" sz="105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避難ではありません。」とありましたが、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言い換えれば、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クリック①：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災害から命を守る、かつ、できるだけ３密を避ける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避難を考えて行動をしていくということです。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クリック②：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一言に避難といっても、多様な避難が考えられます。</a:t>
            </a:r>
            <a:endParaRPr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endParaRPr kumimoji="1"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1200" dirty="0">
                <a:solidFill>
                  <a:schemeClr val="tx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クリック③（左上）：</a:t>
            </a:r>
            <a:endParaRPr kumimoji="1" lang="en-US" altLang="ja-JP" sz="1200" dirty="0">
              <a:solidFill>
                <a:schemeClr val="tx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多くがイメージする、避難所避難。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クリック④（右上）：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在宅避難（自宅の２階にとどまるため、自宅避難や垂直避難とも呼ばれます。）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これは、自宅で安全が確保されている場合に限ってとれる避難です。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クリック⑤（左下）：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学校などの避難所や、自宅だけでなく、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親戚・知人宅（黒潮町内にはかなりすくないですが）などへの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避難も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クリック⑥（右下）：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避難所に入らないまでも、避難所の駐車場まで行って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車のなかで過ごすというとも選択肢のひとつです。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ただし、この場合は、特にエコノミークラス症候群の危険性も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kumimoji="1" lang="ja-JP" altLang="en-US" dirty="0"/>
              <a:t>　あることを頭においておかなければなりません。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91245-23A8-4996-A0C7-39E4967BE31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8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8E458A-5714-4EFF-8AA7-F71131A28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52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330200"/>
          </a:xfrm>
          <a:prstGeom prst="rect">
            <a:avLst/>
          </a:prstGeom>
          <a:solidFill>
            <a:srgbClr val="496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668320-2F44-49A8-ABAE-6E9ABD0D3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35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1_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1407886"/>
          </a:xfrm>
          <a:prstGeom prst="rect">
            <a:avLst/>
          </a:prstGeom>
          <a:solidFill>
            <a:srgbClr val="496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BA7488-BE4E-49F1-9AB7-293F59319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215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1_Gry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1731878"/>
            <a:ext cx="9144000" cy="48502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330200"/>
          </a:xfrm>
          <a:prstGeom prst="rect">
            <a:avLst/>
          </a:prstGeom>
          <a:solidFill>
            <a:srgbClr val="496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D1CE85-01A3-4223-A0A6-5E82B550F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1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6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1_GryBac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9144000" cy="656113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-285750" y="167406"/>
            <a:ext cx="9915525" cy="0"/>
          </a:xfrm>
          <a:prstGeom prst="line">
            <a:avLst/>
          </a:prstGeom>
          <a:ln w="38100">
            <a:solidFill>
              <a:srgbClr val="496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330200"/>
          </a:xfrm>
          <a:prstGeom prst="rect">
            <a:avLst/>
          </a:prstGeom>
          <a:solidFill>
            <a:srgbClr val="F5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F61C86-749D-41B9-8966-A3CE685AD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1407886"/>
          </a:xfrm>
          <a:prstGeom prst="rect">
            <a:avLst/>
          </a:prstGeom>
          <a:solidFill>
            <a:srgbClr val="F5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C63FE2-336B-4854-AB62-99D17CA45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8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Gry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1731878"/>
            <a:ext cx="9144000" cy="48502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330200"/>
          </a:xfrm>
          <a:prstGeom prst="rect">
            <a:avLst/>
          </a:prstGeom>
          <a:solidFill>
            <a:srgbClr val="F5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705DD2-8BAB-4D39-B219-1A02BAB4D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82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2_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 rot="16200000">
            <a:off x="-4406899" y="2946400"/>
            <a:ext cx="9144000" cy="330200"/>
          </a:xfrm>
          <a:prstGeom prst="rect">
            <a:avLst/>
          </a:prstGeom>
          <a:solidFill>
            <a:srgbClr val="F5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981457-7FF3-4D8F-86B4-2153A8193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87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56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82169"/>
            <a:ext cx="2057400" cy="27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24C545B7-4A76-41C6-A249-81AA962B1F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74" r:id="rId3"/>
    <p:sldLayoutId id="2147483673" r:id="rId4"/>
    <p:sldLayoutId id="2147483676" r:id="rId5"/>
    <p:sldLayoutId id="2147483678" r:id="rId6"/>
    <p:sldLayoutId id="2147483679" r:id="rId7"/>
    <p:sldLayoutId id="2147483680" r:id="rId8"/>
    <p:sldLayoutId id="214748367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userDrawn="1">
          <p15:clr>
            <a:srgbClr val="F26B43"/>
          </p15:clr>
        </p15:guide>
        <p15:guide id="3" orient="horz" pos="43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1FC085-921E-4C95-A547-AB097C219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921E16-3998-43A8-8031-673D661F6A12}"/>
              </a:ext>
            </a:extLst>
          </p:cNvPr>
          <p:cNvSpPr txBox="1"/>
          <p:nvPr/>
        </p:nvSpPr>
        <p:spPr>
          <a:xfrm>
            <a:off x="682955" y="1859340"/>
            <a:ext cx="793198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5400" dirty="0">
                <a:solidFill>
                  <a:srgbClr val="C00000"/>
                </a:solidFill>
                <a:latin typeface="+mj-ea"/>
                <a:ea typeface="+mj-ea"/>
              </a:rPr>
              <a:t>新型コロナウイルス</a:t>
            </a:r>
            <a:r>
              <a:rPr lang="ja-JP" altLang="en-US" sz="4400" dirty="0">
                <a:latin typeface="+mj-ea"/>
                <a:ea typeface="+mj-ea"/>
              </a:rPr>
              <a:t>が</a:t>
            </a:r>
            <a:endParaRPr lang="en-US" altLang="ja-JP" sz="4800" dirty="0">
              <a:latin typeface="+mj-ea"/>
              <a:ea typeface="+mj-ea"/>
            </a:endParaRPr>
          </a:p>
          <a:p>
            <a:r>
              <a:rPr lang="ja-JP" altLang="en-US" sz="4800" dirty="0">
                <a:latin typeface="+mj-ea"/>
                <a:ea typeface="+mj-ea"/>
              </a:rPr>
              <a:t>蔓延</a:t>
            </a:r>
            <a:r>
              <a:rPr lang="ja-JP" altLang="en-US" sz="4400" dirty="0">
                <a:latin typeface="+mj-ea"/>
                <a:ea typeface="+mj-ea"/>
              </a:rPr>
              <a:t>するなかでの</a:t>
            </a:r>
            <a:r>
              <a:rPr lang="ja-JP" altLang="en-US" sz="5400" dirty="0">
                <a:solidFill>
                  <a:srgbClr val="00B050"/>
                </a:solidFill>
                <a:latin typeface="+mj-ea"/>
                <a:ea typeface="+mj-ea"/>
              </a:rPr>
              <a:t>避難</a:t>
            </a:r>
            <a:r>
              <a:rPr lang="ja-JP" altLang="en-US" sz="4400" dirty="0">
                <a:latin typeface="+mj-ea"/>
                <a:ea typeface="+mj-ea"/>
              </a:rPr>
              <a:t>を</a:t>
            </a:r>
            <a:r>
              <a:rPr lang="ja-JP" altLang="en-US" sz="4800" dirty="0">
                <a:latin typeface="+mj-ea"/>
                <a:ea typeface="+mj-ea"/>
              </a:rPr>
              <a:t>考える</a:t>
            </a:r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824400F6-3860-4F30-A0FE-00B2F13FF354}"/>
              </a:ext>
            </a:extLst>
          </p:cNvPr>
          <p:cNvSpPr txBox="1"/>
          <p:nvPr/>
        </p:nvSpPr>
        <p:spPr>
          <a:xfrm>
            <a:off x="2909779" y="5223194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国土交通省　近畿地方整備局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豊岡河川国道事務所</a:t>
            </a:r>
          </a:p>
        </p:txBody>
      </p:sp>
      <p:sp>
        <p:nvSpPr>
          <p:cNvPr id="8" name="テキスト ボックス 12">
            <a:extLst>
              <a:ext uri="{FF2B5EF4-FFF2-40B4-BE49-F238E27FC236}">
                <a16:creationId xmlns:a16="http://schemas.microsoft.com/office/drawing/2014/main" id="{17D0BD99-F69D-454C-B841-D0756D586B23}"/>
              </a:ext>
            </a:extLst>
          </p:cNvPr>
          <p:cNvSpPr txBox="1"/>
          <p:nvPr/>
        </p:nvSpPr>
        <p:spPr>
          <a:xfrm>
            <a:off x="2965884" y="5869525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資料提供・編集協力</a:t>
            </a:r>
            <a:r>
              <a:rPr kumimoji="1" lang="en-US" altLang="ja-JP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豊 岡 市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796C7D-3E3E-4704-9C09-5BFDA8F4C03D}"/>
              </a:ext>
            </a:extLst>
          </p:cNvPr>
          <p:cNvCxnSpPr/>
          <p:nvPr/>
        </p:nvCxnSpPr>
        <p:spPr>
          <a:xfrm>
            <a:off x="2578100" y="4961680"/>
            <a:ext cx="3771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00DC84-7173-4061-9E45-E40B4B37088D}"/>
              </a:ext>
            </a:extLst>
          </p:cNvPr>
          <p:cNvSpPr txBox="1"/>
          <p:nvPr/>
        </p:nvSpPr>
        <p:spPr>
          <a:xfrm>
            <a:off x="7227533" y="298133"/>
            <a:ext cx="1685077" cy="458757"/>
          </a:xfrm>
          <a:prstGeom prst="rect">
            <a:avLst/>
          </a:prstGeom>
          <a:solidFill>
            <a:srgbClr val="49647F"/>
          </a:solidFill>
          <a:ln>
            <a:noFill/>
          </a:ln>
        </p:spPr>
        <p:txBody>
          <a:bodyPr wrap="none" tIns="72000" bIns="108000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中学生・水害⓪</a:t>
            </a:r>
          </a:p>
        </p:txBody>
      </p:sp>
    </p:spTree>
    <p:extLst>
      <p:ext uri="{BB962C8B-B14F-4D97-AF65-F5344CB8AC3E}">
        <p14:creationId xmlns:p14="http://schemas.microsoft.com/office/powerpoint/2010/main" val="146161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65CFE4-04A7-4BBA-896D-F4F474A9A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A87CCA-A4C3-40F7-9E0F-ED817E25B119}"/>
              </a:ext>
            </a:extLst>
          </p:cNvPr>
          <p:cNvSpPr txBox="1"/>
          <p:nvPr/>
        </p:nvSpPr>
        <p:spPr>
          <a:xfrm>
            <a:off x="5511800" y="5146934"/>
            <a:ext cx="3209212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ってなんだろう？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DEDC22-B02D-450A-9144-A52DCAFBF4BC}"/>
              </a:ext>
            </a:extLst>
          </p:cNvPr>
          <p:cNvSpPr txBox="1"/>
          <p:nvPr/>
        </p:nvSpPr>
        <p:spPr>
          <a:xfrm>
            <a:off x="254000" y="608481"/>
            <a:ext cx="1628651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そもそも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C3E218-127C-467D-9267-E480A73766B8}"/>
              </a:ext>
            </a:extLst>
          </p:cNvPr>
          <p:cNvGrpSpPr/>
          <p:nvPr/>
        </p:nvGrpSpPr>
        <p:grpSpPr>
          <a:xfrm>
            <a:off x="2557889" y="1827851"/>
            <a:ext cx="4035321" cy="2644638"/>
            <a:chOff x="2557889" y="1827851"/>
            <a:chExt cx="4035321" cy="264463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FC18730F-F634-4426-996B-012F091F020C}"/>
                </a:ext>
              </a:extLst>
            </p:cNvPr>
            <p:cNvGrpSpPr/>
            <p:nvPr/>
          </p:nvGrpSpPr>
          <p:grpSpPr>
            <a:xfrm>
              <a:off x="2557889" y="1827851"/>
              <a:ext cx="1769715" cy="2644638"/>
              <a:chOff x="3445196" y="1508537"/>
              <a:chExt cx="1769715" cy="2644638"/>
            </a:xfrm>
          </p:grpSpPr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5A427-2DF0-43AB-955D-3EB4545D8128}"/>
                  </a:ext>
                </a:extLst>
              </p:cNvPr>
              <p:cNvSpPr txBox="1"/>
              <p:nvPr/>
            </p:nvSpPr>
            <p:spPr>
              <a:xfrm>
                <a:off x="3445196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避</a:t>
                </a: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3BA65E1-7303-4F07-A499-9EB5098E3C92}"/>
                  </a:ext>
                </a:extLst>
              </p:cNvPr>
              <p:cNvSpPr txBox="1"/>
              <p:nvPr/>
            </p:nvSpPr>
            <p:spPr>
              <a:xfrm>
                <a:off x="4017468" y="1508537"/>
                <a:ext cx="6251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ひ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34971A0-BB7A-4064-A61C-9171E22D0AE1}"/>
                </a:ext>
              </a:extLst>
            </p:cNvPr>
            <p:cNvGrpSpPr/>
            <p:nvPr/>
          </p:nvGrpSpPr>
          <p:grpSpPr>
            <a:xfrm>
              <a:off x="4823495" y="1827852"/>
              <a:ext cx="1769715" cy="2644637"/>
              <a:chOff x="5623595" y="1508538"/>
              <a:chExt cx="1769715" cy="2644637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2E706E8-DF6C-4437-BFC7-7CC94CF14775}"/>
                  </a:ext>
                </a:extLst>
              </p:cNvPr>
              <p:cNvSpPr txBox="1"/>
              <p:nvPr/>
            </p:nvSpPr>
            <p:spPr>
              <a:xfrm>
                <a:off x="5783093" y="1508538"/>
                <a:ext cx="1450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な ん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3E9719D-9610-4687-BB96-7976DE8B59B1}"/>
                  </a:ext>
                </a:extLst>
              </p:cNvPr>
              <p:cNvSpPr txBox="1"/>
              <p:nvPr/>
            </p:nvSpPr>
            <p:spPr>
              <a:xfrm>
                <a:off x="5623595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難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77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65CFE4-04A7-4BBA-896D-F4F474A9A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F9FFDF5-839F-49A1-8FDD-7A7C917323EC}"/>
              </a:ext>
            </a:extLst>
          </p:cNvPr>
          <p:cNvGrpSpPr/>
          <p:nvPr/>
        </p:nvGrpSpPr>
        <p:grpSpPr>
          <a:xfrm>
            <a:off x="2557889" y="1827851"/>
            <a:ext cx="1769715" cy="2644638"/>
            <a:chOff x="3445196" y="1508537"/>
            <a:chExt cx="1769715" cy="264463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4122C10C-F2D0-447E-852B-680B7A0E73ED}"/>
                </a:ext>
              </a:extLst>
            </p:cNvPr>
            <p:cNvSpPr txBox="1"/>
            <p:nvPr/>
          </p:nvSpPr>
          <p:spPr>
            <a:xfrm>
              <a:off x="3445196" y="2029517"/>
              <a:ext cx="1769715" cy="212365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13800" dirty="0">
                  <a:solidFill>
                    <a:srgbClr val="49647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5B6A7A-84D4-4A8E-B1AF-C73D40D20406}"/>
                </a:ext>
              </a:extLst>
            </p:cNvPr>
            <p:cNvSpPr txBox="1"/>
            <p:nvPr/>
          </p:nvSpPr>
          <p:spPr>
            <a:xfrm>
              <a:off x="4017468" y="1508537"/>
              <a:ext cx="625171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dist"/>
              <a:r>
                <a:rPr kumimoji="1" lang="ja-JP" altLang="en-US" sz="5400" dirty="0">
                  <a:solidFill>
                    <a:srgbClr val="49647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ひ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5C2C68-311D-4464-B716-1582BCA7B87A}"/>
              </a:ext>
            </a:extLst>
          </p:cNvPr>
          <p:cNvGrpSpPr/>
          <p:nvPr/>
        </p:nvGrpSpPr>
        <p:grpSpPr>
          <a:xfrm>
            <a:off x="4823495" y="1827852"/>
            <a:ext cx="1769715" cy="2644637"/>
            <a:chOff x="5623595" y="1508538"/>
            <a:chExt cx="1769715" cy="264463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9D15A7B-1706-44DB-A027-C0F3E5EDE422}"/>
                </a:ext>
              </a:extLst>
            </p:cNvPr>
            <p:cNvSpPr txBox="1"/>
            <p:nvPr/>
          </p:nvSpPr>
          <p:spPr>
            <a:xfrm>
              <a:off x="5783093" y="1508538"/>
              <a:ext cx="1450718" cy="83099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dist"/>
              <a:r>
                <a:rPr kumimoji="1" lang="ja-JP" altLang="en-US" sz="5400" dirty="0">
                  <a:solidFill>
                    <a:srgbClr val="49647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な ん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C8D5F88-D439-45F5-BACE-CA4D2A967A11}"/>
                </a:ext>
              </a:extLst>
            </p:cNvPr>
            <p:cNvSpPr txBox="1"/>
            <p:nvPr/>
          </p:nvSpPr>
          <p:spPr>
            <a:xfrm>
              <a:off x="5623595" y="2029517"/>
              <a:ext cx="1769715" cy="212365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13800" dirty="0">
                  <a:solidFill>
                    <a:srgbClr val="49647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難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60C741-3115-4597-9B1B-D161946D5C5F}"/>
              </a:ext>
            </a:extLst>
          </p:cNvPr>
          <p:cNvGrpSpPr/>
          <p:nvPr/>
        </p:nvGrpSpPr>
        <p:grpSpPr>
          <a:xfrm>
            <a:off x="2436386" y="1777051"/>
            <a:ext cx="6199904" cy="2671556"/>
            <a:chOff x="2566881" y="3861331"/>
            <a:chExt cx="6199904" cy="267155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0BD8703-E48F-4583-BD33-EC0FB283ABBF}"/>
                </a:ext>
              </a:extLst>
            </p:cNvPr>
            <p:cNvSpPr txBox="1"/>
            <p:nvPr/>
          </p:nvSpPr>
          <p:spPr>
            <a:xfrm>
              <a:off x="2566881" y="5301781"/>
              <a:ext cx="838371" cy="123110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8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を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D7BD1CF-66AD-4129-9B9C-CABEE9AB9DDC}"/>
                </a:ext>
              </a:extLst>
            </p:cNvPr>
            <p:cNvSpPr txBox="1"/>
            <p:nvPr/>
          </p:nvSpPr>
          <p:spPr>
            <a:xfrm>
              <a:off x="3916120" y="3861331"/>
              <a:ext cx="89710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dist"/>
              <a:r>
                <a:rPr kumimoji="1" lang="ja-JP" altLang="en-US" sz="5400" dirty="0">
                  <a:solidFill>
                    <a:srgbClr val="49647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さ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93C4885-9D6E-4536-AD82-05FF6D0C9A50}"/>
                </a:ext>
              </a:extLst>
            </p:cNvPr>
            <p:cNvSpPr txBox="1"/>
            <p:nvPr/>
          </p:nvSpPr>
          <p:spPr>
            <a:xfrm>
              <a:off x="5328343" y="5301781"/>
              <a:ext cx="3438442" cy="123110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8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けること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E735786-3DD0-41AD-8C31-4348579BA5D8}"/>
              </a:ext>
            </a:extLst>
          </p:cNvPr>
          <p:cNvGrpSpPr/>
          <p:nvPr/>
        </p:nvGrpSpPr>
        <p:grpSpPr>
          <a:xfrm>
            <a:off x="317500" y="1777051"/>
            <a:ext cx="8509000" cy="2947349"/>
            <a:chOff x="317500" y="6336351"/>
            <a:chExt cx="8509000" cy="294734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B72DBF9-12BE-4CC7-886D-E5E1F5FB581B}"/>
                </a:ext>
              </a:extLst>
            </p:cNvPr>
            <p:cNvSpPr/>
            <p:nvPr/>
          </p:nvSpPr>
          <p:spPr>
            <a:xfrm>
              <a:off x="317500" y="6337300"/>
              <a:ext cx="8509000" cy="294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215AD12-0371-4F56-BE28-82F1D6B891B7}"/>
                </a:ext>
              </a:extLst>
            </p:cNvPr>
            <p:cNvGrpSpPr/>
            <p:nvPr/>
          </p:nvGrpSpPr>
          <p:grpSpPr>
            <a:xfrm>
              <a:off x="3344260" y="6387151"/>
              <a:ext cx="1769715" cy="2644638"/>
              <a:chOff x="3418054" y="1508537"/>
              <a:chExt cx="1769715" cy="2644638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938DAF2-7E1C-4033-B5A4-C64966E2CBCB}"/>
                  </a:ext>
                </a:extLst>
              </p:cNvPr>
              <p:cNvSpPr txBox="1"/>
              <p:nvPr/>
            </p:nvSpPr>
            <p:spPr>
              <a:xfrm>
                <a:off x="3418054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避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2B3F266-2DC9-4209-A732-5B7B30385BF7}"/>
                  </a:ext>
                </a:extLst>
              </p:cNvPr>
              <p:cNvSpPr txBox="1"/>
              <p:nvPr/>
            </p:nvSpPr>
            <p:spPr>
              <a:xfrm>
                <a:off x="4017468" y="1508537"/>
                <a:ext cx="6251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ひ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CC46860-4362-4F17-AF63-D9198D9D513A}"/>
                </a:ext>
              </a:extLst>
            </p:cNvPr>
            <p:cNvGrpSpPr/>
            <p:nvPr/>
          </p:nvGrpSpPr>
          <p:grpSpPr>
            <a:xfrm>
              <a:off x="696337" y="6387152"/>
              <a:ext cx="1769715" cy="2644637"/>
              <a:chOff x="5575970" y="1508538"/>
              <a:chExt cx="1769715" cy="2644637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3F39176-225B-4D63-BB46-3E6E2B639FEB}"/>
                  </a:ext>
                </a:extLst>
              </p:cNvPr>
              <p:cNvSpPr txBox="1"/>
              <p:nvPr/>
            </p:nvSpPr>
            <p:spPr>
              <a:xfrm>
                <a:off x="5735468" y="1508538"/>
                <a:ext cx="1450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な ん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FDA9F5-C412-48C7-B86F-5B88F8F0A07B}"/>
                  </a:ext>
                </a:extLst>
              </p:cNvPr>
              <p:cNvSpPr txBox="1"/>
              <p:nvPr/>
            </p:nvSpPr>
            <p:spPr>
              <a:xfrm>
                <a:off x="5575970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難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772BDC7-5205-4ED3-8E33-14EF8FA27993}"/>
                </a:ext>
              </a:extLst>
            </p:cNvPr>
            <p:cNvGrpSpPr/>
            <p:nvPr/>
          </p:nvGrpSpPr>
          <p:grpSpPr>
            <a:xfrm>
              <a:off x="2436390" y="6336351"/>
              <a:ext cx="6199900" cy="2671556"/>
              <a:chOff x="2566885" y="3861331"/>
              <a:chExt cx="6199900" cy="2671556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8B6EF66-4991-4073-86AF-D2FBED6EB6B5}"/>
                  </a:ext>
                </a:extLst>
              </p:cNvPr>
              <p:cNvSpPr txBox="1"/>
              <p:nvPr/>
            </p:nvSpPr>
            <p:spPr>
              <a:xfrm>
                <a:off x="2566885" y="5301781"/>
                <a:ext cx="8383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8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を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4BF59B2-F739-4451-AD3F-01BB44C3C459}"/>
                  </a:ext>
                </a:extLst>
              </p:cNvPr>
              <p:cNvSpPr txBox="1"/>
              <p:nvPr/>
            </p:nvSpPr>
            <p:spPr>
              <a:xfrm>
                <a:off x="3916297" y="3861331"/>
                <a:ext cx="89710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さ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DDA28FB-43E1-41C1-BDE9-1EC4245B1262}"/>
                  </a:ext>
                </a:extLst>
              </p:cNvPr>
              <p:cNvSpPr txBox="1"/>
              <p:nvPr/>
            </p:nvSpPr>
            <p:spPr>
              <a:xfrm>
                <a:off x="5328343" y="5301781"/>
                <a:ext cx="3438442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8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けること</a:t>
                </a:r>
              </a:p>
            </p:txBody>
          </p:sp>
        </p:grpSp>
      </p:grpSp>
      <p:pic>
        <p:nvPicPr>
          <p:cNvPr id="30" name="Picture 2" descr="ペットと避難している人たちのイラスト">
            <a:extLst>
              <a:ext uri="{FF2B5EF4-FFF2-40B4-BE49-F238E27FC236}">
                <a16:creationId xmlns:a16="http://schemas.microsoft.com/office/drawing/2014/main" id="{4B331D8A-B325-40E2-A5F7-685D544E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" y="4596857"/>
            <a:ext cx="2610000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火事から避難する人たちのイラスト（子供）">
            <a:extLst>
              <a:ext uri="{FF2B5EF4-FFF2-40B4-BE49-F238E27FC236}">
                <a16:creationId xmlns:a16="http://schemas.microsoft.com/office/drawing/2014/main" id="{E1FEBC72-4AAE-4DE7-AF41-9E69161F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8" y="4596857"/>
            <a:ext cx="2468074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洪水でビルの屋上に避難した人のイラスト">
            <a:extLst>
              <a:ext uri="{FF2B5EF4-FFF2-40B4-BE49-F238E27FC236}">
                <a16:creationId xmlns:a16="http://schemas.microsoft.com/office/drawing/2014/main" id="{82E7ACBD-ABF7-4E02-A7A4-A71A2E67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12" y="4596857"/>
            <a:ext cx="2420862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45121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08611 7.40741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E735786-3DD0-41AD-8C31-4348579BA5D8}"/>
              </a:ext>
            </a:extLst>
          </p:cNvPr>
          <p:cNvGrpSpPr/>
          <p:nvPr/>
        </p:nvGrpSpPr>
        <p:grpSpPr>
          <a:xfrm>
            <a:off x="317500" y="1777051"/>
            <a:ext cx="8509000" cy="2947349"/>
            <a:chOff x="317500" y="6336351"/>
            <a:chExt cx="8509000" cy="294734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B72DBF9-12BE-4CC7-886D-E5E1F5FB581B}"/>
                </a:ext>
              </a:extLst>
            </p:cNvPr>
            <p:cNvSpPr/>
            <p:nvPr/>
          </p:nvSpPr>
          <p:spPr>
            <a:xfrm>
              <a:off x="317500" y="6337300"/>
              <a:ext cx="8509000" cy="294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215AD12-0371-4F56-BE28-82F1D6B891B7}"/>
                </a:ext>
              </a:extLst>
            </p:cNvPr>
            <p:cNvGrpSpPr/>
            <p:nvPr/>
          </p:nvGrpSpPr>
          <p:grpSpPr>
            <a:xfrm>
              <a:off x="3344260" y="6387151"/>
              <a:ext cx="1769715" cy="2644638"/>
              <a:chOff x="3418054" y="1508537"/>
              <a:chExt cx="1769715" cy="2644638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938DAF2-7E1C-4033-B5A4-C64966E2CBCB}"/>
                  </a:ext>
                </a:extLst>
              </p:cNvPr>
              <p:cNvSpPr txBox="1"/>
              <p:nvPr/>
            </p:nvSpPr>
            <p:spPr>
              <a:xfrm>
                <a:off x="3418054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避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2B3F266-2DC9-4209-A732-5B7B30385BF7}"/>
                  </a:ext>
                </a:extLst>
              </p:cNvPr>
              <p:cNvSpPr txBox="1"/>
              <p:nvPr/>
            </p:nvSpPr>
            <p:spPr>
              <a:xfrm>
                <a:off x="4017468" y="1508537"/>
                <a:ext cx="6251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ひ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CC46860-4362-4F17-AF63-D9198D9D513A}"/>
                </a:ext>
              </a:extLst>
            </p:cNvPr>
            <p:cNvGrpSpPr/>
            <p:nvPr/>
          </p:nvGrpSpPr>
          <p:grpSpPr>
            <a:xfrm>
              <a:off x="696337" y="6387152"/>
              <a:ext cx="1769715" cy="2644637"/>
              <a:chOff x="5575970" y="1508538"/>
              <a:chExt cx="1769715" cy="2644637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3F39176-225B-4D63-BB46-3E6E2B639FEB}"/>
                  </a:ext>
                </a:extLst>
              </p:cNvPr>
              <p:cNvSpPr txBox="1"/>
              <p:nvPr/>
            </p:nvSpPr>
            <p:spPr>
              <a:xfrm>
                <a:off x="5735468" y="1508538"/>
                <a:ext cx="1450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な ん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DFDA9F5-C412-48C7-B86F-5B88F8F0A07B}"/>
                  </a:ext>
                </a:extLst>
              </p:cNvPr>
              <p:cNvSpPr txBox="1"/>
              <p:nvPr/>
            </p:nvSpPr>
            <p:spPr>
              <a:xfrm>
                <a:off x="5575970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難</a:t>
                </a: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772BDC7-5205-4ED3-8E33-14EF8FA27993}"/>
                </a:ext>
              </a:extLst>
            </p:cNvPr>
            <p:cNvGrpSpPr/>
            <p:nvPr/>
          </p:nvGrpSpPr>
          <p:grpSpPr>
            <a:xfrm>
              <a:off x="2436390" y="6336351"/>
              <a:ext cx="6199900" cy="2671556"/>
              <a:chOff x="2566885" y="3861331"/>
              <a:chExt cx="6199900" cy="2671556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8B6EF66-4991-4073-86AF-D2FBED6EB6B5}"/>
                  </a:ext>
                </a:extLst>
              </p:cNvPr>
              <p:cNvSpPr txBox="1"/>
              <p:nvPr/>
            </p:nvSpPr>
            <p:spPr>
              <a:xfrm>
                <a:off x="2566885" y="5301781"/>
                <a:ext cx="8383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8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を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4BF59B2-F739-4451-AD3F-01BB44C3C459}"/>
                  </a:ext>
                </a:extLst>
              </p:cNvPr>
              <p:cNvSpPr txBox="1"/>
              <p:nvPr/>
            </p:nvSpPr>
            <p:spPr>
              <a:xfrm>
                <a:off x="3916297" y="3861331"/>
                <a:ext cx="89710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さ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DDA28FB-43E1-41C1-BDE9-1EC4245B1262}"/>
                  </a:ext>
                </a:extLst>
              </p:cNvPr>
              <p:cNvSpPr txBox="1"/>
              <p:nvPr/>
            </p:nvSpPr>
            <p:spPr>
              <a:xfrm>
                <a:off x="5328343" y="5301781"/>
                <a:ext cx="3438442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80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けること</a:t>
                </a: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65CFE4-04A7-4BBA-896D-F4F474A9A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30" name="Picture 2" descr="ペットと避難している人たちのイラスト">
            <a:extLst>
              <a:ext uri="{FF2B5EF4-FFF2-40B4-BE49-F238E27FC236}">
                <a16:creationId xmlns:a16="http://schemas.microsoft.com/office/drawing/2014/main" id="{D90C111A-CBE2-40C7-A535-45A8C74E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" y="4596857"/>
            <a:ext cx="2610000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火事から避難する人たちのイラスト（子供）">
            <a:extLst>
              <a:ext uri="{FF2B5EF4-FFF2-40B4-BE49-F238E27FC236}">
                <a16:creationId xmlns:a16="http://schemas.microsoft.com/office/drawing/2014/main" id="{B69C5E8F-364D-48B0-9823-48429FB0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8" y="4596857"/>
            <a:ext cx="2468074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洪水でビルの屋上に避難した人のイラスト">
            <a:extLst>
              <a:ext uri="{FF2B5EF4-FFF2-40B4-BE49-F238E27FC236}">
                <a16:creationId xmlns:a16="http://schemas.microsoft.com/office/drawing/2014/main" id="{01675896-C33B-4CFA-B6B7-B88EA220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12" y="4596857"/>
            <a:ext cx="2420862" cy="2088000"/>
          </a:xfrm>
          <a:prstGeom prst="rect">
            <a:avLst/>
          </a:prstGeom>
          <a:noFill/>
          <a:effectLst>
            <a:glow rad="127000">
              <a:srgbClr val="FFD96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C453636-0B9C-47E8-9B88-203FD76F75C4}"/>
              </a:ext>
            </a:extLst>
          </p:cNvPr>
          <p:cNvGrpSpPr/>
          <p:nvPr/>
        </p:nvGrpSpPr>
        <p:grpSpPr>
          <a:xfrm>
            <a:off x="0" y="1360276"/>
            <a:ext cx="9144000" cy="3024000"/>
            <a:chOff x="0" y="1360276"/>
            <a:chExt cx="9144000" cy="3024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46B045D-B71C-4AE6-8BEA-CF72F50F55DF}"/>
                </a:ext>
              </a:extLst>
            </p:cNvPr>
            <p:cNvSpPr/>
            <p:nvPr/>
          </p:nvSpPr>
          <p:spPr>
            <a:xfrm>
              <a:off x="0" y="1360276"/>
              <a:ext cx="9144000" cy="3024000"/>
            </a:xfrm>
            <a:prstGeom prst="rect">
              <a:avLst/>
            </a:prstGeom>
            <a:solidFill>
              <a:srgbClr val="4964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29D1D4C-3EAB-4396-897F-59614B994045}"/>
                </a:ext>
              </a:extLst>
            </p:cNvPr>
            <p:cNvGrpSpPr/>
            <p:nvPr/>
          </p:nvGrpSpPr>
          <p:grpSpPr>
            <a:xfrm>
              <a:off x="558580" y="1486345"/>
              <a:ext cx="7979264" cy="2784315"/>
              <a:chOff x="1991783" y="1486345"/>
              <a:chExt cx="7979264" cy="2784315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3D7D2AA-1977-4335-AFF3-92BE29DFAD41}"/>
                  </a:ext>
                </a:extLst>
              </p:cNvPr>
              <p:cNvSpPr txBox="1"/>
              <p:nvPr/>
            </p:nvSpPr>
            <p:spPr>
              <a:xfrm>
                <a:off x="6525170" y="1757788"/>
                <a:ext cx="1474763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1500" dirty="0">
                    <a:solidFill>
                      <a:srgbClr val="FFFF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逃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2280F24-5ADC-499D-B6B1-4A6AEE12A2BA}"/>
                  </a:ext>
                </a:extLst>
              </p:cNvPr>
              <p:cNvSpPr txBox="1"/>
              <p:nvPr/>
            </p:nvSpPr>
            <p:spPr>
              <a:xfrm>
                <a:off x="7054589" y="1486345"/>
                <a:ext cx="4263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3600" dirty="0">
                    <a:solidFill>
                      <a:srgbClr val="FFFF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に</a:t>
                </a: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7541AEE-F006-4796-8560-60DD165CC468}"/>
                  </a:ext>
                </a:extLst>
              </p:cNvPr>
              <p:cNvSpPr txBox="1"/>
              <p:nvPr/>
            </p:nvSpPr>
            <p:spPr>
              <a:xfrm>
                <a:off x="8040690" y="2459688"/>
                <a:ext cx="151804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6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げる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361EFF5-C6F3-4704-9E8F-A508FFA7ACAB}"/>
                  </a:ext>
                </a:extLst>
              </p:cNvPr>
              <p:cNvSpPr txBox="1"/>
              <p:nvPr/>
            </p:nvSpPr>
            <p:spPr>
              <a:xfrm>
                <a:off x="3390165" y="2244245"/>
                <a:ext cx="2431755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6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を</a:t>
                </a:r>
                <a:r>
                  <a:rPr kumimoji="1" lang="ja-JP" altLang="en-US" sz="80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守</a:t>
                </a:r>
                <a:r>
                  <a:rPr kumimoji="1" lang="ja-JP" altLang="en-US" sz="6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る</a:t>
                </a:r>
                <a:endParaRPr kumimoji="1" lang="ja-JP" altLang="en-US" sz="7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DD2E8DD-34AD-4CF9-A665-39075A5D7F5E}"/>
                  </a:ext>
                </a:extLst>
              </p:cNvPr>
              <p:cNvSpPr txBox="1"/>
              <p:nvPr/>
            </p:nvSpPr>
            <p:spPr>
              <a:xfrm>
                <a:off x="1991783" y="1757788"/>
                <a:ext cx="1474763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1500" dirty="0">
                    <a:solidFill>
                      <a:srgbClr val="FFFF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命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8FEE97A-1780-4BB7-9E73-2B8BD38F9A30}"/>
                  </a:ext>
                </a:extLst>
              </p:cNvPr>
              <p:cNvSpPr txBox="1"/>
              <p:nvPr/>
            </p:nvSpPr>
            <p:spPr>
              <a:xfrm>
                <a:off x="2111635" y="1486345"/>
                <a:ext cx="12455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rgbClr val="FFFF0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いのち</a:t>
                </a: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62D5589-89AC-4847-B9BE-916C0230FEC0}"/>
                  </a:ext>
                </a:extLst>
              </p:cNvPr>
              <p:cNvSpPr txBox="1"/>
              <p:nvPr/>
            </p:nvSpPr>
            <p:spPr>
              <a:xfrm>
                <a:off x="8602082" y="3254997"/>
                <a:ext cx="13689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6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こと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24B16CB-D263-4D85-ACE6-494CB1F6A6C8}"/>
                  </a:ext>
                </a:extLst>
              </p:cNvPr>
              <p:cNvSpPr txBox="1"/>
              <p:nvPr/>
            </p:nvSpPr>
            <p:spPr>
              <a:xfrm>
                <a:off x="3898176" y="3254997"/>
                <a:ext cx="231794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6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ために</a:t>
                </a: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98EF84E-4F6F-4683-8724-7E7C08A97730}"/>
                  </a:ext>
                </a:extLst>
              </p:cNvPr>
              <p:cNvSpPr txBox="1"/>
              <p:nvPr/>
            </p:nvSpPr>
            <p:spPr>
              <a:xfrm>
                <a:off x="4221320" y="1871011"/>
                <a:ext cx="7694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まも</a:t>
                </a:r>
                <a:endParaRPr kumimoji="1" lang="ja-JP" altLang="en-US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ADA423F-A725-497A-9C85-ECB9D4A9F8F7}"/>
              </a:ext>
            </a:extLst>
          </p:cNvPr>
          <p:cNvSpPr txBox="1"/>
          <p:nvPr/>
        </p:nvSpPr>
        <p:spPr>
          <a:xfrm>
            <a:off x="266808" y="343697"/>
            <a:ext cx="6386365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もっと わかりやすく言うと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40ABD7-04B3-408F-9F97-FBA48FEEE580}"/>
              </a:ext>
            </a:extLst>
          </p:cNvPr>
          <p:cNvSpPr txBox="1"/>
          <p:nvPr/>
        </p:nvSpPr>
        <p:spPr>
          <a:xfrm>
            <a:off x="5187850" y="51872"/>
            <a:ext cx="286937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9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290C86-62DD-448A-8A84-203FD305A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DFAE4A-A820-459E-94B4-91737699B42F}"/>
              </a:ext>
            </a:extLst>
          </p:cNvPr>
          <p:cNvSpPr txBox="1"/>
          <p:nvPr/>
        </p:nvSpPr>
        <p:spPr>
          <a:xfrm>
            <a:off x="0" y="632012"/>
            <a:ext cx="9144000" cy="1225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216000" tIns="180000" rIns="0" bIns="180000" rtlCol="0" anchor="ctr" anchorCtr="0">
            <a:spAutoFit/>
          </a:bodyPr>
          <a:lstStyle/>
          <a:p>
            <a:pPr marL="900113" marR="0" lvl="0" indent="-9001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問１．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	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次の状況のとき、あなたはどちらの行動をしますか？</a:t>
            </a:r>
            <a:b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</a:b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ＡかＢを選んでください。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85A1EB-BD1C-4E45-90EA-ECF6C6D08133}"/>
              </a:ext>
            </a:extLst>
          </p:cNvPr>
          <p:cNvGrpSpPr/>
          <p:nvPr/>
        </p:nvGrpSpPr>
        <p:grpSpPr>
          <a:xfrm>
            <a:off x="550272" y="4686300"/>
            <a:ext cx="3741742" cy="2172791"/>
            <a:chOff x="550272" y="4686300"/>
            <a:chExt cx="3741742" cy="2172791"/>
          </a:xfrm>
        </p:grpSpPr>
        <p:sp>
          <p:nvSpPr>
            <p:cNvPr id="18" name="四角形: 上の 2 つの角を丸める 17">
              <a:extLst>
                <a:ext uri="{FF2B5EF4-FFF2-40B4-BE49-F238E27FC236}">
                  <a16:creationId xmlns:a16="http://schemas.microsoft.com/office/drawing/2014/main" id="{D21BD0D5-0283-47AA-A863-AD19E9E8E406}"/>
                </a:ext>
              </a:extLst>
            </p:cNvPr>
            <p:cNvSpPr/>
            <p:nvPr/>
          </p:nvSpPr>
          <p:spPr>
            <a:xfrm>
              <a:off x="550272" y="4686300"/>
              <a:ext cx="3741742" cy="2172791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C0CCB99-B3A9-4DB4-9237-88AF8807FD48}"/>
                </a:ext>
              </a:extLst>
            </p:cNvPr>
            <p:cNvSpPr txBox="1"/>
            <p:nvPr/>
          </p:nvSpPr>
          <p:spPr>
            <a:xfrm>
              <a:off x="869773" y="4892575"/>
              <a:ext cx="3058530" cy="14773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723900" indent="-723900"/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Ａ</a:t>
              </a:r>
              <a:r>
                <a:rPr kumimoji="1" lang="en-US" altLang="ja-JP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.	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避難所</a:t>
              </a:r>
              <a:r>
                <a:rPr kumimoji="1" lang="ja-JP" altLang="en-US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へ</a:t>
              </a:r>
              <a:br>
                <a:rPr kumimoji="1" lang="en-US" altLang="ja-JP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</a:t>
              </a:r>
              <a:r>
                <a:rPr kumimoji="1" lang="ja-JP" altLang="en-US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する</a:t>
              </a:r>
              <a:endParaRPr kumimoji="1" lang="ja-JP" altLang="en-US" sz="4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8979FD8-5820-4719-A9A1-F38D789DA4EC}"/>
              </a:ext>
            </a:extLst>
          </p:cNvPr>
          <p:cNvGrpSpPr/>
          <p:nvPr/>
        </p:nvGrpSpPr>
        <p:grpSpPr>
          <a:xfrm>
            <a:off x="4880040" y="4686300"/>
            <a:ext cx="3741742" cy="2172791"/>
            <a:chOff x="4880040" y="4686300"/>
            <a:chExt cx="3741742" cy="2172791"/>
          </a:xfrm>
        </p:grpSpPr>
        <p:sp>
          <p:nvSpPr>
            <p:cNvPr id="17" name="四角形: 上の 2 つの角を丸める 16">
              <a:extLst>
                <a:ext uri="{FF2B5EF4-FFF2-40B4-BE49-F238E27FC236}">
                  <a16:creationId xmlns:a16="http://schemas.microsoft.com/office/drawing/2014/main" id="{3073D72C-167B-447A-8D3F-1809F79F6FB5}"/>
                </a:ext>
              </a:extLst>
            </p:cNvPr>
            <p:cNvSpPr/>
            <p:nvPr/>
          </p:nvSpPr>
          <p:spPr>
            <a:xfrm>
              <a:off x="4880040" y="4686300"/>
              <a:ext cx="3741742" cy="217279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DC27234-5537-4A6F-8832-931769671405}"/>
                </a:ext>
              </a:extLst>
            </p:cNvPr>
            <p:cNvSpPr txBox="1"/>
            <p:nvPr/>
          </p:nvSpPr>
          <p:spPr>
            <a:xfrm>
              <a:off x="5037150" y="4922639"/>
              <a:ext cx="3523400" cy="160043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723900" indent="-723900"/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Ｂ</a:t>
              </a:r>
              <a:r>
                <a:rPr kumimoji="1" lang="en-US" altLang="ja-JP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.	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自宅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に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残る</a:t>
              </a:r>
              <a:br>
                <a:rPr kumimoji="1" lang="en-US" altLang="ja-JP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lang="ja-JP" altLang="en-US" sz="2800" dirty="0">
                  <a:solidFill>
                    <a:schemeClr val="bg1"/>
                  </a:solidFill>
                </a:rPr>
                <a:t>（避難所へ</a:t>
              </a:r>
              <a:br>
                <a:rPr lang="en-US" altLang="ja-JP" sz="2800" dirty="0">
                  <a:solidFill>
                    <a:schemeClr val="bg1"/>
                  </a:solidFill>
                </a:rPr>
              </a:br>
              <a:r>
                <a:rPr lang="ja-JP" altLang="en-US" sz="2800" dirty="0">
                  <a:solidFill>
                    <a:schemeClr val="bg1"/>
                  </a:solidFill>
                </a:rPr>
                <a:t>　避難しない）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8F64BB0-09DC-414A-BEE6-AA49C789EF92}"/>
              </a:ext>
            </a:extLst>
          </p:cNvPr>
          <p:cNvGrpSpPr/>
          <p:nvPr/>
        </p:nvGrpSpPr>
        <p:grpSpPr>
          <a:xfrm>
            <a:off x="113458" y="2121537"/>
            <a:ext cx="3488057" cy="2253496"/>
            <a:chOff x="113458" y="2376717"/>
            <a:chExt cx="3488057" cy="225349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34E1798-CFD6-4491-AE99-864D91DCF03E}"/>
                </a:ext>
              </a:extLst>
            </p:cNvPr>
            <p:cNvSpPr/>
            <p:nvPr/>
          </p:nvSpPr>
          <p:spPr>
            <a:xfrm>
              <a:off x="113458" y="2400673"/>
              <a:ext cx="3488057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7A550797-BA71-48ED-A96C-05728C99ADEB}"/>
                </a:ext>
              </a:extLst>
            </p:cNvPr>
            <p:cNvSpPr txBox="1"/>
            <p:nvPr/>
          </p:nvSpPr>
          <p:spPr>
            <a:xfrm>
              <a:off x="1344525" y="2376717"/>
              <a:ext cx="1025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①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34527AB-7D3B-47CE-86C3-E3DA0AF6CF36}"/>
                </a:ext>
              </a:extLst>
            </p:cNvPr>
            <p:cNvSpPr txBox="1"/>
            <p:nvPr/>
          </p:nvSpPr>
          <p:spPr>
            <a:xfrm>
              <a:off x="483716" y="2988496"/>
              <a:ext cx="2747547" cy="129266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/>
                <a:t>あなたは</a:t>
              </a:r>
              <a:endPara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水害で危険な場所</a:t>
              </a:r>
              <a:r>
                <a:rPr kumimoji="0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に</a:t>
              </a:r>
              <a:endPara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住んでいます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。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kern="0" dirty="0">
                  <a:solidFill>
                    <a:prstClr val="black"/>
                  </a:solidFill>
                  <a:latin typeface="+mn-ea"/>
                </a:rPr>
                <a:t>（自宅にとどまることが危険）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98F7BDB-871E-4CDE-8073-772E87D01F86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39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018A2E3-A6B6-4342-9DB6-D27850BE4A10}"/>
              </a:ext>
            </a:extLst>
          </p:cNvPr>
          <p:cNvGrpSpPr/>
          <p:nvPr/>
        </p:nvGrpSpPr>
        <p:grpSpPr>
          <a:xfrm>
            <a:off x="3157861" y="2121537"/>
            <a:ext cx="2828277" cy="2253496"/>
            <a:chOff x="3157861" y="2376717"/>
            <a:chExt cx="2828277" cy="2253496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DB132C-1A1E-4858-94E3-F9B0E7CED892}"/>
                </a:ext>
              </a:extLst>
            </p:cNvPr>
            <p:cNvSpPr/>
            <p:nvPr/>
          </p:nvSpPr>
          <p:spPr>
            <a:xfrm>
              <a:off x="3157861" y="2400673"/>
              <a:ext cx="2828277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5613181-CDD8-411B-AE96-38350500B70E}"/>
                </a:ext>
              </a:extLst>
            </p:cNvPr>
            <p:cNvSpPr txBox="1"/>
            <p:nvPr/>
          </p:nvSpPr>
          <p:spPr>
            <a:xfrm>
              <a:off x="3467530" y="3126996"/>
              <a:ext cx="2208939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どの避難所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も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「人でいっぱい」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と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ＳＮＳで見聞きした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1324336-8276-42C0-BBB9-02929C35FDF1}"/>
                </a:ext>
              </a:extLst>
            </p:cNvPr>
            <p:cNvSpPr txBox="1"/>
            <p:nvPr/>
          </p:nvSpPr>
          <p:spPr>
            <a:xfrm>
              <a:off x="4059038" y="2376717"/>
              <a:ext cx="1025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②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EF2C3D0-F920-4EB4-BDF2-4AA49E2334BD}"/>
                </a:ext>
              </a:extLst>
            </p:cNvPr>
            <p:cNvCxnSpPr>
              <a:cxnSpLocks/>
            </p:cNvCxnSpPr>
            <p:nvPr/>
          </p:nvCxnSpPr>
          <p:spPr>
            <a:xfrm>
              <a:off x="3983152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F5CE3E-A0AD-4F9D-996A-4689965D9E46}"/>
              </a:ext>
            </a:extLst>
          </p:cNvPr>
          <p:cNvGrpSpPr/>
          <p:nvPr/>
        </p:nvGrpSpPr>
        <p:grpSpPr>
          <a:xfrm>
            <a:off x="5552008" y="2121537"/>
            <a:ext cx="3488059" cy="2253496"/>
            <a:chOff x="5552008" y="2376717"/>
            <a:chExt cx="3488059" cy="2253496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05695598-A21B-49F6-ACAC-4A641711866C}"/>
                </a:ext>
              </a:extLst>
            </p:cNvPr>
            <p:cNvSpPr/>
            <p:nvPr/>
          </p:nvSpPr>
          <p:spPr>
            <a:xfrm>
              <a:off x="5552008" y="2400673"/>
              <a:ext cx="3488059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1937B43-01A3-443E-B776-467A00907FC8}"/>
                </a:ext>
              </a:extLst>
            </p:cNvPr>
            <p:cNvSpPr txBox="1"/>
            <p:nvPr/>
          </p:nvSpPr>
          <p:spPr>
            <a:xfrm>
              <a:off x="6031269" y="3126996"/>
              <a:ext cx="2529539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ja-JP" altLang="en-US" kern="0" dirty="0">
                  <a:solidFill>
                    <a:prstClr val="black"/>
                  </a:solidFill>
                  <a:latin typeface="+mn-ea"/>
                </a:rPr>
                <a:t>何日か前に</a:t>
              </a: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豊岡市で</a:t>
              </a:r>
              <a:endPara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コロナ感染者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が出たと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ニュースを聞いた。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2E2432E-4056-4A36-A13A-B8C3C76087A8}"/>
                </a:ext>
              </a:extLst>
            </p:cNvPr>
            <p:cNvSpPr txBox="1"/>
            <p:nvPr/>
          </p:nvSpPr>
          <p:spPr>
            <a:xfrm>
              <a:off x="6783076" y="2376717"/>
              <a:ext cx="102592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③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89C9DD8-561E-496A-8249-3EF13692B31D}"/>
                </a:ext>
              </a:extLst>
            </p:cNvPr>
            <p:cNvCxnSpPr>
              <a:cxnSpLocks/>
            </p:cNvCxnSpPr>
            <p:nvPr/>
          </p:nvCxnSpPr>
          <p:spPr>
            <a:xfrm>
              <a:off x="6707190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A76D029-3EED-4DCE-AC9A-3E98A6F7C71D}"/>
              </a:ext>
            </a:extLst>
          </p:cNvPr>
          <p:cNvGrpSpPr/>
          <p:nvPr/>
        </p:nvGrpSpPr>
        <p:grpSpPr>
          <a:xfrm>
            <a:off x="4880040" y="4686300"/>
            <a:ext cx="3741742" cy="2172791"/>
            <a:chOff x="4880040" y="4686300"/>
            <a:chExt cx="3741742" cy="2172791"/>
          </a:xfrm>
        </p:grpSpPr>
        <p:sp>
          <p:nvSpPr>
            <p:cNvPr id="36" name="四角形: 上の 2 つの角を丸める 35">
              <a:extLst>
                <a:ext uri="{FF2B5EF4-FFF2-40B4-BE49-F238E27FC236}">
                  <a16:creationId xmlns:a16="http://schemas.microsoft.com/office/drawing/2014/main" id="{3AB0FBCD-5963-4F66-BC24-E4F2C9E03BBF}"/>
                </a:ext>
              </a:extLst>
            </p:cNvPr>
            <p:cNvSpPr/>
            <p:nvPr/>
          </p:nvSpPr>
          <p:spPr>
            <a:xfrm>
              <a:off x="4880040" y="4686300"/>
              <a:ext cx="3741742" cy="217279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241A980-E743-48B1-BF3E-16E340ECF027}"/>
                </a:ext>
              </a:extLst>
            </p:cNvPr>
            <p:cNvSpPr txBox="1"/>
            <p:nvPr/>
          </p:nvSpPr>
          <p:spPr>
            <a:xfrm>
              <a:off x="5037150" y="4922639"/>
              <a:ext cx="3523400" cy="160043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723900" indent="-723900"/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Ｂ</a:t>
              </a:r>
              <a:r>
                <a:rPr kumimoji="1" lang="en-US" altLang="ja-JP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.	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自宅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に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残る</a:t>
              </a:r>
              <a:br>
                <a:rPr kumimoji="1" lang="en-US" altLang="ja-JP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lang="ja-JP" altLang="en-US" sz="2800" dirty="0">
                  <a:solidFill>
                    <a:schemeClr val="bg1"/>
                  </a:solidFill>
                </a:rPr>
                <a:t>（避難所へ</a:t>
              </a:r>
              <a:br>
                <a:rPr lang="en-US" altLang="ja-JP" sz="2800" dirty="0">
                  <a:solidFill>
                    <a:schemeClr val="bg1"/>
                  </a:solidFill>
                </a:rPr>
              </a:br>
              <a:r>
                <a:rPr lang="ja-JP" altLang="en-US" sz="2800" dirty="0">
                  <a:solidFill>
                    <a:schemeClr val="bg1"/>
                  </a:solidFill>
                </a:rPr>
                <a:t>　避難しない）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8F64BB0-09DC-414A-BEE6-AA49C789EF92}"/>
              </a:ext>
            </a:extLst>
          </p:cNvPr>
          <p:cNvGrpSpPr/>
          <p:nvPr/>
        </p:nvGrpSpPr>
        <p:grpSpPr>
          <a:xfrm>
            <a:off x="113458" y="2121537"/>
            <a:ext cx="3488057" cy="2253496"/>
            <a:chOff x="113458" y="2376717"/>
            <a:chExt cx="3488057" cy="225349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34E1798-CFD6-4491-AE99-864D91DCF03E}"/>
                </a:ext>
              </a:extLst>
            </p:cNvPr>
            <p:cNvSpPr/>
            <p:nvPr/>
          </p:nvSpPr>
          <p:spPr>
            <a:xfrm>
              <a:off x="113458" y="2400673"/>
              <a:ext cx="3488057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7A550797-BA71-48ED-A96C-05728C99ADEB}"/>
                </a:ext>
              </a:extLst>
            </p:cNvPr>
            <p:cNvSpPr txBox="1"/>
            <p:nvPr/>
          </p:nvSpPr>
          <p:spPr>
            <a:xfrm>
              <a:off x="1344525" y="2376717"/>
              <a:ext cx="1025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①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34527AB-7D3B-47CE-86C3-E3DA0AF6CF36}"/>
                </a:ext>
              </a:extLst>
            </p:cNvPr>
            <p:cNvSpPr txBox="1"/>
            <p:nvPr/>
          </p:nvSpPr>
          <p:spPr>
            <a:xfrm>
              <a:off x="483715" y="2988496"/>
              <a:ext cx="2747547" cy="129266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/>
                <a:t>あなたは</a:t>
              </a:r>
              <a:endPara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水害で危険な場所</a:t>
              </a:r>
              <a:r>
                <a:rPr kumimoji="0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に</a:t>
              </a:r>
              <a:endPara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住んでいます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。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marR="0" lvl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kern="0" dirty="0">
                  <a:solidFill>
                    <a:prstClr val="black"/>
                  </a:solidFill>
                  <a:latin typeface="+mn-ea"/>
                </a:rPr>
                <a:t>（自宅にとどまることが危険）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98F7BDB-871E-4CDE-8073-772E87D01F86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39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DFAE4A-A820-459E-94B4-91737699B42F}"/>
              </a:ext>
            </a:extLst>
          </p:cNvPr>
          <p:cNvSpPr txBox="1"/>
          <p:nvPr/>
        </p:nvSpPr>
        <p:spPr>
          <a:xfrm>
            <a:off x="0" y="632012"/>
            <a:ext cx="9144000" cy="1225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216000" tIns="180000" rIns="0" bIns="180000" rtlCol="0" anchor="ctr" anchorCtr="0">
            <a:spAutoFit/>
          </a:bodyPr>
          <a:lstStyle/>
          <a:p>
            <a:pPr marL="900113" marR="0" lvl="0" indent="-9001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問１．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	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次の状況のとき、あなたはどちらの行動をしますか？</a:t>
            </a:r>
            <a:b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</a:b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/>
                <a:ea typeface="HGP創英角ｺﾞｼｯｸUB"/>
              </a:rPr>
              <a:t>ＡかＢを選んでください。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018A2E3-A6B6-4342-9DB6-D27850BE4A10}"/>
              </a:ext>
            </a:extLst>
          </p:cNvPr>
          <p:cNvGrpSpPr/>
          <p:nvPr/>
        </p:nvGrpSpPr>
        <p:grpSpPr>
          <a:xfrm>
            <a:off x="3157861" y="2121537"/>
            <a:ext cx="2828277" cy="2253496"/>
            <a:chOff x="3157861" y="2376717"/>
            <a:chExt cx="2828277" cy="2253496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DB132C-1A1E-4858-94E3-F9B0E7CED892}"/>
                </a:ext>
              </a:extLst>
            </p:cNvPr>
            <p:cNvSpPr/>
            <p:nvPr/>
          </p:nvSpPr>
          <p:spPr>
            <a:xfrm>
              <a:off x="3157861" y="2400673"/>
              <a:ext cx="2828277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5613181-CDD8-411B-AE96-38350500B70E}"/>
                </a:ext>
              </a:extLst>
            </p:cNvPr>
            <p:cNvSpPr txBox="1"/>
            <p:nvPr/>
          </p:nvSpPr>
          <p:spPr>
            <a:xfrm>
              <a:off x="3467530" y="3126996"/>
              <a:ext cx="2208939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避難所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は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「人でいっぱい」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と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ＳＮＳで見聞きした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1324336-8276-42C0-BBB9-02929C35FDF1}"/>
                </a:ext>
              </a:extLst>
            </p:cNvPr>
            <p:cNvSpPr txBox="1"/>
            <p:nvPr/>
          </p:nvSpPr>
          <p:spPr>
            <a:xfrm>
              <a:off x="4059038" y="2376717"/>
              <a:ext cx="1025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②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EF2C3D0-F920-4EB4-BDF2-4AA49E2334BD}"/>
                </a:ext>
              </a:extLst>
            </p:cNvPr>
            <p:cNvCxnSpPr>
              <a:cxnSpLocks/>
            </p:cNvCxnSpPr>
            <p:nvPr/>
          </p:nvCxnSpPr>
          <p:spPr>
            <a:xfrm>
              <a:off x="3983152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F5CE3E-A0AD-4F9D-996A-4689965D9E46}"/>
              </a:ext>
            </a:extLst>
          </p:cNvPr>
          <p:cNvGrpSpPr/>
          <p:nvPr/>
        </p:nvGrpSpPr>
        <p:grpSpPr>
          <a:xfrm>
            <a:off x="5552008" y="2121537"/>
            <a:ext cx="3488059" cy="2253496"/>
            <a:chOff x="5552008" y="2376717"/>
            <a:chExt cx="3488059" cy="2253496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05695598-A21B-49F6-ACAC-4A641711866C}"/>
                </a:ext>
              </a:extLst>
            </p:cNvPr>
            <p:cNvSpPr/>
            <p:nvPr/>
          </p:nvSpPr>
          <p:spPr>
            <a:xfrm>
              <a:off x="5552008" y="2400673"/>
              <a:ext cx="3488059" cy="22295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1937B43-01A3-443E-B776-467A00907FC8}"/>
                </a:ext>
              </a:extLst>
            </p:cNvPr>
            <p:cNvSpPr txBox="1"/>
            <p:nvPr/>
          </p:nvSpPr>
          <p:spPr>
            <a:xfrm>
              <a:off x="6021650" y="3126996"/>
              <a:ext cx="2548775" cy="101566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ja-JP" altLang="en-US" kern="0" dirty="0">
                  <a:solidFill>
                    <a:prstClr val="black"/>
                  </a:solidFill>
                  <a:latin typeface="+mn-ea"/>
                </a:rPr>
                <a:t>何日か前に</a:t>
              </a: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豊岡市で</a:t>
              </a:r>
              <a:endPara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コロナ感染者</a:t>
              </a: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が出たと</a:t>
              </a:r>
              <a:endPara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algn="ctr">
                <a:defRPr/>
              </a:pPr>
              <a:r>
                <a:rPr kumimoji="0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ニュースが流れた。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2E2432E-4056-4A36-A13A-B8C3C76087A8}"/>
                </a:ext>
              </a:extLst>
            </p:cNvPr>
            <p:cNvSpPr txBox="1"/>
            <p:nvPr/>
          </p:nvSpPr>
          <p:spPr>
            <a:xfrm>
              <a:off x="6783076" y="2376717"/>
              <a:ext cx="102592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marL="266700" marR="0" lvl="0" indent="-26670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状況</a:t>
              </a:r>
              <a:r>
                <a:rPr kumimoji="0" lang="ja-JP" altLang="en-US" sz="32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27000">
                      <a:schemeClr val="accent4">
                        <a:lumMod val="20000"/>
                        <a:lumOff val="80000"/>
                      </a:schemeClr>
                    </a:glow>
                  </a:effectLst>
                  <a:uLnTx/>
                  <a:uFillTx/>
                  <a:latin typeface="+mj-ea"/>
                  <a:ea typeface="+mj-ea"/>
                </a:rPr>
                <a:t>③</a:t>
              </a:r>
              <a:endParaRPr kumimoji="0" lang="en-US" altLang="ja-JP" sz="24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89C9DD8-561E-496A-8249-3EF13692B31D}"/>
                </a:ext>
              </a:extLst>
            </p:cNvPr>
            <p:cNvCxnSpPr>
              <a:cxnSpLocks/>
            </p:cNvCxnSpPr>
            <p:nvPr/>
          </p:nvCxnSpPr>
          <p:spPr>
            <a:xfrm>
              <a:off x="6707190" y="2898336"/>
              <a:ext cx="1177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B27CBF4-6F64-41C5-B75F-7D7FDC17F18C}"/>
              </a:ext>
            </a:extLst>
          </p:cNvPr>
          <p:cNvSpPr/>
          <p:nvPr/>
        </p:nvSpPr>
        <p:spPr>
          <a:xfrm>
            <a:off x="0" y="2009553"/>
            <a:ext cx="9144000" cy="48484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85A1EB-BD1C-4E45-90EA-ECF6C6D08133}"/>
              </a:ext>
            </a:extLst>
          </p:cNvPr>
          <p:cNvGrpSpPr/>
          <p:nvPr/>
        </p:nvGrpSpPr>
        <p:grpSpPr>
          <a:xfrm>
            <a:off x="550272" y="4686300"/>
            <a:ext cx="3741742" cy="2172791"/>
            <a:chOff x="550272" y="4686300"/>
            <a:chExt cx="3741742" cy="2172791"/>
          </a:xfrm>
        </p:grpSpPr>
        <p:sp>
          <p:nvSpPr>
            <p:cNvPr id="18" name="四角形: 上の 2 つの角を丸める 17">
              <a:extLst>
                <a:ext uri="{FF2B5EF4-FFF2-40B4-BE49-F238E27FC236}">
                  <a16:creationId xmlns:a16="http://schemas.microsoft.com/office/drawing/2014/main" id="{D21BD0D5-0283-47AA-A863-AD19E9E8E406}"/>
                </a:ext>
              </a:extLst>
            </p:cNvPr>
            <p:cNvSpPr/>
            <p:nvPr/>
          </p:nvSpPr>
          <p:spPr>
            <a:xfrm>
              <a:off x="550272" y="4686300"/>
              <a:ext cx="3741742" cy="2172791"/>
            </a:xfrm>
            <a:prstGeom prst="round2Same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C0CCB99-B3A9-4DB4-9237-88AF8807FD48}"/>
                </a:ext>
              </a:extLst>
            </p:cNvPr>
            <p:cNvSpPr txBox="1"/>
            <p:nvPr/>
          </p:nvSpPr>
          <p:spPr>
            <a:xfrm>
              <a:off x="822148" y="4873525"/>
              <a:ext cx="3058530" cy="147732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723900" indent="-723900"/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Ａ</a:t>
              </a:r>
              <a:r>
                <a:rPr kumimoji="1" lang="en-US" altLang="ja-JP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.	</a:t>
              </a: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避難所</a:t>
              </a:r>
              <a:r>
                <a:rPr kumimoji="1" lang="ja-JP" altLang="en-US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へ</a:t>
              </a:r>
              <a:br>
                <a:rPr kumimoji="1" lang="en-US" altLang="ja-JP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ja-JP" altLang="en-US" sz="4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</a:t>
              </a:r>
              <a:r>
                <a:rPr kumimoji="1" lang="ja-JP" altLang="en-US" sz="4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する</a:t>
              </a:r>
              <a:endParaRPr kumimoji="1" lang="ja-JP" altLang="en-US" sz="4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A5EAC10-EEB6-4F64-BE35-84AD6A9A5F54}"/>
              </a:ext>
            </a:extLst>
          </p:cNvPr>
          <p:cNvGrpSpPr/>
          <p:nvPr/>
        </p:nvGrpSpPr>
        <p:grpSpPr>
          <a:xfrm>
            <a:off x="1775814" y="2730553"/>
            <a:ext cx="3776194" cy="1910412"/>
            <a:chOff x="1775814" y="2730553"/>
            <a:chExt cx="3776194" cy="1910412"/>
          </a:xfrm>
          <a:effectLst>
            <a:outerShdw blurRad="50800" dist="38100" dir="2700000" algn="tl" rotWithShape="0">
              <a:prstClr val="black"/>
            </a:outerShdw>
          </a:effectLst>
        </p:grpSpPr>
        <p:sp>
          <p:nvSpPr>
            <p:cNvPr id="32" name="吹き出し: 円形 31">
              <a:extLst>
                <a:ext uri="{FF2B5EF4-FFF2-40B4-BE49-F238E27FC236}">
                  <a16:creationId xmlns:a16="http://schemas.microsoft.com/office/drawing/2014/main" id="{D9BAB7D3-23B8-4560-9834-7B33944B255A}"/>
                </a:ext>
              </a:extLst>
            </p:cNvPr>
            <p:cNvSpPr/>
            <p:nvPr/>
          </p:nvSpPr>
          <p:spPr>
            <a:xfrm>
              <a:off x="2303222" y="2730553"/>
              <a:ext cx="2253172" cy="1910412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3393E79-63F3-4D33-9A00-E4F33840508B}"/>
                </a:ext>
              </a:extLst>
            </p:cNvPr>
            <p:cNvSpPr txBox="1"/>
            <p:nvPr/>
          </p:nvSpPr>
          <p:spPr>
            <a:xfrm>
              <a:off x="1775814" y="3210711"/>
              <a:ext cx="3776194" cy="129266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1" lang="ja-JP" altLang="en-US" sz="28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避難</a:t>
              </a:r>
              <a:r>
                <a:rPr kumimoji="1" lang="ja-JP" altLang="en-US" sz="28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所</a:t>
              </a:r>
              <a:r>
                <a:rPr kumimoji="1" lang="ja-JP" altLang="en-US" sz="24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に</a:t>
              </a:r>
              <a:r>
                <a:rPr kumimoji="1" lang="ja-JP" altLang="en-US" sz="28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避難</a:t>
              </a:r>
              <a:r>
                <a:rPr kumimoji="1" lang="ja-JP" altLang="en-US" sz="24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しないと</a:t>
              </a:r>
              <a:endParaRPr kumimoji="1" lang="en-US" altLang="ja-JP" sz="24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  <a:cs typeface="ＭＳ Ｐゴシック"/>
              </a:endParaRPr>
            </a:p>
            <a:p>
              <a:r>
                <a:rPr kumimoji="1" lang="ja-JP" altLang="en-US" sz="28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災害</a:t>
              </a:r>
              <a:r>
                <a:rPr kumimoji="1" lang="ja-JP" altLang="en-US" sz="24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から</a:t>
              </a:r>
              <a:r>
                <a:rPr kumimoji="1" lang="ja-JP" altLang="en-US" sz="28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身</a:t>
              </a:r>
              <a:r>
                <a:rPr kumimoji="1" lang="ja-JP" altLang="en-US" sz="24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を</a:t>
              </a:r>
              <a:r>
                <a:rPr kumimoji="1" lang="ja-JP" altLang="en-US" sz="28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守</a:t>
              </a:r>
              <a:r>
                <a:rPr kumimoji="1" lang="ja-JP" altLang="en-US" sz="24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れないため</a:t>
              </a:r>
              <a:endParaRPr kumimoji="1" lang="en-US" altLang="ja-JP" sz="28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  <a:cs typeface="ＭＳ Ｐゴシック"/>
              </a:endParaRPr>
            </a:p>
            <a:p>
              <a:pPr algn="r"/>
              <a:r>
                <a:rPr kumimoji="1" lang="ja-JP" altLang="en-US" sz="2800" dirty="0">
                  <a:solidFill>
                    <a:srgbClr val="FFFF00"/>
                  </a:solidFill>
                  <a:effectLst>
                    <a:glow rad="127000">
                      <a:srgbClr val="0070C0"/>
                    </a:glow>
                  </a:effectLst>
                  <a:latin typeface="+mj-ea"/>
                  <a:ea typeface="+mj-ea"/>
                  <a:cs typeface="ＭＳ Ｐゴシック"/>
                </a:rPr>
                <a:t>躊躇せず</a:t>
              </a:r>
              <a:r>
                <a:rPr kumimoji="1" lang="ja-JP" altLang="en-US" sz="2800" kern="1200" dirty="0">
                  <a:solidFill>
                    <a:srgbClr val="FFFF00"/>
                  </a:solidFill>
                  <a:effectLst>
                    <a:glow rad="127000">
                      <a:srgbClr val="0070C0"/>
                    </a:glow>
                  </a:effectLst>
                  <a:latin typeface="+mj-ea"/>
                  <a:ea typeface="+mj-ea"/>
                  <a:cs typeface="ＭＳ Ｐゴシック"/>
                </a:rPr>
                <a:t>避難所へ</a:t>
              </a:r>
              <a:r>
                <a:rPr kumimoji="1" lang="ja-JP" altLang="en-US" sz="2000" kern="1200" dirty="0">
                  <a:solidFill>
                    <a:srgbClr val="FFFF00"/>
                  </a:solidFill>
                  <a:effectLst>
                    <a:glow rad="127000">
                      <a:srgbClr val="0070C0"/>
                    </a:glow>
                  </a:effectLst>
                  <a:latin typeface="+mj-ea"/>
                  <a:ea typeface="+mj-ea"/>
                  <a:cs typeface="ＭＳ Ｐゴシック"/>
                </a:rPr>
                <a:t> </a:t>
              </a:r>
              <a:r>
                <a:rPr kumimoji="1" lang="ja-JP" altLang="en-US" sz="28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。</a:t>
              </a:r>
              <a:endParaRPr kumimoji="1" lang="ja-JP" altLang="en-US" sz="28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33481163-00DE-4601-B7D4-50A0258D54FB}"/>
                </a:ext>
              </a:extLst>
            </p:cNvPr>
            <p:cNvSpPr txBox="1"/>
            <p:nvPr/>
          </p:nvSpPr>
          <p:spPr>
            <a:xfrm>
              <a:off x="1775814" y="2740949"/>
              <a:ext cx="2818079" cy="43088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kumimoji="1" lang="ja-JP" altLang="en-US" sz="24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この</a:t>
              </a:r>
              <a:r>
                <a:rPr kumimoji="1" lang="ja-JP" altLang="en-US" sz="28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問題</a:t>
              </a:r>
              <a:r>
                <a:rPr kumimoji="1" lang="ja-JP" altLang="en-US" sz="24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の</a:t>
              </a:r>
              <a:r>
                <a:rPr kumimoji="1" lang="ja-JP" altLang="en-US" sz="28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状況</a:t>
              </a:r>
              <a:r>
                <a:rPr kumimoji="1" lang="ja-JP" altLang="en-US" sz="2400" kern="1200" dirty="0">
                  <a:solidFill>
                    <a:srgbClr val="0070C0"/>
                  </a:solidFill>
                  <a:effectLst>
                    <a:glow rad="127000">
                      <a:schemeClr val="bg1"/>
                    </a:glow>
                  </a:effectLst>
                  <a:latin typeface="+mj-ea"/>
                  <a:ea typeface="+mj-ea"/>
                  <a:cs typeface="ＭＳ Ｐゴシック"/>
                </a:rPr>
                <a:t>では</a:t>
              </a:r>
              <a:endParaRPr kumimoji="1" lang="ja-JP" altLang="en-US" sz="2800" dirty="0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290C86-62DD-448A-8A84-203FD305A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69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9D3244-B44B-44E2-9F15-0268EC21EE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8AD50866-A5BB-468A-822E-7F0EF46244E5}"/>
              </a:ext>
            </a:extLst>
          </p:cNvPr>
          <p:cNvGrpSpPr/>
          <p:nvPr/>
        </p:nvGrpSpPr>
        <p:grpSpPr>
          <a:xfrm>
            <a:off x="260425" y="2587134"/>
            <a:ext cx="8640000" cy="4076685"/>
            <a:chOff x="260425" y="2225055"/>
            <a:chExt cx="8640000" cy="4076685"/>
          </a:xfrm>
        </p:grpSpPr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82F94B6C-A359-404B-B6A5-E8E2E667C7F8}"/>
                </a:ext>
              </a:extLst>
            </p:cNvPr>
            <p:cNvSpPr/>
            <p:nvPr/>
          </p:nvSpPr>
          <p:spPr bwMode="auto">
            <a:xfrm>
              <a:off x="260425" y="2278380"/>
              <a:ext cx="8640000" cy="4023360"/>
            </a:xfrm>
            <a:custGeom>
              <a:avLst/>
              <a:gdLst>
                <a:gd name="connsiteX0" fmla="*/ 0 w 8557260"/>
                <a:gd name="connsiteY0" fmla="*/ 4023360 h 4023360"/>
                <a:gd name="connsiteX1" fmla="*/ 2141220 w 8557260"/>
                <a:gd name="connsiteY1" fmla="*/ 3695700 h 4023360"/>
                <a:gd name="connsiteX2" fmla="*/ 2887980 w 8557260"/>
                <a:gd name="connsiteY2" fmla="*/ 2560320 h 4023360"/>
                <a:gd name="connsiteX3" fmla="*/ 4762500 w 8557260"/>
                <a:gd name="connsiteY3" fmla="*/ 2103120 h 4023360"/>
                <a:gd name="connsiteX4" fmla="*/ 6621780 w 8557260"/>
                <a:gd name="connsiteY4" fmla="*/ 1516380 h 4023360"/>
                <a:gd name="connsiteX5" fmla="*/ 7665720 w 8557260"/>
                <a:gd name="connsiteY5" fmla="*/ 449580 h 4023360"/>
                <a:gd name="connsiteX6" fmla="*/ 8557260 w 8557260"/>
                <a:gd name="connsiteY6" fmla="*/ 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7260" h="4023360">
                  <a:moveTo>
                    <a:pt x="0" y="4023360"/>
                  </a:moveTo>
                  <a:cubicBezTo>
                    <a:pt x="829945" y="3981450"/>
                    <a:pt x="1659890" y="3939540"/>
                    <a:pt x="2141220" y="3695700"/>
                  </a:cubicBezTo>
                  <a:cubicBezTo>
                    <a:pt x="2622550" y="3451860"/>
                    <a:pt x="2451100" y="2825750"/>
                    <a:pt x="2887980" y="2560320"/>
                  </a:cubicBezTo>
                  <a:cubicBezTo>
                    <a:pt x="3324860" y="2294890"/>
                    <a:pt x="4140200" y="2277110"/>
                    <a:pt x="4762500" y="2103120"/>
                  </a:cubicBezTo>
                  <a:cubicBezTo>
                    <a:pt x="5384800" y="1929130"/>
                    <a:pt x="6137910" y="1791970"/>
                    <a:pt x="6621780" y="1516380"/>
                  </a:cubicBezTo>
                  <a:cubicBezTo>
                    <a:pt x="7105650" y="1240790"/>
                    <a:pt x="7343140" y="702310"/>
                    <a:pt x="7665720" y="449580"/>
                  </a:cubicBezTo>
                  <a:cubicBezTo>
                    <a:pt x="7988300" y="196850"/>
                    <a:pt x="8272780" y="98425"/>
                    <a:pt x="8557260" y="0"/>
                  </a:cubicBezTo>
                </a:path>
              </a:pathLst>
            </a:custGeom>
            <a:noFill/>
            <a:ln w="952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BD931EDA-1512-4105-A54C-E47ED88D9DF2}"/>
                </a:ext>
              </a:extLst>
            </p:cNvPr>
            <p:cNvGrpSpPr/>
            <p:nvPr/>
          </p:nvGrpSpPr>
          <p:grpSpPr>
            <a:xfrm>
              <a:off x="847235" y="5158571"/>
              <a:ext cx="746089" cy="720725"/>
              <a:chOff x="5862527" y="2401679"/>
              <a:chExt cx="653333" cy="631121"/>
            </a:xfrm>
          </p:grpSpPr>
          <p:sp>
            <p:nvSpPr>
              <p:cNvPr id="249" name="フリーフォーム 403">
                <a:extLst>
                  <a:ext uri="{FF2B5EF4-FFF2-40B4-BE49-F238E27FC236}">
                    <a16:creationId xmlns:a16="http://schemas.microsoft.com/office/drawing/2014/main" id="{D975E2F3-AD2D-423A-84FE-71DD17363F57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50" name="グループ化 249">
                <a:extLst>
                  <a:ext uri="{FF2B5EF4-FFF2-40B4-BE49-F238E27FC236}">
                    <a16:creationId xmlns:a16="http://schemas.microsoft.com/office/drawing/2014/main" id="{82685C5C-01FC-452A-8144-47CFAE81E7A2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251" name="正方形/長方形 250">
                  <a:extLst>
                    <a:ext uri="{FF2B5EF4-FFF2-40B4-BE49-F238E27FC236}">
                      <a16:creationId xmlns:a16="http://schemas.microsoft.com/office/drawing/2014/main" id="{F1163276-05A2-4BE9-85B2-F840C8F14FA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2" name="正方形/長方形 251">
                  <a:extLst>
                    <a:ext uri="{FF2B5EF4-FFF2-40B4-BE49-F238E27FC236}">
                      <a16:creationId xmlns:a16="http://schemas.microsoft.com/office/drawing/2014/main" id="{B40054E3-277C-4B39-AF60-3D0E59DA81EB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3" name="正方形/長方形 252">
                  <a:extLst>
                    <a:ext uri="{FF2B5EF4-FFF2-40B4-BE49-F238E27FC236}">
                      <a16:creationId xmlns:a16="http://schemas.microsoft.com/office/drawing/2014/main" id="{FEDAC9AD-2E7A-4101-A03A-0DFF02D4E3EE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4" name="正方形/長方形 253">
                  <a:extLst>
                    <a:ext uri="{FF2B5EF4-FFF2-40B4-BE49-F238E27FC236}">
                      <a16:creationId xmlns:a16="http://schemas.microsoft.com/office/drawing/2014/main" id="{17F0347E-7E29-4894-8429-7B53DF8CE313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EFC14AB0-C7C0-47B6-BD48-A5C171D80D81}"/>
                </a:ext>
              </a:extLst>
            </p:cNvPr>
            <p:cNvGrpSpPr/>
            <p:nvPr/>
          </p:nvGrpSpPr>
          <p:grpSpPr>
            <a:xfrm>
              <a:off x="5145519" y="2606551"/>
              <a:ext cx="827382" cy="1092575"/>
              <a:chOff x="545097" y="2106564"/>
              <a:chExt cx="419530" cy="553998"/>
            </a:xfrm>
          </p:grpSpPr>
          <p:sp>
            <p:nvSpPr>
              <p:cNvPr id="236" name="正方形/長方形 235">
                <a:extLst>
                  <a:ext uri="{FF2B5EF4-FFF2-40B4-BE49-F238E27FC236}">
                    <a16:creationId xmlns:a16="http://schemas.microsoft.com/office/drawing/2014/main" id="{BD4109E2-184A-41FE-87BD-E33F5596516A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72B714BE-AB0B-4717-9456-80A925003A94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246" name="正方形/長方形 245">
                  <a:extLst>
                    <a:ext uri="{FF2B5EF4-FFF2-40B4-BE49-F238E27FC236}">
                      <a16:creationId xmlns:a16="http://schemas.microsoft.com/office/drawing/2014/main" id="{26871599-3996-4BD9-B0AA-4A7732675818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7" name="正方形/長方形 246">
                  <a:extLst>
                    <a:ext uri="{FF2B5EF4-FFF2-40B4-BE49-F238E27FC236}">
                      <a16:creationId xmlns:a16="http://schemas.microsoft.com/office/drawing/2014/main" id="{D3C83608-B22B-47C7-804E-D2C041ED019C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8" name="正方形/長方形 247">
                  <a:extLst>
                    <a:ext uri="{FF2B5EF4-FFF2-40B4-BE49-F238E27FC236}">
                      <a16:creationId xmlns:a16="http://schemas.microsoft.com/office/drawing/2014/main" id="{37691051-96BD-46CC-AFFA-83AFC94D05EC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38" name="グループ化 237">
                <a:extLst>
                  <a:ext uri="{FF2B5EF4-FFF2-40B4-BE49-F238E27FC236}">
                    <a16:creationId xmlns:a16="http://schemas.microsoft.com/office/drawing/2014/main" id="{B4A47DB2-0C95-4C72-8223-38B06D269DDD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243" name="正方形/長方形 242">
                  <a:extLst>
                    <a:ext uri="{FF2B5EF4-FFF2-40B4-BE49-F238E27FC236}">
                      <a16:creationId xmlns:a16="http://schemas.microsoft.com/office/drawing/2014/main" id="{8A6C4EDC-A91C-4EA1-811C-9C9E4C3E940D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4" name="正方形/長方形 243">
                  <a:extLst>
                    <a:ext uri="{FF2B5EF4-FFF2-40B4-BE49-F238E27FC236}">
                      <a16:creationId xmlns:a16="http://schemas.microsoft.com/office/drawing/2014/main" id="{488D09B1-78B3-4B5D-9E3C-BFCE383EFB33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5" name="正方形/長方形 244">
                  <a:extLst>
                    <a:ext uri="{FF2B5EF4-FFF2-40B4-BE49-F238E27FC236}">
                      <a16:creationId xmlns:a16="http://schemas.microsoft.com/office/drawing/2014/main" id="{99B94A7F-3A8A-4781-93AF-AD695231221A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39" name="グループ化 238">
                <a:extLst>
                  <a:ext uri="{FF2B5EF4-FFF2-40B4-BE49-F238E27FC236}">
                    <a16:creationId xmlns:a16="http://schemas.microsoft.com/office/drawing/2014/main" id="{32DD8DB6-ECC7-4086-92FC-1AEC43EF4F67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240" name="正方形/長方形 239">
                  <a:extLst>
                    <a:ext uri="{FF2B5EF4-FFF2-40B4-BE49-F238E27FC236}">
                      <a16:creationId xmlns:a16="http://schemas.microsoft.com/office/drawing/2014/main" id="{3964BC60-468C-4BD4-A401-4F57745AC868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1" name="正方形/長方形 240">
                  <a:extLst>
                    <a:ext uri="{FF2B5EF4-FFF2-40B4-BE49-F238E27FC236}">
                      <a16:creationId xmlns:a16="http://schemas.microsoft.com/office/drawing/2014/main" id="{00FDAC47-0BD1-4B2E-BC06-B2B7505AF675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2" name="正方形/長方形 241">
                  <a:extLst>
                    <a:ext uri="{FF2B5EF4-FFF2-40B4-BE49-F238E27FC236}">
                      <a16:creationId xmlns:a16="http://schemas.microsoft.com/office/drawing/2014/main" id="{B1B06F8B-453B-4809-9283-509CE2A9D2DA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E1B8FB73-0B83-4815-85C6-EF327E0935EA}"/>
                </a:ext>
              </a:extLst>
            </p:cNvPr>
            <p:cNvGrpSpPr/>
            <p:nvPr/>
          </p:nvGrpSpPr>
          <p:grpSpPr>
            <a:xfrm>
              <a:off x="2183225" y="2796527"/>
              <a:ext cx="746089" cy="720725"/>
              <a:chOff x="5862527" y="2401679"/>
              <a:chExt cx="653333" cy="631121"/>
            </a:xfrm>
          </p:grpSpPr>
          <p:sp>
            <p:nvSpPr>
              <p:cNvPr id="230" name="フリーフォーム 403">
                <a:extLst>
                  <a:ext uri="{FF2B5EF4-FFF2-40B4-BE49-F238E27FC236}">
                    <a16:creationId xmlns:a16="http://schemas.microsoft.com/office/drawing/2014/main" id="{1899F479-2828-4D7E-BF45-9269B9780518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31" name="グループ化 230">
                <a:extLst>
                  <a:ext uri="{FF2B5EF4-FFF2-40B4-BE49-F238E27FC236}">
                    <a16:creationId xmlns:a16="http://schemas.microsoft.com/office/drawing/2014/main" id="{ADBE4489-1667-4119-92CB-9B824070BB8C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232" name="正方形/長方形 231">
                  <a:extLst>
                    <a:ext uri="{FF2B5EF4-FFF2-40B4-BE49-F238E27FC236}">
                      <a16:creationId xmlns:a16="http://schemas.microsoft.com/office/drawing/2014/main" id="{7AEE2005-2213-4AF7-8231-EA5A03CBD83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3" name="正方形/長方形 232">
                  <a:extLst>
                    <a:ext uri="{FF2B5EF4-FFF2-40B4-BE49-F238E27FC236}">
                      <a16:creationId xmlns:a16="http://schemas.microsoft.com/office/drawing/2014/main" id="{FC6D97EF-1FB6-4234-BFD9-4C166685BB67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4" name="正方形/長方形 233">
                  <a:extLst>
                    <a:ext uri="{FF2B5EF4-FFF2-40B4-BE49-F238E27FC236}">
                      <a16:creationId xmlns:a16="http://schemas.microsoft.com/office/drawing/2014/main" id="{D3DEB8C0-452F-48CE-8539-E44669700D21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5" name="正方形/長方形 234">
                  <a:extLst>
                    <a:ext uri="{FF2B5EF4-FFF2-40B4-BE49-F238E27FC236}">
                      <a16:creationId xmlns:a16="http://schemas.microsoft.com/office/drawing/2014/main" id="{D8EA5969-AE46-4452-BCE8-21A3D58A869F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261F4F87-9BCE-4D75-BD73-BD8BFEF1ACF2}"/>
                </a:ext>
              </a:extLst>
            </p:cNvPr>
            <p:cNvGrpSpPr/>
            <p:nvPr/>
          </p:nvGrpSpPr>
          <p:grpSpPr>
            <a:xfrm>
              <a:off x="3401986" y="2311725"/>
              <a:ext cx="746089" cy="720725"/>
              <a:chOff x="5862527" y="2401679"/>
              <a:chExt cx="653333" cy="631121"/>
            </a:xfrm>
          </p:grpSpPr>
          <p:sp>
            <p:nvSpPr>
              <p:cNvPr id="224" name="フリーフォーム 403">
                <a:extLst>
                  <a:ext uri="{FF2B5EF4-FFF2-40B4-BE49-F238E27FC236}">
                    <a16:creationId xmlns:a16="http://schemas.microsoft.com/office/drawing/2014/main" id="{AF11BBD7-748C-4B67-BE9B-49A84BD49ABA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25" name="グループ化 224">
                <a:extLst>
                  <a:ext uri="{FF2B5EF4-FFF2-40B4-BE49-F238E27FC236}">
                    <a16:creationId xmlns:a16="http://schemas.microsoft.com/office/drawing/2014/main" id="{AC63712B-03FE-44BD-8060-C9A83F115E6D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226" name="正方形/長方形 225">
                  <a:extLst>
                    <a:ext uri="{FF2B5EF4-FFF2-40B4-BE49-F238E27FC236}">
                      <a16:creationId xmlns:a16="http://schemas.microsoft.com/office/drawing/2014/main" id="{BC82F8A6-F401-41F1-B7B7-C5AD082841DC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7" name="正方形/長方形 226">
                  <a:extLst>
                    <a:ext uri="{FF2B5EF4-FFF2-40B4-BE49-F238E27FC236}">
                      <a16:creationId xmlns:a16="http://schemas.microsoft.com/office/drawing/2014/main" id="{71B0B669-30C8-4482-B492-33D9D0218228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8" name="正方形/長方形 227">
                  <a:extLst>
                    <a:ext uri="{FF2B5EF4-FFF2-40B4-BE49-F238E27FC236}">
                      <a16:creationId xmlns:a16="http://schemas.microsoft.com/office/drawing/2014/main" id="{0A1C3318-45F9-413F-8E88-CE5178F612F7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9" name="正方形/長方形 228">
                  <a:extLst>
                    <a:ext uri="{FF2B5EF4-FFF2-40B4-BE49-F238E27FC236}">
                      <a16:creationId xmlns:a16="http://schemas.microsoft.com/office/drawing/2014/main" id="{07FC3CC4-20E0-434E-BAD4-FCF1A6C02E56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6" name="グループ化 135">
              <a:extLst>
                <a:ext uri="{FF2B5EF4-FFF2-40B4-BE49-F238E27FC236}">
                  <a16:creationId xmlns:a16="http://schemas.microsoft.com/office/drawing/2014/main" id="{84B6097D-7AAB-4733-B487-84748A0AB909}"/>
                </a:ext>
              </a:extLst>
            </p:cNvPr>
            <p:cNvGrpSpPr/>
            <p:nvPr/>
          </p:nvGrpSpPr>
          <p:grpSpPr>
            <a:xfrm>
              <a:off x="3264586" y="3427250"/>
              <a:ext cx="1272429" cy="937656"/>
              <a:chOff x="2665286" y="4486973"/>
              <a:chExt cx="1008000" cy="707100"/>
            </a:xfrm>
          </p:grpSpPr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1D19FE0A-0B04-48C1-B5F7-D5E22ACA85D1}"/>
                  </a:ext>
                </a:extLst>
              </p:cNvPr>
              <p:cNvSpPr/>
              <p:nvPr/>
            </p:nvSpPr>
            <p:spPr>
              <a:xfrm>
                <a:off x="2665286" y="4762073"/>
                <a:ext cx="1008000" cy="432000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0E90EBE4-140A-42A6-8821-6454BB1E56CA}"/>
                  </a:ext>
                </a:extLst>
              </p:cNvPr>
              <p:cNvSpPr/>
              <p:nvPr/>
            </p:nvSpPr>
            <p:spPr>
              <a:xfrm>
                <a:off x="2959521" y="4486973"/>
                <a:ext cx="419531" cy="553998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08" name="グループ化 207">
                <a:extLst>
                  <a:ext uri="{FF2B5EF4-FFF2-40B4-BE49-F238E27FC236}">
                    <a16:creationId xmlns:a16="http://schemas.microsoft.com/office/drawing/2014/main" id="{4892A1D9-0CFE-4359-B714-EA1C26B8838C}"/>
                  </a:ext>
                </a:extLst>
              </p:cNvPr>
              <p:cNvGrpSpPr/>
              <p:nvPr/>
            </p:nvGrpSpPr>
            <p:grpSpPr>
              <a:xfrm>
                <a:off x="2722871" y="4836885"/>
                <a:ext cx="147008" cy="266260"/>
                <a:chOff x="2801453" y="4905942"/>
                <a:chExt cx="147008" cy="266260"/>
              </a:xfrm>
            </p:grpSpPr>
            <p:sp>
              <p:nvSpPr>
                <p:cNvPr id="222" name="正方形/長方形 221">
                  <a:extLst>
                    <a:ext uri="{FF2B5EF4-FFF2-40B4-BE49-F238E27FC236}">
                      <a16:creationId xmlns:a16="http://schemas.microsoft.com/office/drawing/2014/main" id="{570663B6-B2B2-4CB8-86BA-16E44227EE96}"/>
                    </a:ext>
                  </a:extLst>
                </p:cNvPr>
                <p:cNvSpPr/>
                <p:nvPr/>
              </p:nvSpPr>
              <p:spPr>
                <a:xfrm>
                  <a:off x="28014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3" name="正方形/長方形 222">
                  <a:extLst>
                    <a:ext uri="{FF2B5EF4-FFF2-40B4-BE49-F238E27FC236}">
                      <a16:creationId xmlns:a16="http://schemas.microsoft.com/office/drawing/2014/main" id="{87F4F4B8-BFA7-4DFA-A973-179FB322A66C}"/>
                    </a:ext>
                  </a:extLst>
                </p:cNvPr>
                <p:cNvSpPr/>
                <p:nvPr/>
              </p:nvSpPr>
              <p:spPr>
                <a:xfrm>
                  <a:off x="28014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09" name="グループ化 208">
                <a:extLst>
                  <a:ext uri="{FF2B5EF4-FFF2-40B4-BE49-F238E27FC236}">
                    <a16:creationId xmlns:a16="http://schemas.microsoft.com/office/drawing/2014/main" id="{31E3131F-A175-4D67-B2E3-27C119BB6E98}"/>
                  </a:ext>
                </a:extLst>
              </p:cNvPr>
              <p:cNvGrpSpPr/>
              <p:nvPr/>
            </p:nvGrpSpPr>
            <p:grpSpPr>
              <a:xfrm>
                <a:off x="2910296" y="4836885"/>
                <a:ext cx="147008" cy="266260"/>
                <a:chOff x="2993253" y="4905942"/>
                <a:chExt cx="147008" cy="266260"/>
              </a:xfrm>
            </p:grpSpPr>
            <p:sp>
              <p:nvSpPr>
                <p:cNvPr id="220" name="正方形/長方形 219">
                  <a:extLst>
                    <a:ext uri="{FF2B5EF4-FFF2-40B4-BE49-F238E27FC236}">
                      <a16:creationId xmlns:a16="http://schemas.microsoft.com/office/drawing/2014/main" id="{76DFEEB9-0F32-45CA-BE4A-FBD43C0643AF}"/>
                    </a:ext>
                  </a:extLst>
                </p:cNvPr>
                <p:cNvSpPr/>
                <p:nvPr/>
              </p:nvSpPr>
              <p:spPr>
                <a:xfrm>
                  <a:off x="29932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1" name="正方形/長方形 220">
                  <a:extLst>
                    <a:ext uri="{FF2B5EF4-FFF2-40B4-BE49-F238E27FC236}">
                      <a16:creationId xmlns:a16="http://schemas.microsoft.com/office/drawing/2014/main" id="{1E099D99-AB5E-48B8-A72A-F5D77723E808}"/>
                    </a:ext>
                  </a:extLst>
                </p:cNvPr>
                <p:cNvSpPr/>
                <p:nvPr/>
              </p:nvSpPr>
              <p:spPr>
                <a:xfrm>
                  <a:off x="29932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210" name="楕円 209">
                <a:extLst>
                  <a:ext uri="{FF2B5EF4-FFF2-40B4-BE49-F238E27FC236}">
                    <a16:creationId xmlns:a16="http://schemas.microsoft.com/office/drawing/2014/main" id="{1FC95EB0-1BD3-468D-90C6-CF4A8B4E52D5}"/>
                  </a:ext>
                </a:extLst>
              </p:cNvPr>
              <p:cNvSpPr/>
              <p:nvPr/>
            </p:nvSpPr>
            <p:spPr bwMode="auto">
              <a:xfrm>
                <a:off x="3074036" y="4571573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11" name="グループ化 210">
                <a:extLst>
                  <a:ext uri="{FF2B5EF4-FFF2-40B4-BE49-F238E27FC236}">
                    <a16:creationId xmlns:a16="http://schemas.microsoft.com/office/drawing/2014/main" id="{99F0EF14-3CAE-4542-9C1B-B87793B8BEA7}"/>
                  </a:ext>
                </a:extLst>
              </p:cNvPr>
              <p:cNvGrpSpPr/>
              <p:nvPr/>
            </p:nvGrpSpPr>
            <p:grpSpPr>
              <a:xfrm>
                <a:off x="3097721" y="4836885"/>
                <a:ext cx="147008" cy="266260"/>
                <a:chOff x="3177194" y="4905942"/>
                <a:chExt cx="147008" cy="266260"/>
              </a:xfrm>
            </p:grpSpPr>
            <p:sp>
              <p:nvSpPr>
                <p:cNvPr id="218" name="正方形/長方形 217">
                  <a:extLst>
                    <a:ext uri="{FF2B5EF4-FFF2-40B4-BE49-F238E27FC236}">
                      <a16:creationId xmlns:a16="http://schemas.microsoft.com/office/drawing/2014/main" id="{062D05BC-CCAD-4A12-AC14-CC5E46186200}"/>
                    </a:ext>
                  </a:extLst>
                </p:cNvPr>
                <p:cNvSpPr/>
                <p:nvPr/>
              </p:nvSpPr>
              <p:spPr>
                <a:xfrm>
                  <a:off x="31771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9" name="正方形/長方形 218">
                  <a:extLst>
                    <a:ext uri="{FF2B5EF4-FFF2-40B4-BE49-F238E27FC236}">
                      <a16:creationId xmlns:a16="http://schemas.microsoft.com/office/drawing/2014/main" id="{82E21008-A893-4348-BE67-9B13479C224F}"/>
                    </a:ext>
                  </a:extLst>
                </p:cNvPr>
                <p:cNvSpPr/>
                <p:nvPr/>
              </p:nvSpPr>
              <p:spPr>
                <a:xfrm>
                  <a:off x="31771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12" name="グループ化 211">
                <a:extLst>
                  <a:ext uri="{FF2B5EF4-FFF2-40B4-BE49-F238E27FC236}">
                    <a16:creationId xmlns:a16="http://schemas.microsoft.com/office/drawing/2014/main" id="{B3695B6F-5450-4068-80B8-807E2F53B7ED}"/>
                  </a:ext>
                </a:extLst>
              </p:cNvPr>
              <p:cNvGrpSpPr/>
              <p:nvPr/>
            </p:nvGrpSpPr>
            <p:grpSpPr>
              <a:xfrm>
                <a:off x="3285146" y="4836885"/>
                <a:ext cx="147008" cy="266260"/>
                <a:chOff x="3368994" y="4905942"/>
                <a:chExt cx="147008" cy="266260"/>
              </a:xfrm>
            </p:grpSpPr>
            <p:sp>
              <p:nvSpPr>
                <p:cNvPr id="216" name="正方形/長方形 215">
                  <a:extLst>
                    <a:ext uri="{FF2B5EF4-FFF2-40B4-BE49-F238E27FC236}">
                      <a16:creationId xmlns:a16="http://schemas.microsoft.com/office/drawing/2014/main" id="{73823002-3A51-4FFB-AE12-DC88E5F91D6B}"/>
                    </a:ext>
                  </a:extLst>
                </p:cNvPr>
                <p:cNvSpPr/>
                <p:nvPr/>
              </p:nvSpPr>
              <p:spPr>
                <a:xfrm>
                  <a:off x="33689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7" name="正方形/長方形 216">
                  <a:extLst>
                    <a:ext uri="{FF2B5EF4-FFF2-40B4-BE49-F238E27FC236}">
                      <a16:creationId xmlns:a16="http://schemas.microsoft.com/office/drawing/2014/main" id="{9BEFEDEE-693C-449B-B5A1-F8F52E4E90D0}"/>
                    </a:ext>
                  </a:extLst>
                </p:cNvPr>
                <p:cNvSpPr/>
                <p:nvPr/>
              </p:nvSpPr>
              <p:spPr>
                <a:xfrm>
                  <a:off x="33689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13" name="グループ化 212">
                <a:extLst>
                  <a:ext uri="{FF2B5EF4-FFF2-40B4-BE49-F238E27FC236}">
                    <a16:creationId xmlns:a16="http://schemas.microsoft.com/office/drawing/2014/main" id="{707064BD-C041-4AEB-ABF9-4E41CD6D72E4}"/>
                  </a:ext>
                </a:extLst>
              </p:cNvPr>
              <p:cNvGrpSpPr/>
              <p:nvPr/>
            </p:nvGrpSpPr>
            <p:grpSpPr>
              <a:xfrm>
                <a:off x="3472573" y="4836885"/>
                <a:ext cx="147008" cy="266260"/>
                <a:chOff x="3551155" y="4905942"/>
                <a:chExt cx="147008" cy="266260"/>
              </a:xfrm>
            </p:grpSpPr>
            <p:sp>
              <p:nvSpPr>
                <p:cNvPr id="214" name="正方形/長方形 213">
                  <a:extLst>
                    <a:ext uri="{FF2B5EF4-FFF2-40B4-BE49-F238E27FC236}">
                      <a16:creationId xmlns:a16="http://schemas.microsoft.com/office/drawing/2014/main" id="{05D81E2C-62CC-48CC-8021-316EDE61444B}"/>
                    </a:ext>
                  </a:extLst>
                </p:cNvPr>
                <p:cNvSpPr/>
                <p:nvPr/>
              </p:nvSpPr>
              <p:spPr>
                <a:xfrm>
                  <a:off x="3551155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5" name="正方形/長方形 214">
                  <a:extLst>
                    <a:ext uri="{FF2B5EF4-FFF2-40B4-BE49-F238E27FC236}">
                      <a16:creationId xmlns:a16="http://schemas.microsoft.com/office/drawing/2014/main" id="{614270F0-8E0A-44CD-B1C6-86CF9BDFF95C}"/>
                    </a:ext>
                  </a:extLst>
                </p:cNvPr>
                <p:cNvSpPr/>
                <p:nvPr/>
              </p:nvSpPr>
              <p:spPr>
                <a:xfrm>
                  <a:off x="3551155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1274DE2A-9140-4C39-892B-EAAB261895E9}"/>
                </a:ext>
              </a:extLst>
            </p:cNvPr>
            <p:cNvGrpSpPr/>
            <p:nvPr/>
          </p:nvGrpSpPr>
          <p:grpSpPr>
            <a:xfrm>
              <a:off x="1761194" y="3929422"/>
              <a:ext cx="827382" cy="1092575"/>
              <a:chOff x="545097" y="2106564"/>
              <a:chExt cx="419530" cy="553998"/>
            </a:xfrm>
          </p:grpSpPr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5A96A947-13D6-4C4B-9A66-E0FDEF9E8928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94" name="グループ化 193">
                <a:extLst>
                  <a:ext uri="{FF2B5EF4-FFF2-40B4-BE49-F238E27FC236}">
                    <a16:creationId xmlns:a16="http://schemas.microsoft.com/office/drawing/2014/main" id="{9A42B66D-5BC6-443C-91DF-8A3BED4A54BA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203" name="正方形/長方形 202">
                  <a:extLst>
                    <a:ext uri="{FF2B5EF4-FFF2-40B4-BE49-F238E27FC236}">
                      <a16:creationId xmlns:a16="http://schemas.microsoft.com/office/drawing/2014/main" id="{44402EAC-2BFE-4779-8FCF-8A27E3AF5CEB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4" name="正方形/長方形 203">
                  <a:extLst>
                    <a:ext uri="{FF2B5EF4-FFF2-40B4-BE49-F238E27FC236}">
                      <a16:creationId xmlns:a16="http://schemas.microsoft.com/office/drawing/2014/main" id="{ED6DBC77-C659-4A6A-8BB8-18DFA5E93AB4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5" name="正方形/長方形 204">
                  <a:extLst>
                    <a:ext uri="{FF2B5EF4-FFF2-40B4-BE49-F238E27FC236}">
                      <a16:creationId xmlns:a16="http://schemas.microsoft.com/office/drawing/2014/main" id="{41C2C50D-0E89-431C-AD8D-5EAF5383BCE5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195" name="グループ化 194">
                <a:extLst>
                  <a:ext uri="{FF2B5EF4-FFF2-40B4-BE49-F238E27FC236}">
                    <a16:creationId xmlns:a16="http://schemas.microsoft.com/office/drawing/2014/main" id="{1A4CC259-3C89-4A0B-AF0B-23D6C05ED618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200" name="正方形/長方形 199">
                  <a:extLst>
                    <a:ext uri="{FF2B5EF4-FFF2-40B4-BE49-F238E27FC236}">
                      <a16:creationId xmlns:a16="http://schemas.microsoft.com/office/drawing/2014/main" id="{24B1BF8B-1451-457D-B41C-084DC3157317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1" name="正方形/長方形 200">
                  <a:extLst>
                    <a:ext uri="{FF2B5EF4-FFF2-40B4-BE49-F238E27FC236}">
                      <a16:creationId xmlns:a16="http://schemas.microsoft.com/office/drawing/2014/main" id="{B0EE6587-2F74-4559-B142-D902C373F5F1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2" name="正方形/長方形 201">
                  <a:extLst>
                    <a:ext uri="{FF2B5EF4-FFF2-40B4-BE49-F238E27FC236}">
                      <a16:creationId xmlns:a16="http://schemas.microsoft.com/office/drawing/2014/main" id="{C7D23FFC-D38A-4519-A25C-1D7075C8F7BF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EECF8CD9-E3E0-423F-9D60-0347A0F168A6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197" name="正方形/長方形 196">
                  <a:extLst>
                    <a:ext uri="{FF2B5EF4-FFF2-40B4-BE49-F238E27FC236}">
                      <a16:creationId xmlns:a16="http://schemas.microsoft.com/office/drawing/2014/main" id="{B75F7FC5-A4DE-4DED-AEDA-3558353F1E45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8" name="正方形/長方形 197">
                  <a:extLst>
                    <a:ext uri="{FF2B5EF4-FFF2-40B4-BE49-F238E27FC236}">
                      <a16:creationId xmlns:a16="http://schemas.microsoft.com/office/drawing/2014/main" id="{CCFAC5FD-1AB9-4C7A-97F6-8A0EF8696114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9" name="正方形/長方形 198">
                  <a:extLst>
                    <a:ext uri="{FF2B5EF4-FFF2-40B4-BE49-F238E27FC236}">
                      <a16:creationId xmlns:a16="http://schemas.microsoft.com/office/drawing/2014/main" id="{673BD4CE-025B-4FB1-94AB-261523C2510D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2E6F63FF-9D20-4B75-873E-01B50088CB45}"/>
                </a:ext>
              </a:extLst>
            </p:cNvPr>
            <p:cNvGrpSpPr/>
            <p:nvPr/>
          </p:nvGrpSpPr>
          <p:grpSpPr>
            <a:xfrm>
              <a:off x="6117797" y="4314678"/>
              <a:ext cx="746089" cy="720725"/>
              <a:chOff x="5862527" y="2401679"/>
              <a:chExt cx="653333" cy="631121"/>
            </a:xfrm>
          </p:grpSpPr>
          <p:sp>
            <p:nvSpPr>
              <p:cNvPr id="187" name="フリーフォーム 403">
                <a:extLst>
                  <a:ext uri="{FF2B5EF4-FFF2-40B4-BE49-F238E27FC236}">
                    <a16:creationId xmlns:a16="http://schemas.microsoft.com/office/drawing/2014/main" id="{830100FB-5FFA-4D98-ADBC-810FE058BC8D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88" name="グループ化 187">
                <a:extLst>
                  <a:ext uri="{FF2B5EF4-FFF2-40B4-BE49-F238E27FC236}">
                    <a16:creationId xmlns:a16="http://schemas.microsoft.com/office/drawing/2014/main" id="{7A5DCB0A-15CA-447C-8DED-87E24527261E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89" name="正方形/長方形 188">
                  <a:extLst>
                    <a:ext uri="{FF2B5EF4-FFF2-40B4-BE49-F238E27FC236}">
                      <a16:creationId xmlns:a16="http://schemas.microsoft.com/office/drawing/2014/main" id="{555A8C23-F66A-4BC7-B192-6C15803FE59A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0" name="正方形/長方形 189">
                  <a:extLst>
                    <a:ext uri="{FF2B5EF4-FFF2-40B4-BE49-F238E27FC236}">
                      <a16:creationId xmlns:a16="http://schemas.microsoft.com/office/drawing/2014/main" id="{4E7242E0-93F4-4A0A-8C9B-C3B2B8707F27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1" name="正方形/長方形 190">
                  <a:extLst>
                    <a:ext uri="{FF2B5EF4-FFF2-40B4-BE49-F238E27FC236}">
                      <a16:creationId xmlns:a16="http://schemas.microsoft.com/office/drawing/2014/main" id="{E2601073-EE07-4B9C-B627-37E575C22E4B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2" name="正方形/長方形 191">
                  <a:extLst>
                    <a:ext uri="{FF2B5EF4-FFF2-40B4-BE49-F238E27FC236}">
                      <a16:creationId xmlns:a16="http://schemas.microsoft.com/office/drawing/2014/main" id="{FA0E1057-0184-4193-ABD4-43AA8EE48572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39" name="グループ化 138">
              <a:extLst>
                <a:ext uri="{FF2B5EF4-FFF2-40B4-BE49-F238E27FC236}">
                  <a16:creationId xmlns:a16="http://schemas.microsoft.com/office/drawing/2014/main" id="{DD8C55F8-F877-47A0-884A-2DB985E16AA4}"/>
                </a:ext>
              </a:extLst>
            </p:cNvPr>
            <p:cNvGrpSpPr/>
            <p:nvPr/>
          </p:nvGrpSpPr>
          <p:grpSpPr>
            <a:xfrm>
              <a:off x="6759413" y="2225055"/>
              <a:ext cx="746089" cy="720725"/>
              <a:chOff x="5862527" y="2401679"/>
              <a:chExt cx="653333" cy="631121"/>
            </a:xfrm>
          </p:grpSpPr>
          <p:sp>
            <p:nvSpPr>
              <p:cNvPr id="181" name="フリーフォーム 403">
                <a:extLst>
                  <a:ext uri="{FF2B5EF4-FFF2-40B4-BE49-F238E27FC236}">
                    <a16:creationId xmlns:a16="http://schemas.microsoft.com/office/drawing/2014/main" id="{86030AAC-65A7-4830-92C8-2C40D4F9D36A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F9D99241-6561-4BFA-9B99-8BACDA18E534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83" name="正方形/長方形 182">
                  <a:extLst>
                    <a:ext uri="{FF2B5EF4-FFF2-40B4-BE49-F238E27FC236}">
                      <a16:creationId xmlns:a16="http://schemas.microsoft.com/office/drawing/2014/main" id="{2201170A-981A-4BBA-BDFA-6A954186A651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57153086-954B-4F93-B5D8-039542F827EB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5" name="正方形/長方形 184">
                  <a:extLst>
                    <a:ext uri="{FF2B5EF4-FFF2-40B4-BE49-F238E27FC236}">
                      <a16:creationId xmlns:a16="http://schemas.microsoft.com/office/drawing/2014/main" id="{D0FF0AF1-299B-4A3D-A7F3-119799AF6FA1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6" name="正方形/長方形 185">
                  <a:extLst>
                    <a:ext uri="{FF2B5EF4-FFF2-40B4-BE49-F238E27FC236}">
                      <a16:creationId xmlns:a16="http://schemas.microsoft.com/office/drawing/2014/main" id="{2296E1F7-9357-4B87-9AB1-F08F18E4C8E2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A98CECD8-5358-4475-B13A-69FACA0CDA7A}"/>
                </a:ext>
              </a:extLst>
            </p:cNvPr>
            <p:cNvGrpSpPr/>
            <p:nvPr/>
          </p:nvGrpSpPr>
          <p:grpSpPr>
            <a:xfrm>
              <a:off x="7759428" y="3084398"/>
              <a:ext cx="746089" cy="720725"/>
              <a:chOff x="5862527" y="2401679"/>
              <a:chExt cx="653333" cy="631121"/>
            </a:xfrm>
          </p:grpSpPr>
          <p:sp>
            <p:nvSpPr>
              <p:cNvPr id="175" name="フリーフォーム 403">
                <a:extLst>
                  <a:ext uri="{FF2B5EF4-FFF2-40B4-BE49-F238E27FC236}">
                    <a16:creationId xmlns:a16="http://schemas.microsoft.com/office/drawing/2014/main" id="{0AE73472-DD14-4BF1-B744-2A7D62C3E0D7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76" name="グループ化 175">
                <a:extLst>
                  <a:ext uri="{FF2B5EF4-FFF2-40B4-BE49-F238E27FC236}">
                    <a16:creationId xmlns:a16="http://schemas.microsoft.com/office/drawing/2014/main" id="{FEE34DC3-FC6C-4214-9EBD-DB2264827F36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77" name="正方形/長方形 176">
                  <a:extLst>
                    <a:ext uri="{FF2B5EF4-FFF2-40B4-BE49-F238E27FC236}">
                      <a16:creationId xmlns:a16="http://schemas.microsoft.com/office/drawing/2014/main" id="{39608B0F-8DD7-4545-9E4D-D383DBD2EF2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8" name="正方形/長方形 177">
                  <a:extLst>
                    <a:ext uri="{FF2B5EF4-FFF2-40B4-BE49-F238E27FC236}">
                      <a16:creationId xmlns:a16="http://schemas.microsoft.com/office/drawing/2014/main" id="{1E933985-2D98-49A1-92ED-39B346744A9F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9" name="正方形/長方形 178">
                  <a:extLst>
                    <a:ext uri="{FF2B5EF4-FFF2-40B4-BE49-F238E27FC236}">
                      <a16:creationId xmlns:a16="http://schemas.microsoft.com/office/drawing/2014/main" id="{21DA8373-BD69-4FAA-96D2-6437ABF4DBC6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0" name="正方形/長方形 179">
                  <a:extLst>
                    <a:ext uri="{FF2B5EF4-FFF2-40B4-BE49-F238E27FC236}">
                      <a16:creationId xmlns:a16="http://schemas.microsoft.com/office/drawing/2014/main" id="{CDDA6523-97A5-4CB8-A2EF-9590C2C32341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D398D86D-95E0-4CDD-BB16-033BD6FA22A2}"/>
                </a:ext>
              </a:extLst>
            </p:cNvPr>
            <p:cNvGrpSpPr/>
            <p:nvPr/>
          </p:nvGrpSpPr>
          <p:grpSpPr>
            <a:xfrm>
              <a:off x="7301861" y="4463131"/>
              <a:ext cx="746089" cy="720725"/>
              <a:chOff x="5862527" y="2401679"/>
              <a:chExt cx="653333" cy="631121"/>
            </a:xfrm>
          </p:grpSpPr>
          <p:sp>
            <p:nvSpPr>
              <p:cNvPr id="169" name="フリーフォーム 403">
                <a:extLst>
                  <a:ext uri="{FF2B5EF4-FFF2-40B4-BE49-F238E27FC236}">
                    <a16:creationId xmlns:a16="http://schemas.microsoft.com/office/drawing/2014/main" id="{1BF0A32E-608E-43D1-8CED-4EAF5890F993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6AD4F374-0030-4D85-A6F5-98BEE4A3F1FE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71" name="正方形/長方形 170">
                  <a:extLst>
                    <a:ext uri="{FF2B5EF4-FFF2-40B4-BE49-F238E27FC236}">
                      <a16:creationId xmlns:a16="http://schemas.microsoft.com/office/drawing/2014/main" id="{AC294154-A23D-41F6-8D54-BC866C20D4E3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2" name="正方形/長方形 171">
                  <a:extLst>
                    <a:ext uri="{FF2B5EF4-FFF2-40B4-BE49-F238E27FC236}">
                      <a16:creationId xmlns:a16="http://schemas.microsoft.com/office/drawing/2014/main" id="{E677B637-B627-4D44-B711-2F98655DEBE9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3" name="正方形/長方形 172">
                  <a:extLst>
                    <a:ext uri="{FF2B5EF4-FFF2-40B4-BE49-F238E27FC236}">
                      <a16:creationId xmlns:a16="http://schemas.microsoft.com/office/drawing/2014/main" id="{0E8D5E58-630B-45CD-8F7A-12E4C0277596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4" name="正方形/長方形 173">
                  <a:extLst>
                    <a:ext uri="{FF2B5EF4-FFF2-40B4-BE49-F238E27FC236}">
                      <a16:creationId xmlns:a16="http://schemas.microsoft.com/office/drawing/2014/main" id="{BBABA34A-4A01-403A-A266-625AC9F01AA6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70CC9903-E315-448F-92AC-4C77D52E1906}"/>
                </a:ext>
              </a:extLst>
            </p:cNvPr>
            <p:cNvGrpSpPr/>
            <p:nvPr/>
          </p:nvGrpSpPr>
          <p:grpSpPr>
            <a:xfrm>
              <a:off x="876715" y="3788760"/>
              <a:ext cx="746089" cy="720725"/>
              <a:chOff x="5862527" y="2401679"/>
              <a:chExt cx="653333" cy="631121"/>
            </a:xfrm>
          </p:grpSpPr>
          <p:sp>
            <p:nvSpPr>
              <p:cNvPr id="163" name="フリーフォーム 403">
                <a:extLst>
                  <a:ext uri="{FF2B5EF4-FFF2-40B4-BE49-F238E27FC236}">
                    <a16:creationId xmlns:a16="http://schemas.microsoft.com/office/drawing/2014/main" id="{3607DC5D-BCD2-48A6-8057-CDB404BF505D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64" name="グループ化 163">
                <a:extLst>
                  <a:ext uri="{FF2B5EF4-FFF2-40B4-BE49-F238E27FC236}">
                    <a16:creationId xmlns:a16="http://schemas.microsoft.com/office/drawing/2014/main" id="{EB87E1A2-874C-4812-ACA8-E29EB6641A2F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65" name="正方形/長方形 164">
                  <a:extLst>
                    <a:ext uri="{FF2B5EF4-FFF2-40B4-BE49-F238E27FC236}">
                      <a16:creationId xmlns:a16="http://schemas.microsoft.com/office/drawing/2014/main" id="{7093F35C-E52B-46C6-AD02-D15B18EFEE32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6" name="正方形/長方形 165">
                  <a:extLst>
                    <a:ext uri="{FF2B5EF4-FFF2-40B4-BE49-F238E27FC236}">
                      <a16:creationId xmlns:a16="http://schemas.microsoft.com/office/drawing/2014/main" id="{116392B3-8C09-4C57-9748-2B8F7E37BB40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7" name="正方形/長方形 166">
                  <a:extLst>
                    <a:ext uri="{FF2B5EF4-FFF2-40B4-BE49-F238E27FC236}">
                      <a16:creationId xmlns:a16="http://schemas.microsoft.com/office/drawing/2014/main" id="{A2504A9F-FD7B-459F-B117-FBEE3B3C5DBF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68" name="正方形/長方形 167">
                  <a:extLst>
                    <a:ext uri="{FF2B5EF4-FFF2-40B4-BE49-F238E27FC236}">
                      <a16:creationId xmlns:a16="http://schemas.microsoft.com/office/drawing/2014/main" id="{BF6A6E82-137F-4DAD-AB8B-0C121CD185F8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43" name="グラフィックス 177" descr="車">
              <a:extLst>
                <a:ext uri="{FF2B5EF4-FFF2-40B4-BE49-F238E27FC236}">
                  <a16:creationId xmlns:a16="http://schemas.microsoft.com/office/drawing/2014/main" id="{0EF9E3CD-55AD-4282-B7C4-36A177882D33}"/>
                </a:ext>
              </a:extLst>
            </p:cNvPr>
            <p:cNvGrpSpPr/>
            <p:nvPr/>
          </p:nvGrpSpPr>
          <p:grpSpPr>
            <a:xfrm flipH="1">
              <a:off x="7335170" y="3752805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17434F6C-3379-44B6-9F27-65DB4212A9D6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49124A4F-B588-4160-9FCD-011A9936A51E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4F2FCC82-95C8-4441-BDAD-AE71E2E9D658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44" name="グラフィックス 177" descr="車">
              <a:extLst>
                <a:ext uri="{FF2B5EF4-FFF2-40B4-BE49-F238E27FC236}">
                  <a16:creationId xmlns:a16="http://schemas.microsoft.com/office/drawing/2014/main" id="{F36C5BDD-30E3-4FFA-9456-550ECD5A01A0}"/>
                </a:ext>
              </a:extLst>
            </p:cNvPr>
            <p:cNvGrpSpPr/>
            <p:nvPr/>
          </p:nvGrpSpPr>
          <p:grpSpPr>
            <a:xfrm flipH="1">
              <a:off x="7056745" y="4900027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9942E38E-59B0-47CE-A185-67CD3D6C9C56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8352278E-A39B-4919-9B62-BA12F9E537F6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51E3E9DC-83F7-4DF3-8598-C9B91A8EF6DF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45" name="グラフィックス 177" descr="車">
              <a:extLst>
                <a:ext uri="{FF2B5EF4-FFF2-40B4-BE49-F238E27FC236}">
                  <a16:creationId xmlns:a16="http://schemas.microsoft.com/office/drawing/2014/main" id="{FB9B4CCD-EE91-49FB-9E39-304D3AD0FBDA}"/>
                </a:ext>
              </a:extLst>
            </p:cNvPr>
            <p:cNvGrpSpPr/>
            <p:nvPr/>
          </p:nvGrpSpPr>
          <p:grpSpPr>
            <a:xfrm flipH="1">
              <a:off x="5732384" y="4862146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D55BCBC6-9CAC-4FD6-8D6B-352241CB57F9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D68AE02B-4D7D-4674-8626-7D6744A61E6A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6CBEDB7B-0D10-4B8A-88D5-B535F918911F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46" name="グラフィックス 177" descr="車">
              <a:extLst>
                <a:ext uri="{FF2B5EF4-FFF2-40B4-BE49-F238E27FC236}">
                  <a16:creationId xmlns:a16="http://schemas.microsoft.com/office/drawing/2014/main" id="{847013B1-DDF3-41D0-AD40-9C2982A79D32}"/>
                </a:ext>
              </a:extLst>
            </p:cNvPr>
            <p:cNvGrpSpPr/>
            <p:nvPr/>
          </p:nvGrpSpPr>
          <p:grpSpPr>
            <a:xfrm flipH="1">
              <a:off x="6486841" y="2713340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6C0FEF67-B72D-4130-A6C0-6303F2C1EFFC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B802B4E-1EB0-4C59-A5F2-EDF4EAF59F3B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83D01DB9-8065-4798-A47D-D8B83A81F2AE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47" name="グラフィックス 177" descr="車">
              <a:extLst>
                <a:ext uri="{FF2B5EF4-FFF2-40B4-BE49-F238E27FC236}">
                  <a16:creationId xmlns:a16="http://schemas.microsoft.com/office/drawing/2014/main" id="{1BB7B45C-C37F-45BF-B871-1918E8CD03B9}"/>
                </a:ext>
              </a:extLst>
            </p:cNvPr>
            <p:cNvGrpSpPr/>
            <p:nvPr/>
          </p:nvGrpSpPr>
          <p:grpSpPr>
            <a:xfrm>
              <a:off x="417505" y="5648282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2EEC4C8A-1C12-49D4-B57D-F3A0D3DEA429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25137E92-94BA-4897-A362-2827A84E25E7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AB0B59E6-4E31-4DC7-A94B-FB213FA8E62C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D2D26398-3890-47FD-8B64-B397A2E70C21}"/>
              </a:ext>
            </a:extLst>
          </p:cNvPr>
          <p:cNvGrpSpPr/>
          <p:nvPr/>
        </p:nvGrpSpPr>
        <p:grpSpPr>
          <a:xfrm>
            <a:off x="252000" y="393606"/>
            <a:ext cx="8640000" cy="1974092"/>
            <a:chOff x="252000" y="163730"/>
            <a:chExt cx="8640000" cy="1974092"/>
          </a:xfrm>
        </p:grpSpPr>
        <p:sp>
          <p:nvSpPr>
            <p:cNvPr id="259" name="テキスト ボックス 2">
              <a:extLst>
                <a:ext uri="{FF2B5EF4-FFF2-40B4-BE49-F238E27FC236}">
                  <a16:creationId xmlns:a16="http://schemas.microsoft.com/office/drawing/2014/main" id="{FC93F03C-C0D2-4259-B921-E976B17E8351}"/>
                </a:ext>
              </a:extLst>
            </p:cNvPr>
            <p:cNvSpPr txBox="1"/>
            <p:nvPr/>
          </p:nvSpPr>
          <p:spPr>
            <a:xfrm>
              <a:off x="252000" y="163730"/>
              <a:ext cx="86400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4000" dirty="0">
                  <a:solidFill>
                    <a:srgbClr val="49647F"/>
                  </a:solidFill>
                  <a:effectLst>
                    <a:glow rad="190500">
                      <a:schemeClr val="bg1"/>
                    </a:glow>
                  </a:effectLst>
                  <a:latin typeface="+mj-ea"/>
                  <a:ea typeface="+mj-ea"/>
                </a:rPr>
                <a:t>どう逃げれば</a:t>
              </a:r>
              <a:endParaRPr kumimoji="1" lang="ja-JP" altLang="en-US" sz="28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  <p:sp>
          <p:nvSpPr>
            <p:cNvPr id="260" name="テキスト ボックス 254">
              <a:extLst>
                <a:ext uri="{FF2B5EF4-FFF2-40B4-BE49-F238E27FC236}">
                  <a16:creationId xmlns:a16="http://schemas.microsoft.com/office/drawing/2014/main" id="{A3D42333-F99F-4753-A979-565DC23779E3}"/>
                </a:ext>
              </a:extLst>
            </p:cNvPr>
            <p:cNvSpPr txBox="1"/>
            <p:nvPr/>
          </p:nvSpPr>
          <p:spPr>
            <a:xfrm>
              <a:off x="252000" y="1522269"/>
              <a:ext cx="86400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4000" dirty="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身</a:t>
              </a:r>
              <a:r>
                <a:rPr kumimoji="1" lang="ja-JP" altLang="en-US" sz="3200" dirty="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を</a:t>
              </a:r>
              <a:r>
                <a:rPr kumimoji="1" lang="ja-JP" altLang="en-US" sz="4000" dirty="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守ること</a:t>
              </a:r>
              <a:r>
                <a:rPr kumimoji="1" lang="ja-JP" altLang="en-US" sz="3200" dirty="0">
                  <a:solidFill>
                    <a:srgbClr val="49647F"/>
                  </a:solidFill>
                  <a:effectLst>
                    <a:glow rad="190500">
                      <a:schemeClr val="bg1"/>
                    </a:glow>
                  </a:effectLst>
                  <a:latin typeface="+mj-ea"/>
                  <a:ea typeface="+mj-ea"/>
                </a:rPr>
                <a:t> が</a:t>
              </a:r>
              <a:r>
                <a:rPr kumimoji="1" lang="ja-JP" altLang="en-US" sz="4000" dirty="0">
                  <a:solidFill>
                    <a:srgbClr val="49647F"/>
                  </a:solidFill>
                  <a:effectLst>
                    <a:glow rad="190500">
                      <a:schemeClr val="bg1"/>
                    </a:glow>
                  </a:effectLst>
                  <a:latin typeface="+mj-ea"/>
                  <a:ea typeface="+mj-ea"/>
                </a:rPr>
                <a:t>できるでしょうか？</a:t>
              </a:r>
              <a:endParaRPr kumimoji="1" lang="ja-JP" altLang="en-US" sz="28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  <p:sp>
          <p:nvSpPr>
            <p:cNvPr id="261" name="テキスト ボックス 257">
              <a:extLst>
                <a:ext uri="{FF2B5EF4-FFF2-40B4-BE49-F238E27FC236}">
                  <a16:creationId xmlns:a16="http://schemas.microsoft.com/office/drawing/2014/main" id="{E1B5144C-BB3F-4DAB-948F-7C71E1AB151D}"/>
                </a:ext>
              </a:extLst>
            </p:cNvPr>
            <p:cNvSpPr txBox="1"/>
            <p:nvPr/>
          </p:nvSpPr>
          <p:spPr>
            <a:xfrm>
              <a:off x="611217" y="792722"/>
              <a:ext cx="2994409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4000" dirty="0">
                  <a:gradFill>
                    <a:gsLst>
                      <a:gs pos="0">
                        <a:srgbClr val="1B587C">
                          <a:lumMod val="50000"/>
                        </a:srgbClr>
                      </a:gs>
                      <a:gs pos="100000">
                        <a:srgbClr val="1B587C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/>
                  <a:latin typeface="+mj-ea"/>
                  <a:ea typeface="+mj-ea"/>
                </a:rPr>
                <a:t>自然災害</a:t>
              </a:r>
              <a:r>
                <a:rPr kumimoji="1" lang="ja-JP" altLang="en-US" sz="2800" dirty="0">
                  <a:solidFill>
                    <a:srgbClr val="49647F"/>
                  </a:solidFill>
                  <a:effectLst>
                    <a:glow rad="190500">
                      <a:schemeClr val="bg1"/>
                    </a:glow>
                  </a:effectLst>
                  <a:latin typeface="+mj-ea"/>
                  <a:ea typeface="+mj-ea"/>
                </a:rPr>
                <a:t>からも</a:t>
              </a:r>
              <a:endParaRPr kumimoji="1" lang="ja-JP" altLang="en-US" sz="24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  <p:sp>
          <p:nvSpPr>
            <p:cNvPr id="262" name="テキスト ボックス 258">
              <a:extLst>
                <a:ext uri="{FF2B5EF4-FFF2-40B4-BE49-F238E27FC236}">
                  <a16:creationId xmlns:a16="http://schemas.microsoft.com/office/drawing/2014/main" id="{18A4B7E1-DCF1-4D9B-9A7D-7A3293376DEE}"/>
                </a:ext>
              </a:extLst>
            </p:cNvPr>
            <p:cNvSpPr txBox="1"/>
            <p:nvPr/>
          </p:nvSpPr>
          <p:spPr>
            <a:xfrm>
              <a:off x="3772129" y="792722"/>
              <a:ext cx="4764125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4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9F2936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/>
                  <a:latin typeface="+mj-ea"/>
                  <a:ea typeface="+mj-ea"/>
                </a:rPr>
                <a:t>ウイルス集団感染</a:t>
              </a:r>
              <a:r>
                <a:rPr kumimoji="1" lang="ja-JP" altLang="en-US" sz="2800" dirty="0">
                  <a:solidFill>
                    <a:srgbClr val="49647F"/>
                  </a:solidFill>
                  <a:effectLst>
                    <a:glow rad="190500">
                      <a:schemeClr val="bg1"/>
                    </a:glow>
                  </a:effectLst>
                  <a:latin typeface="+mj-ea"/>
                  <a:ea typeface="+mj-ea"/>
                </a:rPr>
                <a:t>からも</a:t>
              </a:r>
              <a:endParaRPr kumimoji="1" lang="ja-JP" altLang="en-US" sz="28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5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7D51B0C-DC40-4323-B10C-D0F3391AF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pSp>
        <p:nvGrpSpPr>
          <p:cNvPr id="355" name="グループ化 354">
            <a:extLst>
              <a:ext uri="{FF2B5EF4-FFF2-40B4-BE49-F238E27FC236}">
                <a16:creationId xmlns:a16="http://schemas.microsoft.com/office/drawing/2014/main" id="{395352A7-05F5-4E6A-B428-E8434B8B1BCD}"/>
              </a:ext>
            </a:extLst>
          </p:cNvPr>
          <p:cNvGrpSpPr/>
          <p:nvPr/>
        </p:nvGrpSpPr>
        <p:grpSpPr>
          <a:xfrm>
            <a:off x="3706484" y="3071202"/>
            <a:ext cx="578208" cy="558551"/>
            <a:chOff x="4179147" y="3576126"/>
            <a:chExt cx="531757" cy="513679"/>
          </a:xfrm>
        </p:grpSpPr>
        <p:sp>
          <p:nvSpPr>
            <p:cNvPr id="356" name="フリーフォーム 403">
              <a:extLst>
                <a:ext uri="{FF2B5EF4-FFF2-40B4-BE49-F238E27FC236}">
                  <a16:creationId xmlns:a16="http://schemas.microsoft.com/office/drawing/2014/main" id="{7655AAF7-7D60-4660-AEAC-E1414C0FAACA}"/>
                </a:ext>
              </a:extLst>
            </p:cNvPr>
            <p:cNvSpPr/>
            <p:nvPr/>
          </p:nvSpPr>
          <p:spPr>
            <a:xfrm>
              <a:off x="4179147" y="3576126"/>
              <a:ext cx="531757" cy="513679"/>
            </a:xfrm>
            <a:custGeom>
              <a:avLst/>
              <a:gdLst>
                <a:gd name="connsiteX0" fmla="*/ 302744 w 605488"/>
                <a:gd name="connsiteY0" fmla="*/ 0 h 584902"/>
                <a:gd name="connsiteX1" fmla="*/ 605488 w 605488"/>
                <a:gd name="connsiteY1" fmla="*/ 275185 h 584902"/>
                <a:gd name="connsiteX2" fmla="*/ 505372 w 605488"/>
                <a:gd name="connsiteY2" fmla="*/ 275185 h 584902"/>
                <a:gd name="connsiteX3" fmla="*/ 505372 w 605488"/>
                <a:gd name="connsiteY3" fmla="*/ 584902 h 584902"/>
                <a:gd name="connsiteX4" fmla="*/ 100117 w 605488"/>
                <a:gd name="connsiteY4" fmla="*/ 584902 h 584902"/>
                <a:gd name="connsiteX5" fmla="*/ 100117 w 605488"/>
                <a:gd name="connsiteY5" fmla="*/ 275185 h 584902"/>
                <a:gd name="connsiteX6" fmla="*/ 0 w 605488"/>
                <a:gd name="connsiteY6" fmla="*/ 275185 h 5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488" h="584902">
                  <a:moveTo>
                    <a:pt x="302744" y="0"/>
                  </a:moveTo>
                  <a:lnTo>
                    <a:pt x="605488" y="275185"/>
                  </a:lnTo>
                  <a:lnTo>
                    <a:pt x="505372" y="275185"/>
                  </a:lnTo>
                  <a:lnTo>
                    <a:pt x="505372" y="584902"/>
                  </a:lnTo>
                  <a:lnTo>
                    <a:pt x="100117" y="584902"/>
                  </a:lnTo>
                  <a:lnTo>
                    <a:pt x="100117" y="275185"/>
                  </a:lnTo>
                  <a:lnTo>
                    <a:pt x="0" y="275185"/>
                  </a:lnTo>
                  <a:close/>
                </a:path>
              </a:pathLst>
            </a:custGeom>
            <a:solidFill>
              <a:srgbClr val="00B050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正方形/長方形 356">
              <a:extLst>
                <a:ext uri="{FF2B5EF4-FFF2-40B4-BE49-F238E27FC236}">
                  <a16:creationId xmlns:a16="http://schemas.microsoft.com/office/drawing/2014/main" id="{8F1732D6-6929-48C3-8A2F-38BAD7377BAA}"/>
                </a:ext>
              </a:extLst>
            </p:cNvPr>
            <p:cNvSpPr/>
            <p:nvPr/>
          </p:nvSpPr>
          <p:spPr>
            <a:xfrm>
              <a:off x="4324287" y="3831833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正方形/長方形 357">
              <a:extLst>
                <a:ext uri="{FF2B5EF4-FFF2-40B4-BE49-F238E27FC236}">
                  <a16:creationId xmlns:a16="http://schemas.microsoft.com/office/drawing/2014/main" id="{51331510-2FAD-42C3-AEEC-3CE928067821}"/>
                </a:ext>
              </a:extLst>
            </p:cNvPr>
            <p:cNvSpPr/>
            <p:nvPr/>
          </p:nvSpPr>
          <p:spPr>
            <a:xfrm>
              <a:off x="4460987" y="3831833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正方形/長方形 358">
              <a:extLst>
                <a:ext uri="{FF2B5EF4-FFF2-40B4-BE49-F238E27FC236}">
                  <a16:creationId xmlns:a16="http://schemas.microsoft.com/office/drawing/2014/main" id="{D67F2335-3757-4E55-A064-FC2C06E7FE9A}"/>
                </a:ext>
              </a:extLst>
            </p:cNvPr>
            <p:cNvSpPr/>
            <p:nvPr/>
          </p:nvSpPr>
          <p:spPr>
            <a:xfrm>
              <a:off x="4324287" y="3937936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正方形/長方形 359">
              <a:extLst>
                <a:ext uri="{FF2B5EF4-FFF2-40B4-BE49-F238E27FC236}">
                  <a16:creationId xmlns:a16="http://schemas.microsoft.com/office/drawing/2014/main" id="{5E6B3BA6-FD8E-492E-9298-EA41B637E201}"/>
                </a:ext>
              </a:extLst>
            </p:cNvPr>
            <p:cNvSpPr/>
            <p:nvPr/>
          </p:nvSpPr>
          <p:spPr>
            <a:xfrm>
              <a:off x="4460987" y="3937936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1" name="グループ化 360">
            <a:extLst>
              <a:ext uri="{FF2B5EF4-FFF2-40B4-BE49-F238E27FC236}">
                <a16:creationId xmlns:a16="http://schemas.microsoft.com/office/drawing/2014/main" id="{85D5C368-C67B-43F5-A9D7-F23BA67CE8E8}"/>
              </a:ext>
            </a:extLst>
          </p:cNvPr>
          <p:cNvGrpSpPr/>
          <p:nvPr/>
        </p:nvGrpSpPr>
        <p:grpSpPr>
          <a:xfrm>
            <a:off x="2132669" y="426924"/>
            <a:ext cx="3771221" cy="1779407"/>
            <a:chOff x="260425" y="2225055"/>
            <a:chExt cx="8640000" cy="4076685"/>
          </a:xfrm>
        </p:grpSpPr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0C42550B-78D7-40A7-A0CE-F01592765985}"/>
                </a:ext>
              </a:extLst>
            </p:cNvPr>
            <p:cNvSpPr/>
            <p:nvPr/>
          </p:nvSpPr>
          <p:spPr bwMode="auto">
            <a:xfrm>
              <a:off x="260425" y="2278380"/>
              <a:ext cx="8640000" cy="4023360"/>
            </a:xfrm>
            <a:custGeom>
              <a:avLst/>
              <a:gdLst>
                <a:gd name="connsiteX0" fmla="*/ 0 w 8557260"/>
                <a:gd name="connsiteY0" fmla="*/ 4023360 h 4023360"/>
                <a:gd name="connsiteX1" fmla="*/ 2141220 w 8557260"/>
                <a:gd name="connsiteY1" fmla="*/ 3695700 h 4023360"/>
                <a:gd name="connsiteX2" fmla="*/ 2887980 w 8557260"/>
                <a:gd name="connsiteY2" fmla="*/ 2560320 h 4023360"/>
                <a:gd name="connsiteX3" fmla="*/ 4762500 w 8557260"/>
                <a:gd name="connsiteY3" fmla="*/ 2103120 h 4023360"/>
                <a:gd name="connsiteX4" fmla="*/ 6621780 w 8557260"/>
                <a:gd name="connsiteY4" fmla="*/ 1516380 h 4023360"/>
                <a:gd name="connsiteX5" fmla="*/ 7665720 w 8557260"/>
                <a:gd name="connsiteY5" fmla="*/ 449580 h 4023360"/>
                <a:gd name="connsiteX6" fmla="*/ 8557260 w 8557260"/>
                <a:gd name="connsiteY6" fmla="*/ 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7260" h="4023360">
                  <a:moveTo>
                    <a:pt x="0" y="4023360"/>
                  </a:moveTo>
                  <a:cubicBezTo>
                    <a:pt x="829945" y="3981450"/>
                    <a:pt x="1659890" y="3939540"/>
                    <a:pt x="2141220" y="3695700"/>
                  </a:cubicBezTo>
                  <a:cubicBezTo>
                    <a:pt x="2622550" y="3451860"/>
                    <a:pt x="2451100" y="2825750"/>
                    <a:pt x="2887980" y="2560320"/>
                  </a:cubicBezTo>
                  <a:cubicBezTo>
                    <a:pt x="3324860" y="2294890"/>
                    <a:pt x="4140200" y="2277110"/>
                    <a:pt x="4762500" y="2103120"/>
                  </a:cubicBezTo>
                  <a:cubicBezTo>
                    <a:pt x="5384800" y="1929130"/>
                    <a:pt x="6137910" y="1791970"/>
                    <a:pt x="6621780" y="1516380"/>
                  </a:cubicBezTo>
                  <a:cubicBezTo>
                    <a:pt x="7105650" y="1240790"/>
                    <a:pt x="7343140" y="702310"/>
                    <a:pt x="7665720" y="449580"/>
                  </a:cubicBezTo>
                  <a:cubicBezTo>
                    <a:pt x="7988300" y="196850"/>
                    <a:pt x="8272780" y="98425"/>
                    <a:pt x="8557260" y="0"/>
                  </a:cubicBezTo>
                </a:path>
              </a:pathLst>
            </a:custGeom>
            <a:noFill/>
            <a:ln w="952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AD896C99-BC4E-4822-81BA-3FF1ED6CD263}"/>
                </a:ext>
              </a:extLst>
            </p:cNvPr>
            <p:cNvGrpSpPr/>
            <p:nvPr/>
          </p:nvGrpSpPr>
          <p:grpSpPr>
            <a:xfrm>
              <a:off x="847235" y="5158571"/>
              <a:ext cx="746089" cy="720725"/>
              <a:chOff x="5862527" y="2401679"/>
              <a:chExt cx="653333" cy="631121"/>
            </a:xfrm>
          </p:grpSpPr>
          <p:sp>
            <p:nvSpPr>
              <p:cNvPr id="480" name="フリーフォーム 403">
                <a:extLst>
                  <a:ext uri="{FF2B5EF4-FFF2-40B4-BE49-F238E27FC236}">
                    <a16:creationId xmlns:a16="http://schemas.microsoft.com/office/drawing/2014/main" id="{CE043F78-A0AF-4688-87D2-57C08D4580FD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1" name="グループ化 480">
                <a:extLst>
                  <a:ext uri="{FF2B5EF4-FFF2-40B4-BE49-F238E27FC236}">
                    <a16:creationId xmlns:a16="http://schemas.microsoft.com/office/drawing/2014/main" id="{6CA90C62-9F8B-489C-B93A-5C29834237A9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82" name="正方形/長方形 481">
                  <a:extLst>
                    <a:ext uri="{FF2B5EF4-FFF2-40B4-BE49-F238E27FC236}">
                      <a16:creationId xmlns:a16="http://schemas.microsoft.com/office/drawing/2014/main" id="{7C7C8088-2649-4DA0-B14A-4FBB77EA66A6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正方形/長方形 482">
                  <a:extLst>
                    <a:ext uri="{FF2B5EF4-FFF2-40B4-BE49-F238E27FC236}">
                      <a16:creationId xmlns:a16="http://schemas.microsoft.com/office/drawing/2014/main" id="{56ACC0DF-233C-4653-A16D-65B30C394F67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正方形/長方形 483">
                  <a:extLst>
                    <a:ext uri="{FF2B5EF4-FFF2-40B4-BE49-F238E27FC236}">
                      <a16:creationId xmlns:a16="http://schemas.microsoft.com/office/drawing/2014/main" id="{75B39DE2-9B17-465E-A130-85CA254F7A56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正方形/長方形 484">
                  <a:extLst>
                    <a:ext uri="{FF2B5EF4-FFF2-40B4-BE49-F238E27FC236}">
                      <a16:creationId xmlns:a16="http://schemas.microsoft.com/office/drawing/2014/main" id="{CCEC19B0-18CF-42CB-B7A4-09140DD90EB4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4" name="グループ化 363">
              <a:extLst>
                <a:ext uri="{FF2B5EF4-FFF2-40B4-BE49-F238E27FC236}">
                  <a16:creationId xmlns:a16="http://schemas.microsoft.com/office/drawing/2014/main" id="{903AFEB6-B1F1-49CF-B7CF-8B515C3B8689}"/>
                </a:ext>
              </a:extLst>
            </p:cNvPr>
            <p:cNvGrpSpPr/>
            <p:nvPr/>
          </p:nvGrpSpPr>
          <p:grpSpPr>
            <a:xfrm>
              <a:off x="5145519" y="2606551"/>
              <a:ext cx="827382" cy="1092575"/>
              <a:chOff x="545097" y="2106564"/>
              <a:chExt cx="419530" cy="553998"/>
            </a:xfrm>
          </p:grpSpPr>
          <p:sp>
            <p:nvSpPr>
              <p:cNvPr id="467" name="正方形/長方形 466">
                <a:extLst>
                  <a:ext uri="{FF2B5EF4-FFF2-40B4-BE49-F238E27FC236}">
                    <a16:creationId xmlns:a16="http://schemas.microsoft.com/office/drawing/2014/main" id="{36C893D0-BC10-42B7-8584-67E307C0A821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8" name="グループ化 467">
                <a:extLst>
                  <a:ext uri="{FF2B5EF4-FFF2-40B4-BE49-F238E27FC236}">
                    <a16:creationId xmlns:a16="http://schemas.microsoft.com/office/drawing/2014/main" id="{4B9B7783-8DE9-42D1-B6B6-EAD8948DE4BA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477" name="正方形/長方形 476">
                  <a:extLst>
                    <a:ext uri="{FF2B5EF4-FFF2-40B4-BE49-F238E27FC236}">
                      <a16:creationId xmlns:a16="http://schemas.microsoft.com/office/drawing/2014/main" id="{9FC49FA1-ACC6-429E-9419-665434BC2DDF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正方形/長方形 477">
                  <a:extLst>
                    <a:ext uri="{FF2B5EF4-FFF2-40B4-BE49-F238E27FC236}">
                      <a16:creationId xmlns:a16="http://schemas.microsoft.com/office/drawing/2014/main" id="{AE5DB573-177F-4249-9C09-ADF6DA378717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正方形/長方形 478">
                  <a:extLst>
                    <a:ext uri="{FF2B5EF4-FFF2-40B4-BE49-F238E27FC236}">
                      <a16:creationId xmlns:a16="http://schemas.microsoft.com/office/drawing/2014/main" id="{2B88B617-3A65-4ED8-BDF0-DBE23CF2EF29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9" name="グループ化 468">
                <a:extLst>
                  <a:ext uri="{FF2B5EF4-FFF2-40B4-BE49-F238E27FC236}">
                    <a16:creationId xmlns:a16="http://schemas.microsoft.com/office/drawing/2014/main" id="{2978C9CC-9635-4897-800A-A623A56F4E3C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474" name="正方形/長方形 473">
                  <a:extLst>
                    <a:ext uri="{FF2B5EF4-FFF2-40B4-BE49-F238E27FC236}">
                      <a16:creationId xmlns:a16="http://schemas.microsoft.com/office/drawing/2014/main" id="{E495BF5B-025F-4BF6-814A-52BD498AF04E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正方形/長方形 474">
                  <a:extLst>
                    <a:ext uri="{FF2B5EF4-FFF2-40B4-BE49-F238E27FC236}">
                      <a16:creationId xmlns:a16="http://schemas.microsoft.com/office/drawing/2014/main" id="{B7A7C51B-67E8-44D8-9277-7706463957E5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正方形/長方形 475">
                  <a:extLst>
                    <a:ext uri="{FF2B5EF4-FFF2-40B4-BE49-F238E27FC236}">
                      <a16:creationId xmlns:a16="http://schemas.microsoft.com/office/drawing/2014/main" id="{DA8FF959-2C71-4CB8-83DD-820B2583B16B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0" name="グループ化 469">
                <a:extLst>
                  <a:ext uri="{FF2B5EF4-FFF2-40B4-BE49-F238E27FC236}">
                    <a16:creationId xmlns:a16="http://schemas.microsoft.com/office/drawing/2014/main" id="{7E615692-CB20-494B-A471-B945BF2AEA7B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471" name="正方形/長方形 470">
                  <a:extLst>
                    <a:ext uri="{FF2B5EF4-FFF2-40B4-BE49-F238E27FC236}">
                      <a16:creationId xmlns:a16="http://schemas.microsoft.com/office/drawing/2014/main" id="{75016A15-60C2-4A78-A214-DDF948F06ED1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正方形/長方形 471">
                  <a:extLst>
                    <a:ext uri="{FF2B5EF4-FFF2-40B4-BE49-F238E27FC236}">
                      <a16:creationId xmlns:a16="http://schemas.microsoft.com/office/drawing/2014/main" id="{91AC75E4-FAA8-48BB-BC53-0565802F10C2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正方形/長方形 472">
                  <a:extLst>
                    <a:ext uri="{FF2B5EF4-FFF2-40B4-BE49-F238E27FC236}">
                      <a16:creationId xmlns:a16="http://schemas.microsoft.com/office/drawing/2014/main" id="{3D29E104-C5B7-4A54-8FE4-0ADE52C1862C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5" name="グループ化 364">
              <a:extLst>
                <a:ext uri="{FF2B5EF4-FFF2-40B4-BE49-F238E27FC236}">
                  <a16:creationId xmlns:a16="http://schemas.microsoft.com/office/drawing/2014/main" id="{B1A2A781-BB6F-4DF1-BF84-2FB7BAFBF43D}"/>
                </a:ext>
              </a:extLst>
            </p:cNvPr>
            <p:cNvGrpSpPr/>
            <p:nvPr/>
          </p:nvGrpSpPr>
          <p:grpSpPr>
            <a:xfrm>
              <a:off x="2183225" y="2796527"/>
              <a:ext cx="746089" cy="720725"/>
              <a:chOff x="5862527" y="2401679"/>
              <a:chExt cx="653333" cy="631121"/>
            </a:xfrm>
          </p:grpSpPr>
          <p:sp>
            <p:nvSpPr>
              <p:cNvPr id="461" name="フリーフォーム 403">
                <a:extLst>
                  <a:ext uri="{FF2B5EF4-FFF2-40B4-BE49-F238E27FC236}">
                    <a16:creationId xmlns:a16="http://schemas.microsoft.com/office/drawing/2014/main" id="{27D6EA32-83BB-44B3-96A9-8A9C91E54D7C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2" name="グループ化 461">
                <a:extLst>
                  <a:ext uri="{FF2B5EF4-FFF2-40B4-BE49-F238E27FC236}">
                    <a16:creationId xmlns:a16="http://schemas.microsoft.com/office/drawing/2014/main" id="{D8532F74-DCF2-4FF1-9F92-31243260EE95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63" name="正方形/長方形 462">
                  <a:extLst>
                    <a:ext uri="{FF2B5EF4-FFF2-40B4-BE49-F238E27FC236}">
                      <a16:creationId xmlns:a16="http://schemas.microsoft.com/office/drawing/2014/main" id="{6B18D696-D94A-4ED4-BBE4-F7408B1F7C9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正方形/長方形 463">
                  <a:extLst>
                    <a:ext uri="{FF2B5EF4-FFF2-40B4-BE49-F238E27FC236}">
                      <a16:creationId xmlns:a16="http://schemas.microsoft.com/office/drawing/2014/main" id="{5EA19CFA-41E6-4F65-BCAC-403D1E7D8444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正方形/長方形 464">
                  <a:extLst>
                    <a:ext uri="{FF2B5EF4-FFF2-40B4-BE49-F238E27FC236}">
                      <a16:creationId xmlns:a16="http://schemas.microsoft.com/office/drawing/2014/main" id="{D722D21D-CDFF-4FFC-8F80-79304C25FC8A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正方形/長方形 465">
                  <a:extLst>
                    <a:ext uri="{FF2B5EF4-FFF2-40B4-BE49-F238E27FC236}">
                      <a16:creationId xmlns:a16="http://schemas.microsoft.com/office/drawing/2014/main" id="{1BDB1981-823F-4961-90B0-D90E5AD7D68B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6" name="グループ化 365">
              <a:extLst>
                <a:ext uri="{FF2B5EF4-FFF2-40B4-BE49-F238E27FC236}">
                  <a16:creationId xmlns:a16="http://schemas.microsoft.com/office/drawing/2014/main" id="{099F9CB4-6894-43FD-94E1-F47BC3FE4F97}"/>
                </a:ext>
              </a:extLst>
            </p:cNvPr>
            <p:cNvGrpSpPr/>
            <p:nvPr/>
          </p:nvGrpSpPr>
          <p:grpSpPr>
            <a:xfrm>
              <a:off x="3401986" y="2311725"/>
              <a:ext cx="746089" cy="720725"/>
              <a:chOff x="5862527" y="2401679"/>
              <a:chExt cx="653333" cy="631121"/>
            </a:xfrm>
          </p:grpSpPr>
          <p:sp>
            <p:nvSpPr>
              <p:cNvPr id="455" name="フリーフォーム 403">
                <a:extLst>
                  <a:ext uri="{FF2B5EF4-FFF2-40B4-BE49-F238E27FC236}">
                    <a16:creationId xmlns:a16="http://schemas.microsoft.com/office/drawing/2014/main" id="{2915B97A-B320-46C5-B9B6-4E8CE9A15CAF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6" name="グループ化 455">
                <a:extLst>
                  <a:ext uri="{FF2B5EF4-FFF2-40B4-BE49-F238E27FC236}">
                    <a16:creationId xmlns:a16="http://schemas.microsoft.com/office/drawing/2014/main" id="{1BADE578-FE8F-4F46-BE05-D30294E5CFB9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57" name="正方形/長方形 456">
                  <a:extLst>
                    <a:ext uri="{FF2B5EF4-FFF2-40B4-BE49-F238E27FC236}">
                      <a16:creationId xmlns:a16="http://schemas.microsoft.com/office/drawing/2014/main" id="{6F16CCED-1085-414B-8457-3F487989C107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正方形/長方形 457">
                  <a:extLst>
                    <a:ext uri="{FF2B5EF4-FFF2-40B4-BE49-F238E27FC236}">
                      <a16:creationId xmlns:a16="http://schemas.microsoft.com/office/drawing/2014/main" id="{CB1E3AE1-401F-4295-A0BD-89C38A028A59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正方形/長方形 458">
                  <a:extLst>
                    <a:ext uri="{FF2B5EF4-FFF2-40B4-BE49-F238E27FC236}">
                      <a16:creationId xmlns:a16="http://schemas.microsoft.com/office/drawing/2014/main" id="{EB81CCEA-8590-4BE5-9A2F-9FD943F44478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正方形/長方形 459">
                  <a:extLst>
                    <a:ext uri="{FF2B5EF4-FFF2-40B4-BE49-F238E27FC236}">
                      <a16:creationId xmlns:a16="http://schemas.microsoft.com/office/drawing/2014/main" id="{2636E444-9EC9-4BD8-98AE-B4D9E79E3218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0A7BDAE1-DCBC-4702-896D-BA62FDB8A3F9}"/>
                </a:ext>
              </a:extLst>
            </p:cNvPr>
            <p:cNvGrpSpPr/>
            <p:nvPr/>
          </p:nvGrpSpPr>
          <p:grpSpPr>
            <a:xfrm>
              <a:off x="3264586" y="3427250"/>
              <a:ext cx="1272429" cy="937656"/>
              <a:chOff x="2665286" y="4486973"/>
              <a:chExt cx="1008000" cy="707100"/>
            </a:xfrm>
          </p:grpSpPr>
          <p:sp>
            <p:nvSpPr>
              <p:cNvPr id="437" name="正方形/長方形 436">
                <a:extLst>
                  <a:ext uri="{FF2B5EF4-FFF2-40B4-BE49-F238E27FC236}">
                    <a16:creationId xmlns:a16="http://schemas.microsoft.com/office/drawing/2014/main" id="{D39B97BC-5424-4559-9D73-E8569CB1B342}"/>
                  </a:ext>
                </a:extLst>
              </p:cNvPr>
              <p:cNvSpPr/>
              <p:nvPr/>
            </p:nvSpPr>
            <p:spPr>
              <a:xfrm>
                <a:off x="2665286" y="4762073"/>
                <a:ext cx="1008000" cy="432000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正方形/長方形 437">
                <a:extLst>
                  <a:ext uri="{FF2B5EF4-FFF2-40B4-BE49-F238E27FC236}">
                    <a16:creationId xmlns:a16="http://schemas.microsoft.com/office/drawing/2014/main" id="{D55DEE66-73A3-41DF-9D76-081E0C0A6AE1}"/>
                  </a:ext>
                </a:extLst>
              </p:cNvPr>
              <p:cNvSpPr/>
              <p:nvPr/>
            </p:nvSpPr>
            <p:spPr>
              <a:xfrm>
                <a:off x="2959521" y="4486973"/>
                <a:ext cx="419531" cy="553998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9" name="グループ化 438">
                <a:extLst>
                  <a:ext uri="{FF2B5EF4-FFF2-40B4-BE49-F238E27FC236}">
                    <a16:creationId xmlns:a16="http://schemas.microsoft.com/office/drawing/2014/main" id="{330D6D0C-EF5A-4212-B752-9CED205494F5}"/>
                  </a:ext>
                </a:extLst>
              </p:cNvPr>
              <p:cNvGrpSpPr/>
              <p:nvPr/>
            </p:nvGrpSpPr>
            <p:grpSpPr>
              <a:xfrm>
                <a:off x="2722871" y="4836885"/>
                <a:ext cx="147008" cy="266260"/>
                <a:chOff x="2801453" y="4905942"/>
                <a:chExt cx="147008" cy="266260"/>
              </a:xfrm>
            </p:grpSpPr>
            <p:sp>
              <p:nvSpPr>
                <p:cNvPr id="453" name="正方形/長方形 452">
                  <a:extLst>
                    <a:ext uri="{FF2B5EF4-FFF2-40B4-BE49-F238E27FC236}">
                      <a16:creationId xmlns:a16="http://schemas.microsoft.com/office/drawing/2014/main" id="{CE73BE75-E478-4B85-BF8E-AE1CA2C97E77}"/>
                    </a:ext>
                  </a:extLst>
                </p:cNvPr>
                <p:cNvSpPr/>
                <p:nvPr/>
              </p:nvSpPr>
              <p:spPr>
                <a:xfrm>
                  <a:off x="28014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正方形/長方形 453">
                  <a:extLst>
                    <a:ext uri="{FF2B5EF4-FFF2-40B4-BE49-F238E27FC236}">
                      <a16:creationId xmlns:a16="http://schemas.microsoft.com/office/drawing/2014/main" id="{1CD3CBBD-DD9F-4B44-8AEF-2FE56A80151D}"/>
                    </a:ext>
                  </a:extLst>
                </p:cNvPr>
                <p:cNvSpPr/>
                <p:nvPr/>
              </p:nvSpPr>
              <p:spPr>
                <a:xfrm>
                  <a:off x="28014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40" name="グループ化 439">
                <a:extLst>
                  <a:ext uri="{FF2B5EF4-FFF2-40B4-BE49-F238E27FC236}">
                    <a16:creationId xmlns:a16="http://schemas.microsoft.com/office/drawing/2014/main" id="{80543920-CDF9-4075-8CA7-620A9B255907}"/>
                  </a:ext>
                </a:extLst>
              </p:cNvPr>
              <p:cNvGrpSpPr/>
              <p:nvPr/>
            </p:nvGrpSpPr>
            <p:grpSpPr>
              <a:xfrm>
                <a:off x="2910296" y="4836885"/>
                <a:ext cx="147008" cy="266260"/>
                <a:chOff x="2993253" y="4905942"/>
                <a:chExt cx="147008" cy="266260"/>
              </a:xfrm>
            </p:grpSpPr>
            <p:sp>
              <p:nvSpPr>
                <p:cNvPr id="451" name="正方形/長方形 450">
                  <a:extLst>
                    <a:ext uri="{FF2B5EF4-FFF2-40B4-BE49-F238E27FC236}">
                      <a16:creationId xmlns:a16="http://schemas.microsoft.com/office/drawing/2014/main" id="{F6AD2D2E-B5E0-44D8-8A58-63B585A75C6C}"/>
                    </a:ext>
                  </a:extLst>
                </p:cNvPr>
                <p:cNvSpPr/>
                <p:nvPr/>
              </p:nvSpPr>
              <p:spPr>
                <a:xfrm>
                  <a:off x="29932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正方形/長方形 451">
                  <a:extLst>
                    <a:ext uri="{FF2B5EF4-FFF2-40B4-BE49-F238E27FC236}">
                      <a16:creationId xmlns:a16="http://schemas.microsoft.com/office/drawing/2014/main" id="{4403401F-5E9B-41F0-9C18-E927570B91E8}"/>
                    </a:ext>
                  </a:extLst>
                </p:cNvPr>
                <p:cNvSpPr/>
                <p:nvPr/>
              </p:nvSpPr>
              <p:spPr>
                <a:xfrm>
                  <a:off x="29932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1" name="楕円 440">
                <a:extLst>
                  <a:ext uri="{FF2B5EF4-FFF2-40B4-BE49-F238E27FC236}">
                    <a16:creationId xmlns:a16="http://schemas.microsoft.com/office/drawing/2014/main" id="{F158B19D-C2EC-4888-ABAD-F8BD7ADCA49B}"/>
                  </a:ext>
                </a:extLst>
              </p:cNvPr>
              <p:cNvSpPr/>
              <p:nvPr/>
            </p:nvSpPr>
            <p:spPr bwMode="auto">
              <a:xfrm>
                <a:off x="3074036" y="4571573"/>
                <a:ext cx="190500" cy="1905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442" name="グループ化 441">
                <a:extLst>
                  <a:ext uri="{FF2B5EF4-FFF2-40B4-BE49-F238E27FC236}">
                    <a16:creationId xmlns:a16="http://schemas.microsoft.com/office/drawing/2014/main" id="{2F2BEC18-198A-47D4-BBD3-AA01253E821D}"/>
                  </a:ext>
                </a:extLst>
              </p:cNvPr>
              <p:cNvGrpSpPr/>
              <p:nvPr/>
            </p:nvGrpSpPr>
            <p:grpSpPr>
              <a:xfrm>
                <a:off x="3097721" y="4836885"/>
                <a:ext cx="147008" cy="266260"/>
                <a:chOff x="3177194" y="4905942"/>
                <a:chExt cx="147008" cy="266260"/>
              </a:xfrm>
            </p:grpSpPr>
            <p:sp>
              <p:nvSpPr>
                <p:cNvPr id="449" name="正方形/長方形 448">
                  <a:extLst>
                    <a:ext uri="{FF2B5EF4-FFF2-40B4-BE49-F238E27FC236}">
                      <a16:creationId xmlns:a16="http://schemas.microsoft.com/office/drawing/2014/main" id="{37D87B19-5228-4D88-BA55-A84287C6653F}"/>
                    </a:ext>
                  </a:extLst>
                </p:cNvPr>
                <p:cNvSpPr/>
                <p:nvPr/>
              </p:nvSpPr>
              <p:spPr>
                <a:xfrm>
                  <a:off x="31771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正方形/長方形 449">
                  <a:extLst>
                    <a:ext uri="{FF2B5EF4-FFF2-40B4-BE49-F238E27FC236}">
                      <a16:creationId xmlns:a16="http://schemas.microsoft.com/office/drawing/2014/main" id="{55D35B0D-70C7-47DE-AE26-3579D5C75235}"/>
                    </a:ext>
                  </a:extLst>
                </p:cNvPr>
                <p:cNvSpPr/>
                <p:nvPr/>
              </p:nvSpPr>
              <p:spPr>
                <a:xfrm>
                  <a:off x="31771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43" name="グループ化 442">
                <a:extLst>
                  <a:ext uri="{FF2B5EF4-FFF2-40B4-BE49-F238E27FC236}">
                    <a16:creationId xmlns:a16="http://schemas.microsoft.com/office/drawing/2014/main" id="{060D010E-EA3C-4FDC-BA4B-62E7EA4F639C}"/>
                  </a:ext>
                </a:extLst>
              </p:cNvPr>
              <p:cNvGrpSpPr/>
              <p:nvPr/>
            </p:nvGrpSpPr>
            <p:grpSpPr>
              <a:xfrm>
                <a:off x="3285146" y="4836885"/>
                <a:ext cx="147008" cy="266260"/>
                <a:chOff x="3368994" y="4905942"/>
                <a:chExt cx="147008" cy="266260"/>
              </a:xfrm>
            </p:grpSpPr>
            <p:sp>
              <p:nvSpPr>
                <p:cNvPr id="447" name="正方形/長方形 446">
                  <a:extLst>
                    <a:ext uri="{FF2B5EF4-FFF2-40B4-BE49-F238E27FC236}">
                      <a16:creationId xmlns:a16="http://schemas.microsoft.com/office/drawing/2014/main" id="{E08F2675-AA1B-4AD3-B96D-4A227080E7EA}"/>
                    </a:ext>
                  </a:extLst>
                </p:cNvPr>
                <p:cNvSpPr/>
                <p:nvPr/>
              </p:nvSpPr>
              <p:spPr>
                <a:xfrm>
                  <a:off x="33689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正方形/長方形 447">
                  <a:extLst>
                    <a:ext uri="{FF2B5EF4-FFF2-40B4-BE49-F238E27FC236}">
                      <a16:creationId xmlns:a16="http://schemas.microsoft.com/office/drawing/2014/main" id="{9BBB465F-12BE-411E-A5BF-C3BD7F7E7F3A}"/>
                    </a:ext>
                  </a:extLst>
                </p:cNvPr>
                <p:cNvSpPr/>
                <p:nvPr/>
              </p:nvSpPr>
              <p:spPr>
                <a:xfrm>
                  <a:off x="33689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44" name="グループ化 443">
                <a:extLst>
                  <a:ext uri="{FF2B5EF4-FFF2-40B4-BE49-F238E27FC236}">
                    <a16:creationId xmlns:a16="http://schemas.microsoft.com/office/drawing/2014/main" id="{33225255-C2A4-46D5-98BF-1305B64C93A3}"/>
                  </a:ext>
                </a:extLst>
              </p:cNvPr>
              <p:cNvGrpSpPr/>
              <p:nvPr/>
            </p:nvGrpSpPr>
            <p:grpSpPr>
              <a:xfrm>
                <a:off x="3472573" y="4836885"/>
                <a:ext cx="147008" cy="266260"/>
                <a:chOff x="3551155" y="4905942"/>
                <a:chExt cx="147008" cy="266260"/>
              </a:xfrm>
            </p:grpSpPr>
            <p:sp>
              <p:nvSpPr>
                <p:cNvPr id="445" name="正方形/長方形 444">
                  <a:extLst>
                    <a:ext uri="{FF2B5EF4-FFF2-40B4-BE49-F238E27FC236}">
                      <a16:creationId xmlns:a16="http://schemas.microsoft.com/office/drawing/2014/main" id="{F0E7A042-1E3E-492D-A95E-E0851401C1A3}"/>
                    </a:ext>
                  </a:extLst>
                </p:cNvPr>
                <p:cNvSpPr/>
                <p:nvPr/>
              </p:nvSpPr>
              <p:spPr>
                <a:xfrm>
                  <a:off x="3551155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正方形/長方形 445">
                  <a:extLst>
                    <a:ext uri="{FF2B5EF4-FFF2-40B4-BE49-F238E27FC236}">
                      <a16:creationId xmlns:a16="http://schemas.microsoft.com/office/drawing/2014/main" id="{68041EE0-3E8B-4285-A804-F20C96738DD6}"/>
                    </a:ext>
                  </a:extLst>
                </p:cNvPr>
                <p:cNvSpPr/>
                <p:nvPr/>
              </p:nvSpPr>
              <p:spPr>
                <a:xfrm>
                  <a:off x="3551155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AF30F8FA-7492-4730-A7CB-0F3A030BC3AB}"/>
                </a:ext>
              </a:extLst>
            </p:cNvPr>
            <p:cNvGrpSpPr/>
            <p:nvPr/>
          </p:nvGrpSpPr>
          <p:grpSpPr>
            <a:xfrm>
              <a:off x="1761194" y="3929422"/>
              <a:ext cx="827382" cy="1092575"/>
              <a:chOff x="545097" y="2106564"/>
              <a:chExt cx="419530" cy="553998"/>
            </a:xfrm>
          </p:grpSpPr>
          <p:sp>
            <p:nvSpPr>
              <p:cNvPr id="424" name="正方形/長方形 423">
                <a:extLst>
                  <a:ext uri="{FF2B5EF4-FFF2-40B4-BE49-F238E27FC236}">
                    <a16:creationId xmlns:a16="http://schemas.microsoft.com/office/drawing/2014/main" id="{FF259789-F13E-4FE2-B203-F63B28C48505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5" name="グループ化 424">
                <a:extLst>
                  <a:ext uri="{FF2B5EF4-FFF2-40B4-BE49-F238E27FC236}">
                    <a16:creationId xmlns:a16="http://schemas.microsoft.com/office/drawing/2014/main" id="{CB4822B5-80CB-42DF-B1E7-5A7EDB78905D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434" name="正方形/長方形 433">
                  <a:extLst>
                    <a:ext uri="{FF2B5EF4-FFF2-40B4-BE49-F238E27FC236}">
                      <a16:creationId xmlns:a16="http://schemas.microsoft.com/office/drawing/2014/main" id="{E1A8B073-378D-4340-BBEF-850C1E3AD96D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正方形/長方形 434">
                  <a:extLst>
                    <a:ext uri="{FF2B5EF4-FFF2-40B4-BE49-F238E27FC236}">
                      <a16:creationId xmlns:a16="http://schemas.microsoft.com/office/drawing/2014/main" id="{7BAF15FE-B31B-48AE-BC0C-BE0047987904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正方形/長方形 435">
                  <a:extLst>
                    <a:ext uri="{FF2B5EF4-FFF2-40B4-BE49-F238E27FC236}">
                      <a16:creationId xmlns:a16="http://schemas.microsoft.com/office/drawing/2014/main" id="{48DC5377-6463-4B22-848F-C8C5886E6430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6" name="グループ化 425">
                <a:extLst>
                  <a:ext uri="{FF2B5EF4-FFF2-40B4-BE49-F238E27FC236}">
                    <a16:creationId xmlns:a16="http://schemas.microsoft.com/office/drawing/2014/main" id="{DEB2C797-84D5-435E-8B77-54B77EAF9BC8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431" name="正方形/長方形 430">
                  <a:extLst>
                    <a:ext uri="{FF2B5EF4-FFF2-40B4-BE49-F238E27FC236}">
                      <a16:creationId xmlns:a16="http://schemas.microsoft.com/office/drawing/2014/main" id="{5C67AD72-429C-4548-BD9B-2933196845E0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正方形/長方形 431">
                  <a:extLst>
                    <a:ext uri="{FF2B5EF4-FFF2-40B4-BE49-F238E27FC236}">
                      <a16:creationId xmlns:a16="http://schemas.microsoft.com/office/drawing/2014/main" id="{BC952C96-E632-410F-8ACB-294861FF9DFD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正方形/長方形 432">
                  <a:extLst>
                    <a:ext uri="{FF2B5EF4-FFF2-40B4-BE49-F238E27FC236}">
                      <a16:creationId xmlns:a16="http://schemas.microsoft.com/office/drawing/2014/main" id="{A106EF9B-BA2E-439C-BF92-E3CC69D66265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7" name="グループ化 426">
                <a:extLst>
                  <a:ext uri="{FF2B5EF4-FFF2-40B4-BE49-F238E27FC236}">
                    <a16:creationId xmlns:a16="http://schemas.microsoft.com/office/drawing/2014/main" id="{E4468191-E07D-4904-8A33-250124B3C9A1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428" name="正方形/長方形 427">
                  <a:extLst>
                    <a:ext uri="{FF2B5EF4-FFF2-40B4-BE49-F238E27FC236}">
                      <a16:creationId xmlns:a16="http://schemas.microsoft.com/office/drawing/2014/main" id="{02962F4A-24EA-469C-8C74-1DB5B5D76FF3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正方形/長方形 428">
                  <a:extLst>
                    <a:ext uri="{FF2B5EF4-FFF2-40B4-BE49-F238E27FC236}">
                      <a16:creationId xmlns:a16="http://schemas.microsoft.com/office/drawing/2014/main" id="{6BF90E45-E160-4729-B376-6A535299EB40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正方形/長方形 429">
                  <a:extLst>
                    <a:ext uri="{FF2B5EF4-FFF2-40B4-BE49-F238E27FC236}">
                      <a16:creationId xmlns:a16="http://schemas.microsoft.com/office/drawing/2014/main" id="{AA31B1AD-E7C3-4A6B-9E70-C143D0E04B88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69" name="グループ化 368">
              <a:extLst>
                <a:ext uri="{FF2B5EF4-FFF2-40B4-BE49-F238E27FC236}">
                  <a16:creationId xmlns:a16="http://schemas.microsoft.com/office/drawing/2014/main" id="{B000094E-1B24-46DD-A5AE-5305F0B4AE97}"/>
                </a:ext>
              </a:extLst>
            </p:cNvPr>
            <p:cNvGrpSpPr/>
            <p:nvPr/>
          </p:nvGrpSpPr>
          <p:grpSpPr>
            <a:xfrm>
              <a:off x="6117797" y="4314678"/>
              <a:ext cx="746089" cy="720725"/>
              <a:chOff x="5862527" y="2401679"/>
              <a:chExt cx="653333" cy="631121"/>
            </a:xfrm>
          </p:grpSpPr>
          <p:sp>
            <p:nvSpPr>
              <p:cNvPr id="418" name="フリーフォーム 403">
                <a:extLst>
                  <a:ext uri="{FF2B5EF4-FFF2-40B4-BE49-F238E27FC236}">
                    <a16:creationId xmlns:a16="http://schemas.microsoft.com/office/drawing/2014/main" id="{94AE4E3C-F56E-4143-812B-CC2D152FDEF5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9" name="グループ化 418">
                <a:extLst>
                  <a:ext uri="{FF2B5EF4-FFF2-40B4-BE49-F238E27FC236}">
                    <a16:creationId xmlns:a16="http://schemas.microsoft.com/office/drawing/2014/main" id="{2A293DE8-4E02-42D1-A6F4-4847F675A159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20" name="正方形/長方形 419">
                  <a:extLst>
                    <a:ext uri="{FF2B5EF4-FFF2-40B4-BE49-F238E27FC236}">
                      <a16:creationId xmlns:a16="http://schemas.microsoft.com/office/drawing/2014/main" id="{852A12DB-6EF0-4873-85D7-C669A42ABAF8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正方形/長方形 420">
                  <a:extLst>
                    <a:ext uri="{FF2B5EF4-FFF2-40B4-BE49-F238E27FC236}">
                      <a16:creationId xmlns:a16="http://schemas.microsoft.com/office/drawing/2014/main" id="{0E8617C5-05A9-481D-9ECB-AA47EE4C8884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正方形/長方形 421">
                  <a:extLst>
                    <a:ext uri="{FF2B5EF4-FFF2-40B4-BE49-F238E27FC236}">
                      <a16:creationId xmlns:a16="http://schemas.microsoft.com/office/drawing/2014/main" id="{BB740B4D-0C21-4E4E-BF4E-1CA6E19180E3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正方形/長方形 422">
                  <a:extLst>
                    <a:ext uri="{FF2B5EF4-FFF2-40B4-BE49-F238E27FC236}">
                      <a16:creationId xmlns:a16="http://schemas.microsoft.com/office/drawing/2014/main" id="{72EBD161-7A97-4502-AB2C-4D327F4B429C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0" name="グループ化 369">
              <a:extLst>
                <a:ext uri="{FF2B5EF4-FFF2-40B4-BE49-F238E27FC236}">
                  <a16:creationId xmlns:a16="http://schemas.microsoft.com/office/drawing/2014/main" id="{E5B70DFD-865A-4FD4-9442-CCB12CF2D5BD}"/>
                </a:ext>
              </a:extLst>
            </p:cNvPr>
            <p:cNvGrpSpPr/>
            <p:nvPr/>
          </p:nvGrpSpPr>
          <p:grpSpPr>
            <a:xfrm>
              <a:off x="6759413" y="2225055"/>
              <a:ext cx="746089" cy="720725"/>
              <a:chOff x="5862527" y="2401679"/>
              <a:chExt cx="653333" cy="631121"/>
            </a:xfrm>
          </p:grpSpPr>
          <p:sp>
            <p:nvSpPr>
              <p:cNvPr id="412" name="フリーフォーム 403">
                <a:extLst>
                  <a:ext uri="{FF2B5EF4-FFF2-40B4-BE49-F238E27FC236}">
                    <a16:creationId xmlns:a16="http://schemas.microsoft.com/office/drawing/2014/main" id="{2997B5CC-E16D-49E4-B7E8-EDD733E226E7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3" name="グループ化 412">
                <a:extLst>
                  <a:ext uri="{FF2B5EF4-FFF2-40B4-BE49-F238E27FC236}">
                    <a16:creationId xmlns:a16="http://schemas.microsoft.com/office/drawing/2014/main" id="{D03971D3-0986-43DD-8CA5-F0276A3E9B64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14" name="正方形/長方形 413">
                  <a:extLst>
                    <a:ext uri="{FF2B5EF4-FFF2-40B4-BE49-F238E27FC236}">
                      <a16:creationId xmlns:a16="http://schemas.microsoft.com/office/drawing/2014/main" id="{F1616A15-9429-4FC5-8C1F-B812657A89EC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正方形/長方形 414">
                  <a:extLst>
                    <a:ext uri="{FF2B5EF4-FFF2-40B4-BE49-F238E27FC236}">
                      <a16:creationId xmlns:a16="http://schemas.microsoft.com/office/drawing/2014/main" id="{A5ECA812-D429-4244-9F10-432B9F377FFF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正方形/長方形 415">
                  <a:extLst>
                    <a:ext uri="{FF2B5EF4-FFF2-40B4-BE49-F238E27FC236}">
                      <a16:creationId xmlns:a16="http://schemas.microsoft.com/office/drawing/2014/main" id="{E29330D8-2718-4B06-A01E-B0B266D98851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正方形/長方形 416">
                  <a:extLst>
                    <a:ext uri="{FF2B5EF4-FFF2-40B4-BE49-F238E27FC236}">
                      <a16:creationId xmlns:a16="http://schemas.microsoft.com/office/drawing/2014/main" id="{AEA2E7E4-9B32-487D-918F-83883BA43C23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3908D96-D508-41D7-9837-DED7FB4FC65F}"/>
                </a:ext>
              </a:extLst>
            </p:cNvPr>
            <p:cNvGrpSpPr/>
            <p:nvPr/>
          </p:nvGrpSpPr>
          <p:grpSpPr>
            <a:xfrm>
              <a:off x="7759428" y="3084398"/>
              <a:ext cx="746089" cy="720725"/>
              <a:chOff x="5862527" y="2401679"/>
              <a:chExt cx="653333" cy="631121"/>
            </a:xfrm>
          </p:grpSpPr>
          <p:sp>
            <p:nvSpPr>
              <p:cNvPr id="406" name="フリーフォーム 403">
                <a:extLst>
                  <a:ext uri="{FF2B5EF4-FFF2-40B4-BE49-F238E27FC236}">
                    <a16:creationId xmlns:a16="http://schemas.microsoft.com/office/drawing/2014/main" id="{7124B8E1-FF4B-4DD9-9167-63F13DDF97A4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7" name="グループ化 406">
                <a:extLst>
                  <a:ext uri="{FF2B5EF4-FFF2-40B4-BE49-F238E27FC236}">
                    <a16:creationId xmlns:a16="http://schemas.microsoft.com/office/drawing/2014/main" id="{367DA2DE-DA42-40A7-AD0D-D1E5FEF23720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08" name="正方形/長方形 407">
                  <a:extLst>
                    <a:ext uri="{FF2B5EF4-FFF2-40B4-BE49-F238E27FC236}">
                      <a16:creationId xmlns:a16="http://schemas.microsoft.com/office/drawing/2014/main" id="{1DAF35B0-D23B-46CB-A0AE-91F4D5A2CE4B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正方形/長方形 408">
                  <a:extLst>
                    <a:ext uri="{FF2B5EF4-FFF2-40B4-BE49-F238E27FC236}">
                      <a16:creationId xmlns:a16="http://schemas.microsoft.com/office/drawing/2014/main" id="{CEBFB3B5-3435-4487-AF65-208BB46DE132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正方形/長方形 409">
                  <a:extLst>
                    <a:ext uri="{FF2B5EF4-FFF2-40B4-BE49-F238E27FC236}">
                      <a16:creationId xmlns:a16="http://schemas.microsoft.com/office/drawing/2014/main" id="{4D300D88-DA29-4FC5-8273-3B7CDABD140C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正方形/長方形 410">
                  <a:extLst>
                    <a:ext uri="{FF2B5EF4-FFF2-40B4-BE49-F238E27FC236}">
                      <a16:creationId xmlns:a16="http://schemas.microsoft.com/office/drawing/2014/main" id="{C5783C20-0246-488F-BF1F-FF22E584BE99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2" name="グループ化 371">
              <a:extLst>
                <a:ext uri="{FF2B5EF4-FFF2-40B4-BE49-F238E27FC236}">
                  <a16:creationId xmlns:a16="http://schemas.microsoft.com/office/drawing/2014/main" id="{B1A50CF5-B835-4EA8-AC40-309E57041C09}"/>
                </a:ext>
              </a:extLst>
            </p:cNvPr>
            <p:cNvGrpSpPr/>
            <p:nvPr/>
          </p:nvGrpSpPr>
          <p:grpSpPr>
            <a:xfrm>
              <a:off x="7301861" y="4463131"/>
              <a:ext cx="746089" cy="720725"/>
              <a:chOff x="5862527" y="2401679"/>
              <a:chExt cx="653333" cy="631121"/>
            </a:xfrm>
          </p:grpSpPr>
          <p:sp>
            <p:nvSpPr>
              <p:cNvPr id="400" name="フリーフォーム 403">
                <a:extLst>
                  <a:ext uri="{FF2B5EF4-FFF2-40B4-BE49-F238E27FC236}">
                    <a16:creationId xmlns:a16="http://schemas.microsoft.com/office/drawing/2014/main" id="{ECBB1FE4-EA6C-4DE8-B959-DB3FDB693AAB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1" name="グループ化 400">
                <a:extLst>
                  <a:ext uri="{FF2B5EF4-FFF2-40B4-BE49-F238E27FC236}">
                    <a16:creationId xmlns:a16="http://schemas.microsoft.com/office/drawing/2014/main" id="{9994920F-7A81-46F2-B15F-8863E357201B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402" name="正方形/長方形 401">
                  <a:extLst>
                    <a:ext uri="{FF2B5EF4-FFF2-40B4-BE49-F238E27FC236}">
                      <a16:creationId xmlns:a16="http://schemas.microsoft.com/office/drawing/2014/main" id="{D8989F2A-BAEA-43C1-AA30-1D3D62A6D573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正方形/長方形 402">
                  <a:extLst>
                    <a:ext uri="{FF2B5EF4-FFF2-40B4-BE49-F238E27FC236}">
                      <a16:creationId xmlns:a16="http://schemas.microsoft.com/office/drawing/2014/main" id="{4E6EF749-4A86-4018-A5DA-5983A3D0521F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正方形/長方形 403">
                  <a:extLst>
                    <a:ext uri="{FF2B5EF4-FFF2-40B4-BE49-F238E27FC236}">
                      <a16:creationId xmlns:a16="http://schemas.microsoft.com/office/drawing/2014/main" id="{0F20A3B7-CC1E-499C-9EA3-111E0E49D1F7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正方形/長方形 404">
                  <a:extLst>
                    <a:ext uri="{FF2B5EF4-FFF2-40B4-BE49-F238E27FC236}">
                      <a16:creationId xmlns:a16="http://schemas.microsoft.com/office/drawing/2014/main" id="{CEBFFEE6-5212-4F47-B22E-E58BBC8478CE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3" name="グループ化 372">
              <a:extLst>
                <a:ext uri="{FF2B5EF4-FFF2-40B4-BE49-F238E27FC236}">
                  <a16:creationId xmlns:a16="http://schemas.microsoft.com/office/drawing/2014/main" id="{E89D3829-D515-4F65-9A16-54D3116C3536}"/>
                </a:ext>
              </a:extLst>
            </p:cNvPr>
            <p:cNvGrpSpPr/>
            <p:nvPr/>
          </p:nvGrpSpPr>
          <p:grpSpPr>
            <a:xfrm>
              <a:off x="876715" y="3788760"/>
              <a:ext cx="746089" cy="720725"/>
              <a:chOff x="5862527" y="2401679"/>
              <a:chExt cx="653333" cy="631121"/>
            </a:xfrm>
          </p:grpSpPr>
          <p:sp>
            <p:nvSpPr>
              <p:cNvPr id="394" name="フリーフォーム 403">
                <a:extLst>
                  <a:ext uri="{FF2B5EF4-FFF2-40B4-BE49-F238E27FC236}">
                    <a16:creationId xmlns:a16="http://schemas.microsoft.com/office/drawing/2014/main" id="{5F55DEAA-896A-444A-AE86-53F63CA64B58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5" name="グループ化 394">
                <a:extLst>
                  <a:ext uri="{FF2B5EF4-FFF2-40B4-BE49-F238E27FC236}">
                    <a16:creationId xmlns:a16="http://schemas.microsoft.com/office/drawing/2014/main" id="{9773DED4-9D4A-493B-8EFA-4D234D388D8E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396" name="正方形/長方形 395">
                  <a:extLst>
                    <a:ext uri="{FF2B5EF4-FFF2-40B4-BE49-F238E27FC236}">
                      <a16:creationId xmlns:a16="http://schemas.microsoft.com/office/drawing/2014/main" id="{BB05C269-53C9-402D-B91D-5D77367F0D81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正方形/長方形 396">
                  <a:extLst>
                    <a:ext uri="{FF2B5EF4-FFF2-40B4-BE49-F238E27FC236}">
                      <a16:creationId xmlns:a16="http://schemas.microsoft.com/office/drawing/2014/main" id="{7553FBA3-AE97-45C9-84E4-BF4A6ACBF202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正方形/長方形 397">
                  <a:extLst>
                    <a:ext uri="{FF2B5EF4-FFF2-40B4-BE49-F238E27FC236}">
                      <a16:creationId xmlns:a16="http://schemas.microsoft.com/office/drawing/2014/main" id="{E553D6F9-CAE1-40E4-AB0B-B3EBE9C3EE9B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正方形/長方形 398">
                  <a:extLst>
                    <a:ext uri="{FF2B5EF4-FFF2-40B4-BE49-F238E27FC236}">
                      <a16:creationId xmlns:a16="http://schemas.microsoft.com/office/drawing/2014/main" id="{8AD3BA18-6E06-4506-9A09-4885E4233780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4" name="グラフィックス 177" descr="車">
              <a:extLst>
                <a:ext uri="{FF2B5EF4-FFF2-40B4-BE49-F238E27FC236}">
                  <a16:creationId xmlns:a16="http://schemas.microsoft.com/office/drawing/2014/main" id="{037A9213-8F7A-4392-BB42-F3ECDEE295DB}"/>
                </a:ext>
              </a:extLst>
            </p:cNvPr>
            <p:cNvGrpSpPr/>
            <p:nvPr/>
          </p:nvGrpSpPr>
          <p:grpSpPr>
            <a:xfrm flipH="1">
              <a:off x="7335170" y="3752805"/>
              <a:ext cx="680638" cy="340319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33BAC21F-4BF7-48F0-B709-438AEAE8003A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F9E6DB15-4BC2-4D84-85A3-D01379167209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1BA8C743-847B-49C2-93E3-35E7FBDCC1FF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5" name="グラフィックス 177" descr="車">
              <a:extLst>
                <a:ext uri="{FF2B5EF4-FFF2-40B4-BE49-F238E27FC236}">
                  <a16:creationId xmlns:a16="http://schemas.microsoft.com/office/drawing/2014/main" id="{B5A791D5-0456-41F6-8D5B-BB6FD1B88EDF}"/>
                </a:ext>
              </a:extLst>
            </p:cNvPr>
            <p:cNvGrpSpPr/>
            <p:nvPr/>
          </p:nvGrpSpPr>
          <p:grpSpPr>
            <a:xfrm flipH="1">
              <a:off x="7056745" y="4900027"/>
              <a:ext cx="680638" cy="340319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2371594C-3580-4620-A2AF-DFD03B551427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82A090E8-F4A8-4E89-9A95-87CA83239BD4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F54CCECA-5DAA-4661-8BEF-D902849F35AA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6" name="グラフィックス 177" descr="車">
              <a:extLst>
                <a:ext uri="{FF2B5EF4-FFF2-40B4-BE49-F238E27FC236}">
                  <a16:creationId xmlns:a16="http://schemas.microsoft.com/office/drawing/2014/main" id="{696DB3D9-4A41-4418-8E79-750001645ACB}"/>
                </a:ext>
              </a:extLst>
            </p:cNvPr>
            <p:cNvGrpSpPr/>
            <p:nvPr/>
          </p:nvGrpSpPr>
          <p:grpSpPr>
            <a:xfrm flipH="1">
              <a:off x="5732384" y="4862146"/>
              <a:ext cx="680638" cy="340319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FDCF0674-9510-4B76-932E-EB6A6FD2CFFB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27E9EBE8-F38C-444D-856C-79934DCD107C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A75B4167-674A-49DA-B775-885C238BF91F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7" name="グラフィックス 177" descr="車">
              <a:extLst>
                <a:ext uri="{FF2B5EF4-FFF2-40B4-BE49-F238E27FC236}">
                  <a16:creationId xmlns:a16="http://schemas.microsoft.com/office/drawing/2014/main" id="{2865E638-86D5-46DE-9BBB-CFA1DB76CA4A}"/>
                </a:ext>
              </a:extLst>
            </p:cNvPr>
            <p:cNvGrpSpPr/>
            <p:nvPr/>
          </p:nvGrpSpPr>
          <p:grpSpPr>
            <a:xfrm flipH="1">
              <a:off x="6486841" y="2713340"/>
              <a:ext cx="680638" cy="340319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F67CDA9E-1ED8-4D1B-B5C8-D4EF1E12C2AD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EC69D416-76AD-49D1-B139-1AF9ECA34B09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4BC817B9-942F-414D-A22C-AA60904EE61C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8" name="グラフィックス 177" descr="車">
              <a:extLst>
                <a:ext uri="{FF2B5EF4-FFF2-40B4-BE49-F238E27FC236}">
                  <a16:creationId xmlns:a16="http://schemas.microsoft.com/office/drawing/2014/main" id="{35890FB6-139A-4FC9-B420-D4EF4660BB7A}"/>
                </a:ext>
              </a:extLst>
            </p:cNvPr>
            <p:cNvGrpSpPr/>
            <p:nvPr/>
          </p:nvGrpSpPr>
          <p:grpSpPr>
            <a:xfrm>
              <a:off x="417505" y="5648282"/>
              <a:ext cx="680638" cy="340319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3CC77745-EF2E-418A-A2BF-0800ED5DAC4C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A4A6CD93-6B34-4D98-897C-71C6A1320F43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753E2331-BC05-4F1F-AD9A-5DBF341F4A6D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86" name="グループ化 485">
            <a:extLst>
              <a:ext uri="{FF2B5EF4-FFF2-40B4-BE49-F238E27FC236}">
                <a16:creationId xmlns:a16="http://schemas.microsoft.com/office/drawing/2014/main" id="{3C76F80E-F9C7-4ABD-BB9D-C794D3D2F331}"/>
              </a:ext>
            </a:extLst>
          </p:cNvPr>
          <p:cNvGrpSpPr/>
          <p:nvPr/>
        </p:nvGrpSpPr>
        <p:grpSpPr>
          <a:xfrm>
            <a:off x="336466" y="525316"/>
            <a:ext cx="2127526" cy="974987"/>
            <a:chOff x="4388124" y="5540103"/>
            <a:chExt cx="2598439" cy="1190797"/>
          </a:xfrm>
        </p:grpSpPr>
        <p:sp>
          <p:nvSpPr>
            <p:cNvPr id="487" name="楕円 486">
              <a:extLst>
                <a:ext uri="{FF2B5EF4-FFF2-40B4-BE49-F238E27FC236}">
                  <a16:creationId xmlns:a16="http://schemas.microsoft.com/office/drawing/2014/main" id="{DC252C6E-3D9F-4396-98B5-2A433F07627F}"/>
                </a:ext>
              </a:extLst>
            </p:cNvPr>
            <p:cNvSpPr/>
            <p:nvPr/>
          </p:nvSpPr>
          <p:spPr bwMode="auto">
            <a:xfrm>
              <a:off x="4388124" y="5622446"/>
              <a:ext cx="2598439" cy="1108454"/>
            </a:xfrm>
            <a:prstGeom prst="ellipse">
              <a:avLst/>
            </a:prstGeom>
            <a:solidFill>
              <a:srgbClr val="1B587C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1B587C">
                  <a:lumMod val="20000"/>
                  <a:lumOff val="80000"/>
                </a:srgbClr>
              </a:glo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488" name="テキスト ボックス 487">
              <a:extLst>
                <a:ext uri="{FF2B5EF4-FFF2-40B4-BE49-F238E27FC236}">
                  <a16:creationId xmlns:a16="http://schemas.microsoft.com/office/drawing/2014/main" id="{DBCF1E72-55EC-40DF-8600-BBD7E3F3129E}"/>
                </a:ext>
              </a:extLst>
            </p:cNvPr>
            <p:cNvSpPr txBox="1"/>
            <p:nvPr/>
          </p:nvSpPr>
          <p:spPr>
            <a:xfrm>
              <a:off x="4673089" y="5788648"/>
              <a:ext cx="2130104" cy="7518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集中</a:t>
              </a:r>
              <a:r>
                <a: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避難</a:t>
              </a:r>
            </a:p>
          </p:txBody>
        </p:sp>
        <p:sp>
          <p:nvSpPr>
            <p:cNvPr id="710" name="テキスト ボックス 709">
              <a:extLst>
                <a:ext uri="{FF2B5EF4-FFF2-40B4-BE49-F238E27FC236}">
                  <a16:creationId xmlns:a16="http://schemas.microsoft.com/office/drawing/2014/main" id="{0C1ABD86-3936-43D0-88E1-E6BC3CBA82C0}"/>
                </a:ext>
              </a:extLst>
            </p:cNvPr>
            <p:cNvSpPr txBox="1"/>
            <p:nvPr/>
          </p:nvSpPr>
          <p:spPr>
            <a:xfrm>
              <a:off x="4655681" y="5540103"/>
              <a:ext cx="1307821" cy="33831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しゅうちゅう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HGP創英角ｺﾞｼｯｸUB"/>
                <a:ea typeface="HGP創英角ｺﾞｼｯｸUB"/>
              </a:endParaRPr>
            </a:p>
          </p:txBody>
        </p:sp>
        <p:sp>
          <p:nvSpPr>
            <p:cNvPr id="711" name="テキスト ボックス 710">
              <a:extLst>
                <a:ext uri="{FF2B5EF4-FFF2-40B4-BE49-F238E27FC236}">
                  <a16:creationId xmlns:a16="http://schemas.microsoft.com/office/drawing/2014/main" id="{AC996C27-4A9C-45DE-9737-1FAD50887956}"/>
                </a:ext>
              </a:extLst>
            </p:cNvPr>
            <p:cNvSpPr txBox="1"/>
            <p:nvPr/>
          </p:nvSpPr>
          <p:spPr>
            <a:xfrm>
              <a:off x="5946591" y="5734407"/>
              <a:ext cx="751803" cy="33831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1B587C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ひなん</a:t>
              </a:r>
              <a:endPara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B587C"/>
                </a:solidFill>
                <a:effectLst/>
                <a:uLnTx/>
                <a:uFillTx/>
                <a:latin typeface="HGP創英角ｺﾞｼｯｸUB"/>
                <a:ea typeface="HGP創英角ｺﾞｼｯｸUB"/>
              </a:endParaRPr>
            </a:p>
          </p:txBody>
        </p:sp>
      </p:grpSp>
      <p:grpSp>
        <p:nvGrpSpPr>
          <p:cNvPr id="489" name="グループ化 488">
            <a:extLst>
              <a:ext uri="{FF2B5EF4-FFF2-40B4-BE49-F238E27FC236}">
                <a16:creationId xmlns:a16="http://schemas.microsoft.com/office/drawing/2014/main" id="{C4C25539-31BB-4B98-A597-BC2922120F8D}"/>
              </a:ext>
            </a:extLst>
          </p:cNvPr>
          <p:cNvGrpSpPr/>
          <p:nvPr/>
        </p:nvGrpSpPr>
        <p:grpSpPr>
          <a:xfrm>
            <a:off x="2133389" y="3310969"/>
            <a:ext cx="6695874" cy="3379679"/>
            <a:chOff x="2671310" y="3586351"/>
            <a:chExt cx="6157953" cy="3108169"/>
          </a:xfrm>
        </p:grpSpPr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5D740244-AB2B-4FA2-AE90-E02FB87A7586}"/>
                </a:ext>
              </a:extLst>
            </p:cNvPr>
            <p:cNvSpPr/>
            <p:nvPr/>
          </p:nvSpPr>
          <p:spPr bwMode="auto">
            <a:xfrm>
              <a:off x="2671310" y="3826966"/>
              <a:ext cx="6157953" cy="2867554"/>
            </a:xfrm>
            <a:custGeom>
              <a:avLst/>
              <a:gdLst>
                <a:gd name="connsiteX0" fmla="*/ 0 w 8557260"/>
                <a:gd name="connsiteY0" fmla="*/ 4023360 h 4023360"/>
                <a:gd name="connsiteX1" fmla="*/ 2141220 w 8557260"/>
                <a:gd name="connsiteY1" fmla="*/ 3695700 h 4023360"/>
                <a:gd name="connsiteX2" fmla="*/ 2887980 w 8557260"/>
                <a:gd name="connsiteY2" fmla="*/ 2560320 h 4023360"/>
                <a:gd name="connsiteX3" fmla="*/ 4762500 w 8557260"/>
                <a:gd name="connsiteY3" fmla="*/ 2103120 h 4023360"/>
                <a:gd name="connsiteX4" fmla="*/ 6621780 w 8557260"/>
                <a:gd name="connsiteY4" fmla="*/ 1516380 h 4023360"/>
                <a:gd name="connsiteX5" fmla="*/ 7665720 w 8557260"/>
                <a:gd name="connsiteY5" fmla="*/ 449580 h 4023360"/>
                <a:gd name="connsiteX6" fmla="*/ 8557260 w 8557260"/>
                <a:gd name="connsiteY6" fmla="*/ 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7260" h="4023360">
                  <a:moveTo>
                    <a:pt x="0" y="4023360"/>
                  </a:moveTo>
                  <a:cubicBezTo>
                    <a:pt x="829945" y="3981450"/>
                    <a:pt x="1659890" y="3939540"/>
                    <a:pt x="2141220" y="3695700"/>
                  </a:cubicBezTo>
                  <a:cubicBezTo>
                    <a:pt x="2622550" y="3451860"/>
                    <a:pt x="2451100" y="2825750"/>
                    <a:pt x="2887980" y="2560320"/>
                  </a:cubicBezTo>
                  <a:cubicBezTo>
                    <a:pt x="3324860" y="2294890"/>
                    <a:pt x="4140200" y="2277110"/>
                    <a:pt x="4762500" y="2103120"/>
                  </a:cubicBezTo>
                  <a:cubicBezTo>
                    <a:pt x="5384800" y="1929130"/>
                    <a:pt x="6137910" y="1791970"/>
                    <a:pt x="6621780" y="1516380"/>
                  </a:cubicBezTo>
                  <a:cubicBezTo>
                    <a:pt x="7105650" y="1240790"/>
                    <a:pt x="7343140" y="702310"/>
                    <a:pt x="7665720" y="449580"/>
                  </a:cubicBezTo>
                  <a:cubicBezTo>
                    <a:pt x="7988300" y="196850"/>
                    <a:pt x="8272780" y="98425"/>
                    <a:pt x="8557260" y="0"/>
                  </a:cubicBezTo>
                </a:path>
              </a:pathLst>
            </a:custGeom>
            <a:noFill/>
            <a:ln w="952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grpSp>
          <p:nvGrpSpPr>
            <p:cNvPr id="491" name="グループ化 490">
              <a:extLst>
                <a:ext uri="{FF2B5EF4-FFF2-40B4-BE49-F238E27FC236}">
                  <a16:creationId xmlns:a16="http://schemas.microsoft.com/office/drawing/2014/main" id="{B51B804E-21A1-4A2C-B614-01A84B38806C}"/>
                </a:ext>
              </a:extLst>
            </p:cNvPr>
            <p:cNvGrpSpPr/>
            <p:nvPr/>
          </p:nvGrpSpPr>
          <p:grpSpPr>
            <a:xfrm>
              <a:off x="3089545" y="5879754"/>
              <a:ext cx="531757" cy="513679"/>
              <a:chOff x="5862527" y="2401679"/>
              <a:chExt cx="653333" cy="631121"/>
            </a:xfrm>
          </p:grpSpPr>
          <p:sp>
            <p:nvSpPr>
              <p:cNvPr id="613" name="フリーフォーム 403">
                <a:extLst>
                  <a:ext uri="{FF2B5EF4-FFF2-40B4-BE49-F238E27FC236}">
                    <a16:creationId xmlns:a16="http://schemas.microsoft.com/office/drawing/2014/main" id="{38281D12-5F5B-43AA-9EAF-D6207606F3FD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14" name="グループ化 613">
                <a:extLst>
                  <a:ext uri="{FF2B5EF4-FFF2-40B4-BE49-F238E27FC236}">
                    <a16:creationId xmlns:a16="http://schemas.microsoft.com/office/drawing/2014/main" id="{24AAF3C2-4349-4598-A90D-864A414A0E6F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615" name="正方形/長方形 614">
                  <a:extLst>
                    <a:ext uri="{FF2B5EF4-FFF2-40B4-BE49-F238E27FC236}">
                      <a16:creationId xmlns:a16="http://schemas.microsoft.com/office/drawing/2014/main" id="{1636F131-0348-4A49-A0F0-93FBAEA67D1E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6" name="正方形/長方形 615">
                  <a:extLst>
                    <a:ext uri="{FF2B5EF4-FFF2-40B4-BE49-F238E27FC236}">
                      <a16:creationId xmlns:a16="http://schemas.microsoft.com/office/drawing/2014/main" id="{E6F8D5AA-152E-4E93-9EC4-3D6969CB9DB5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7" name="正方形/長方形 616">
                  <a:extLst>
                    <a:ext uri="{FF2B5EF4-FFF2-40B4-BE49-F238E27FC236}">
                      <a16:creationId xmlns:a16="http://schemas.microsoft.com/office/drawing/2014/main" id="{D809BBCA-76D7-4F6C-952D-EFD59B21E02E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8" name="正方形/長方形 617">
                  <a:extLst>
                    <a:ext uri="{FF2B5EF4-FFF2-40B4-BE49-F238E27FC236}">
                      <a16:creationId xmlns:a16="http://schemas.microsoft.com/office/drawing/2014/main" id="{F7FA2A9B-1ED9-4498-9003-C2ADE1AFCA69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2" name="グループ化 491">
              <a:extLst>
                <a:ext uri="{FF2B5EF4-FFF2-40B4-BE49-F238E27FC236}">
                  <a16:creationId xmlns:a16="http://schemas.microsoft.com/office/drawing/2014/main" id="{AA2534BD-5C7A-46C4-A124-E42607DAF387}"/>
                </a:ext>
              </a:extLst>
            </p:cNvPr>
            <p:cNvGrpSpPr/>
            <p:nvPr/>
          </p:nvGrpSpPr>
          <p:grpSpPr>
            <a:xfrm>
              <a:off x="6153044" y="3745810"/>
              <a:ext cx="589697" cy="778706"/>
              <a:chOff x="545097" y="1882425"/>
              <a:chExt cx="419530" cy="553998"/>
            </a:xfrm>
          </p:grpSpPr>
          <p:sp>
            <p:nvSpPr>
              <p:cNvPr id="600" name="正方形/長方形 599">
                <a:extLst>
                  <a:ext uri="{FF2B5EF4-FFF2-40B4-BE49-F238E27FC236}">
                    <a16:creationId xmlns:a16="http://schemas.microsoft.com/office/drawing/2014/main" id="{FBDCD6DC-5F9D-43FB-A1D8-64F87E122DB7}"/>
                  </a:ext>
                </a:extLst>
              </p:cNvPr>
              <p:cNvSpPr/>
              <p:nvPr/>
            </p:nvSpPr>
            <p:spPr>
              <a:xfrm>
                <a:off x="545097" y="1882425"/>
                <a:ext cx="419530" cy="55399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01" name="グループ化 600">
                <a:extLst>
                  <a:ext uri="{FF2B5EF4-FFF2-40B4-BE49-F238E27FC236}">
                    <a16:creationId xmlns:a16="http://schemas.microsoft.com/office/drawing/2014/main" id="{B2851B04-3BEE-43DF-B48E-9D776BB9CFE9}"/>
                  </a:ext>
                </a:extLst>
              </p:cNvPr>
              <p:cNvGrpSpPr/>
              <p:nvPr/>
            </p:nvGrpSpPr>
            <p:grpSpPr>
              <a:xfrm>
                <a:off x="599174" y="1931620"/>
                <a:ext cx="311376" cy="124411"/>
                <a:chOff x="600069" y="1938763"/>
                <a:chExt cx="311376" cy="124411"/>
              </a:xfrm>
            </p:grpSpPr>
            <p:sp>
              <p:nvSpPr>
                <p:cNvPr id="610" name="正方形/長方形 609">
                  <a:extLst>
                    <a:ext uri="{FF2B5EF4-FFF2-40B4-BE49-F238E27FC236}">
                      <a16:creationId xmlns:a16="http://schemas.microsoft.com/office/drawing/2014/main" id="{86195E39-F45A-4A4A-AF77-5BEF33B170B2}"/>
                    </a:ext>
                  </a:extLst>
                </p:cNvPr>
                <p:cNvSpPr/>
                <p:nvPr/>
              </p:nvSpPr>
              <p:spPr>
                <a:xfrm>
                  <a:off x="600069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1" name="正方形/長方形 610">
                  <a:extLst>
                    <a:ext uri="{FF2B5EF4-FFF2-40B4-BE49-F238E27FC236}">
                      <a16:creationId xmlns:a16="http://schemas.microsoft.com/office/drawing/2014/main" id="{8CE2475D-75A6-481E-971A-7B44174D3C85}"/>
                    </a:ext>
                  </a:extLst>
                </p:cNvPr>
                <p:cNvSpPr/>
                <p:nvPr/>
              </p:nvSpPr>
              <p:spPr>
                <a:xfrm>
                  <a:off x="712623" y="193876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2" name="正方形/長方形 611">
                  <a:extLst>
                    <a:ext uri="{FF2B5EF4-FFF2-40B4-BE49-F238E27FC236}">
                      <a16:creationId xmlns:a16="http://schemas.microsoft.com/office/drawing/2014/main" id="{D9C81B2F-8182-46D3-BD67-ACEA40C84B03}"/>
                    </a:ext>
                  </a:extLst>
                </p:cNvPr>
                <p:cNvSpPr/>
                <p:nvPr/>
              </p:nvSpPr>
              <p:spPr>
                <a:xfrm>
                  <a:off x="825176" y="193876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02" name="グループ化 601">
                <a:extLst>
                  <a:ext uri="{FF2B5EF4-FFF2-40B4-BE49-F238E27FC236}">
                    <a16:creationId xmlns:a16="http://schemas.microsoft.com/office/drawing/2014/main" id="{525729B7-AFFA-42A6-A6A2-B64FEFB67D0D}"/>
                  </a:ext>
                </a:extLst>
              </p:cNvPr>
              <p:cNvGrpSpPr/>
              <p:nvPr/>
            </p:nvGrpSpPr>
            <p:grpSpPr>
              <a:xfrm>
                <a:off x="599174" y="2071042"/>
                <a:ext cx="311376" cy="124410"/>
                <a:chOff x="600069" y="1938764"/>
                <a:chExt cx="311376" cy="124410"/>
              </a:xfrm>
            </p:grpSpPr>
            <p:sp>
              <p:nvSpPr>
                <p:cNvPr id="607" name="正方形/長方形 606">
                  <a:extLst>
                    <a:ext uri="{FF2B5EF4-FFF2-40B4-BE49-F238E27FC236}">
                      <a16:creationId xmlns:a16="http://schemas.microsoft.com/office/drawing/2014/main" id="{12E42D62-5A69-476F-B697-CA5970F46C50}"/>
                    </a:ext>
                  </a:extLst>
                </p:cNvPr>
                <p:cNvSpPr/>
                <p:nvPr/>
              </p:nvSpPr>
              <p:spPr>
                <a:xfrm>
                  <a:off x="600069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8" name="正方形/長方形 607">
                  <a:extLst>
                    <a:ext uri="{FF2B5EF4-FFF2-40B4-BE49-F238E27FC236}">
                      <a16:creationId xmlns:a16="http://schemas.microsoft.com/office/drawing/2014/main" id="{73C95A62-36A9-4140-8752-832BB16638DB}"/>
                    </a:ext>
                  </a:extLst>
                </p:cNvPr>
                <p:cNvSpPr/>
                <p:nvPr/>
              </p:nvSpPr>
              <p:spPr>
                <a:xfrm>
                  <a:off x="712623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9" name="正方形/長方形 608">
                  <a:extLst>
                    <a:ext uri="{FF2B5EF4-FFF2-40B4-BE49-F238E27FC236}">
                      <a16:creationId xmlns:a16="http://schemas.microsoft.com/office/drawing/2014/main" id="{4F816743-298E-43CC-8734-7C152E1BC3B5}"/>
                    </a:ext>
                  </a:extLst>
                </p:cNvPr>
                <p:cNvSpPr/>
                <p:nvPr/>
              </p:nvSpPr>
              <p:spPr>
                <a:xfrm>
                  <a:off x="825176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03" name="グループ化 602">
                <a:extLst>
                  <a:ext uri="{FF2B5EF4-FFF2-40B4-BE49-F238E27FC236}">
                    <a16:creationId xmlns:a16="http://schemas.microsoft.com/office/drawing/2014/main" id="{802777F6-B804-4589-8D7F-CBAE861B53AE}"/>
                  </a:ext>
                </a:extLst>
              </p:cNvPr>
              <p:cNvGrpSpPr/>
              <p:nvPr/>
            </p:nvGrpSpPr>
            <p:grpSpPr>
              <a:xfrm>
                <a:off x="599174" y="2210462"/>
                <a:ext cx="311376" cy="124411"/>
                <a:chOff x="600069" y="1938763"/>
                <a:chExt cx="311376" cy="124411"/>
              </a:xfrm>
            </p:grpSpPr>
            <p:sp>
              <p:nvSpPr>
                <p:cNvPr id="604" name="正方形/長方形 603">
                  <a:extLst>
                    <a:ext uri="{FF2B5EF4-FFF2-40B4-BE49-F238E27FC236}">
                      <a16:creationId xmlns:a16="http://schemas.microsoft.com/office/drawing/2014/main" id="{259C31FE-9E41-4448-94A8-4511679EDE13}"/>
                    </a:ext>
                  </a:extLst>
                </p:cNvPr>
                <p:cNvSpPr/>
                <p:nvPr/>
              </p:nvSpPr>
              <p:spPr>
                <a:xfrm>
                  <a:off x="600069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正方形/長方形 604">
                  <a:extLst>
                    <a:ext uri="{FF2B5EF4-FFF2-40B4-BE49-F238E27FC236}">
                      <a16:creationId xmlns:a16="http://schemas.microsoft.com/office/drawing/2014/main" id="{3AC468EF-5FC7-429B-ACA0-BA35E504BBC6}"/>
                    </a:ext>
                  </a:extLst>
                </p:cNvPr>
                <p:cNvSpPr/>
                <p:nvPr/>
              </p:nvSpPr>
              <p:spPr>
                <a:xfrm>
                  <a:off x="712623" y="193876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6" name="正方形/長方形 605">
                  <a:extLst>
                    <a:ext uri="{FF2B5EF4-FFF2-40B4-BE49-F238E27FC236}">
                      <a16:creationId xmlns:a16="http://schemas.microsoft.com/office/drawing/2014/main" id="{5B052F12-5390-49DA-A2B4-BE77B3296A54}"/>
                    </a:ext>
                  </a:extLst>
                </p:cNvPr>
                <p:cNvSpPr/>
                <p:nvPr/>
              </p:nvSpPr>
              <p:spPr>
                <a:xfrm>
                  <a:off x="825176" y="1938764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3" name="グループ化 492">
              <a:extLst>
                <a:ext uri="{FF2B5EF4-FFF2-40B4-BE49-F238E27FC236}">
                  <a16:creationId xmlns:a16="http://schemas.microsoft.com/office/drawing/2014/main" id="{AC377A72-C5C6-48B5-894D-B1DF2E667170}"/>
                </a:ext>
              </a:extLst>
            </p:cNvPr>
            <p:cNvGrpSpPr/>
            <p:nvPr/>
          </p:nvGrpSpPr>
          <p:grpSpPr>
            <a:xfrm>
              <a:off x="4041739" y="4196264"/>
              <a:ext cx="531757" cy="513679"/>
              <a:chOff x="5862527" y="2401679"/>
              <a:chExt cx="653333" cy="631121"/>
            </a:xfrm>
          </p:grpSpPr>
          <p:sp>
            <p:nvSpPr>
              <p:cNvPr id="594" name="フリーフォーム 403">
                <a:extLst>
                  <a:ext uri="{FF2B5EF4-FFF2-40B4-BE49-F238E27FC236}">
                    <a16:creationId xmlns:a16="http://schemas.microsoft.com/office/drawing/2014/main" id="{7F4C04D1-BB4F-453D-B0FD-7B92E0DF7B72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95" name="グループ化 594">
                <a:extLst>
                  <a:ext uri="{FF2B5EF4-FFF2-40B4-BE49-F238E27FC236}">
                    <a16:creationId xmlns:a16="http://schemas.microsoft.com/office/drawing/2014/main" id="{AFD1CF08-B6D8-4C72-8154-4AF2DAD0FB01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96" name="正方形/長方形 595">
                  <a:extLst>
                    <a:ext uri="{FF2B5EF4-FFF2-40B4-BE49-F238E27FC236}">
                      <a16:creationId xmlns:a16="http://schemas.microsoft.com/office/drawing/2014/main" id="{0D016D8A-600C-4F41-B953-8D488E6E3F7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正方形/長方形 596">
                  <a:extLst>
                    <a:ext uri="{FF2B5EF4-FFF2-40B4-BE49-F238E27FC236}">
                      <a16:creationId xmlns:a16="http://schemas.microsoft.com/office/drawing/2014/main" id="{1A29511A-623C-4783-A87F-CC6A5001312D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正方形/長方形 597">
                  <a:extLst>
                    <a:ext uri="{FF2B5EF4-FFF2-40B4-BE49-F238E27FC236}">
                      <a16:creationId xmlns:a16="http://schemas.microsoft.com/office/drawing/2014/main" id="{126999A6-711B-4A59-9CB6-BC4576017D6A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9" name="正方形/長方形 598">
                  <a:extLst>
                    <a:ext uri="{FF2B5EF4-FFF2-40B4-BE49-F238E27FC236}">
                      <a16:creationId xmlns:a16="http://schemas.microsoft.com/office/drawing/2014/main" id="{7D9C1021-E8A7-489E-A96C-C6DCB9721FFF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4" name="グループ化 493">
              <a:extLst>
                <a:ext uri="{FF2B5EF4-FFF2-40B4-BE49-F238E27FC236}">
                  <a16:creationId xmlns:a16="http://schemas.microsoft.com/office/drawing/2014/main" id="{C86CCCDA-8281-44D9-82A2-1C2625A22A1F}"/>
                </a:ext>
              </a:extLst>
            </p:cNvPr>
            <p:cNvGrpSpPr/>
            <p:nvPr/>
          </p:nvGrpSpPr>
          <p:grpSpPr>
            <a:xfrm>
              <a:off x="4910382" y="3941248"/>
              <a:ext cx="531757" cy="513679"/>
              <a:chOff x="5862527" y="2401679"/>
              <a:chExt cx="653333" cy="631121"/>
            </a:xfrm>
          </p:grpSpPr>
          <p:sp>
            <p:nvSpPr>
              <p:cNvPr id="588" name="フリーフォーム 403">
                <a:extLst>
                  <a:ext uri="{FF2B5EF4-FFF2-40B4-BE49-F238E27FC236}">
                    <a16:creationId xmlns:a16="http://schemas.microsoft.com/office/drawing/2014/main" id="{660A88C5-239E-4EAB-B8DC-7D1C574E1D98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89" name="グループ化 588">
                <a:extLst>
                  <a:ext uri="{FF2B5EF4-FFF2-40B4-BE49-F238E27FC236}">
                    <a16:creationId xmlns:a16="http://schemas.microsoft.com/office/drawing/2014/main" id="{184525F8-6B59-4BFE-A0E1-1A61ACD0ACA7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90" name="正方形/長方形 589">
                  <a:extLst>
                    <a:ext uri="{FF2B5EF4-FFF2-40B4-BE49-F238E27FC236}">
                      <a16:creationId xmlns:a16="http://schemas.microsoft.com/office/drawing/2014/main" id="{882211DF-B376-41B1-B9C0-26E49ACCD04A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1" name="正方形/長方形 590">
                  <a:extLst>
                    <a:ext uri="{FF2B5EF4-FFF2-40B4-BE49-F238E27FC236}">
                      <a16:creationId xmlns:a16="http://schemas.microsoft.com/office/drawing/2014/main" id="{606A1FA8-AB22-4B0B-8C2C-862F6B6331D3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2" name="正方形/長方形 591">
                  <a:extLst>
                    <a:ext uri="{FF2B5EF4-FFF2-40B4-BE49-F238E27FC236}">
                      <a16:creationId xmlns:a16="http://schemas.microsoft.com/office/drawing/2014/main" id="{DF8F0987-0771-470D-9EDC-B0187298B27D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3" name="正方形/長方形 592">
                  <a:extLst>
                    <a:ext uri="{FF2B5EF4-FFF2-40B4-BE49-F238E27FC236}">
                      <a16:creationId xmlns:a16="http://schemas.microsoft.com/office/drawing/2014/main" id="{7C412C81-F139-46C1-88B3-8F5B3F5DF67F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5" name="グループ化 494">
              <a:extLst>
                <a:ext uri="{FF2B5EF4-FFF2-40B4-BE49-F238E27FC236}">
                  <a16:creationId xmlns:a16="http://schemas.microsoft.com/office/drawing/2014/main" id="{D65188A3-5683-4C23-96D4-C33E6F00A13F}"/>
                </a:ext>
              </a:extLst>
            </p:cNvPr>
            <p:cNvGrpSpPr/>
            <p:nvPr/>
          </p:nvGrpSpPr>
          <p:grpSpPr>
            <a:xfrm>
              <a:off x="4812454" y="4600538"/>
              <a:ext cx="906893" cy="668291"/>
              <a:chOff x="2665286" y="4486973"/>
              <a:chExt cx="1008000" cy="707100"/>
            </a:xfrm>
          </p:grpSpPr>
          <p:sp>
            <p:nvSpPr>
              <p:cNvPr id="570" name="正方形/長方形 569">
                <a:extLst>
                  <a:ext uri="{FF2B5EF4-FFF2-40B4-BE49-F238E27FC236}">
                    <a16:creationId xmlns:a16="http://schemas.microsoft.com/office/drawing/2014/main" id="{940BA076-4B31-43B8-A9C4-E07985A45C4A}"/>
                  </a:ext>
                </a:extLst>
              </p:cNvPr>
              <p:cNvSpPr/>
              <p:nvPr/>
            </p:nvSpPr>
            <p:spPr>
              <a:xfrm>
                <a:off x="2665286" y="4762073"/>
                <a:ext cx="1008000" cy="432000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正方形/長方形 570">
                <a:extLst>
                  <a:ext uri="{FF2B5EF4-FFF2-40B4-BE49-F238E27FC236}">
                    <a16:creationId xmlns:a16="http://schemas.microsoft.com/office/drawing/2014/main" id="{4F9C3DBD-201B-4459-87F3-5F47FAE3004B}"/>
                  </a:ext>
                </a:extLst>
              </p:cNvPr>
              <p:cNvSpPr/>
              <p:nvPr/>
            </p:nvSpPr>
            <p:spPr>
              <a:xfrm>
                <a:off x="2959521" y="4486973"/>
                <a:ext cx="419531" cy="553998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72" name="グループ化 571">
                <a:extLst>
                  <a:ext uri="{FF2B5EF4-FFF2-40B4-BE49-F238E27FC236}">
                    <a16:creationId xmlns:a16="http://schemas.microsoft.com/office/drawing/2014/main" id="{A9BB63BC-C820-42DF-8C13-FEF96A9D397F}"/>
                  </a:ext>
                </a:extLst>
              </p:cNvPr>
              <p:cNvGrpSpPr/>
              <p:nvPr/>
            </p:nvGrpSpPr>
            <p:grpSpPr>
              <a:xfrm>
                <a:off x="2722871" y="4836885"/>
                <a:ext cx="147008" cy="266260"/>
                <a:chOff x="2801453" y="4905942"/>
                <a:chExt cx="147008" cy="266260"/>
              </a:xfrm>
            </p:grpSpPr>
            <p:sp>
              <p:nvSpPr>
                <p:cNvPr id="586" name="正方形/長方形 585">
                  <a:extLst>
                    <a:ext uri="{FF2B5EF4-FFF2-40B4-BE49-F238E27FC236}">
                      <a16:creationId xmlns:a16="http://schemas.microsoft.com/office/drawing/2014/main" id="{63DED680-B984-4EC2-B41F-4EDDA6C26A88}"/>
                    </a:ext>
                  </a:extLst>
                </p:cNvPr>
                <p:cNvSpPr/>
                <p:nvPr/>
              </p:nvSpPr>
              <p:spPr>
                <a:xfrm>
                  <a:off x="28014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7" name="正方形/長方形 586">
                  <a:extLst>
                    <a:ext uri="{FF2B5EF4-FFF2-40B4-BE49-F238E27FC236}">
                      <a16:creationId xmlns:a16="http://schemas.microsoft.com/office/drawing/2014/main" id="{EB283A38-0137-4852-AEE1-5AEA57643D16}"/>
                    </a:ext>
                  </a:extLst>
                </p:cNvPr>
                <p:cNvSpPr/>
                <p:nvPr/>
              </p:nvSpPr>
              <p:spPr>
                <a:xfrm>
                  <a:off x="28014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73" name="グループ化 572">
                <a:extLst>
                  <a:ext uri="{FF2B5EF4-FFF2-40B4-BE49-F238E27FC236}">
                    <a16:creationId xmlns:a16="http://schemas.microsoft.com/office/drawing/2014/main" id="{BD02AA1D-C500-4944-898E-8E56BC23A170}"/>
                  </a:ext>
                </a:extLst>
              </p:cNvPr>
              <p:cNvGrpSpPr/>
              <p:nvPr/>
            </p:nvGrpSpPr>
            <p:grpSpPr>
              <a:xfrm>
                <a:off x="2910296" y="4836885"/>
                <a:ext cx="147008" cy="266260"/>
                <a:chOff x="2993253" y="4905942"/>
                <a:chExt cx="147008" cy="266260"/>
              </a:xfrm>
            </p:grpSpPr>
            <p:sp>
              <p:nvSpPr>
                <p:cNvPr id="584" name="正方形/長方形 583">
                  <a:extLst>
                    <a:ext uri="{FF2B5EF4-FFF2-40B4-BE49-F238E27FC236}">
                      <a16:creationId xmlns:a16="http://schemas.microsoft.com/office/drawing/2014/main" id="{7317453A-4A2D-46EB-A549-489B4698AFB0}"/>
                    </a:ext>
                  </a:extLst>
                </p:cNvPr>
                <p:cNvSpPr/>
                <p:nvPr/>
              </p:nvSpPr>
              <p:spPr>
                <a:xfrm>
                  <a:off x="29932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5" name="正方形/長方形 584">
                  <a:extLst>
                    <a:ext uri="{FF2B5EF4-FFF2-40B4-BE49-F238E27FC236}">
                      <a16:creationId xmlns:a16="http://schemas.microsoft.com/office/drawing/2014/main" id="{D6918CC4-3367-4C1A-A6C4-BA9ED7A29C9A}"/>
                    </a:ext>
                  </a:extLst>
                </p:cNvPr>
                <p:cNvSpPr/>
                <p:nvPr/>
              </p:nvSpPr>
              <p:spPr>
                <a:xfrm>
                  <a:off x="29932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4" name="楕円 573">
                <a:extLst>
                  <a:ext uri="{FF2B5EF4-FFF2-40B4-BE49-F238E27FC236}">
                    <a16:creationId xmlns:a16="http://schemas.microsoft.com/office/drawing/2014/main" id="{57F25A9A-2695-4DD2-8725-C6C0E232478A}"/>
                  </a:ext>
                </a:extLst>
              </p:cNvPr>
              <p:cNvSpPr/>
              <p:nvPr/>
            </p:nvSpPr>
            <p:spPr bwMode="auto">
              <a:xfrm>
                <a:off x="3074036" y="4571573"/>
                <a:ext cx="190500" cy="190500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75" name="グループ化 574">
                <a:extLst>
                  <a:ext uri="{FF2B5EF4-FFF2-40B4-BE49-F238E27FC236}">
                    <a16:creationId xmlns:a16="http://schemas.microsoft.com/office/drawing/2014/main" id="{64AF2020-BC64-4385-8E39-3889F5341A11}"/>
                  </a:ext>
                </a:extLst>
              </p:cNvPr>
              <p:cNvGrpSpPr/>
              <p:nvPr/>
            </p:nvGrpSpPr>
            <p:grpSpPr>
              <a:xfrm>
                <a:off x="3097721" y="4836885"/>
                <a:ext cx="147008" cy="266260"/>
                <a:chOff x="3177194" y="4905942"/>
                <a:chExt cx="147008" cy="266260"/>
              </a:xfrm>
            </p:grpSpPr>
            <p:sp>
              <p:nvSpPr>
                <p:cNvPr id="582" name="正方形/長方形 581">
                  <a:extLst>
                    <a:ext uri="{FF2B5EF4-FFF2-40B4-BE49-F238E27FC236}">
                      <a16:creationId xmlns:a16="http://schemas.microsoft.com/office/drawing/2014/main" id="{BEA6CD3E-8DD6-44D6-A3E8-633FB78C85F9}"/>
                    </a:ext>
                  </a:extLst>
                </p:cNvPr>
                <p:cNvSpPr/>
                <p:nvPr/>
              </p:nvSpPr>
              <p:spPr>
                <a:xfrm>
                  <a:off x="31771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3" name="正方形/長方形 582">
                  <a:extLst>
                    <a:ext uri="{FF2B5EF4-FFF2-40B4-BE49-F238E27FC236}">
                      <a16:creationId xmlns:a16="http://schemas.microsoft.com/office/drawing/2014/main" id="{0431BF1D-C76B-45E3-8B6E-59DB9F7E34D8}"/>
                    </a:ext>
                  </a:extLst>
                </p:cNvPr>
                <p:cNvSpPr/>
                <p:nvPr/>
              </p:nvSpPr>
              <p:spPr>
                <a:xfrm>
                  <a:off x="31771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76" name="グループ化 575">
                <a:extLst>
                  <a:ext uri="{FF2B5EF4-FFF2-40B4-BE49-F238E27FC236}">
                    <a16:creationId xmlns:a16="http://schemas.microsoft.com/office/drawing/2014/main" id="{624D2CDE-FC48-4A3D-B195-EEE88AD43E71}"/>
                  </a:ext>
                </a:extLst>
              </p:cNvPr>
              <p:cNvGrpSpPr/>
              <p:nvPr/>
            </p:nvGrpSpPr>
            <p:grpSpPr>
              <a:xfrm>
                <a:off x="3285146" y="4836885"/>
                <a:ext cx="147008" cy="266260"/>
                <a:chOff x="3368994" y="4905942"/>
                <a:chExt cx="147008" cy="266260"/>
              </a:xfrm>
            </p:grpSpPr>
            <p:sp>
              <p:nvSpPr>
                <p:cNvPr id="580" name="正方形/長方形 579">
                  <a:extLst>
                    <a:ext uri="{FF2B5EF4-FFF2-40B4-BE49-F238E27FC236}">
                      <a16:creationId xmlns:a16="http://schemas.microsoft.com/office/drawing/2014/main" id="{ABD98767-27F8-471B-BA2C-90FAA0B89A51}"/>
                    </a:ext>
                  </a:extLst>
                </p:cNvPr>
                <p:cNvSpPr/>
                <p:nvPr/>
              </p:nvSpPr>
              <p:spPr>
                <a:xfrm>
                  <a:off x="33689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1" name="正方形/長方形 580">
                  <a:extLst>
                    <a:ext uri="{FF2B5EF4-FFF2-40B4-BE49-F238E27FC236}">
                      <a16:creationId xmlns:a16="http://schemas.microsoft.com/office/drawing/2014/main" id="{8E949E2D-1D14-43B9-AAEF-C8D9896DEE30}"/>
                    </a:ext>
                  </a:extLst>
                </p:cNvPr>
                <p:cNvSpPr/>
                <p:nvPr/>
              </p:nvSpPr>
              <p:spPr>
                <a:xfrm>
                  <a:off x="33689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77" name="グループ化 576">
                <a:extLst>
                  <a:ext uri="{FF2B5EF4-FFF2-40B4-BE49-F238E27FC236}">
                    <a16:creationId xmlns:a16="http://schemas.microsoft.com/office/drawing/2014/main" id="{7DC7C350-5D26-4300-8EF9-46806F3EE5AB}"/>
                  </a:ext>
                </a:extLst>
              </p:cNvPr>
              <p:cNvGrpSpPr/>
              <p:nvPr/>
            </p:nvGrpSpPr>
            <p:grpSpPr>
              <a:xfrm>
                <a:off x="3472573" y="4836885"/>
                <a:ext cx="147008" cy="266260"/>
                <a:chOff x="3551155" y="4905942"/>
                <a:chExt cx="147008" cy="266260"/>
              </a:xfrm>
            </p:grpSpPr>
            <p:sp>
              <p:nvSpPr>
                <p:cNvPr id="578" name="正方形/長方形 577">
                  <a:extLst>
                    <a:ext uri="{FF2B5EF4-FFF2-40B4-BE49-F238E27FC236}">
                      <a16:creationId xmlns:a16="http://schemas.microsoft.com/office/drawing/2014/main" id="{854CC785-CF3E-413D-89C3-315737053906}"/>
                    </a:ext>
                  </a:extLst>
                </p:cNvPr>
                <p:cNvSpPr/>
                <p:nvPr/>
              </p:nvSpPr>
              <p:spPr>
                <a:xfrm>
                  <a:off x="3551155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正方形/長方形 578">
                  <a:extLst>
                    <a:ext uri="{FF2B5EF4-FFF2-40B4-BE49-F238E27FC236}">
                      <a16:creationId xmlns:a16="http://schemas.microsoft.com/office/drawing/2014/main" id="{E44C1AF0-152F-4E57-A284-127D35D7B155}"/>
                    </a:ext>
                  </a:extLst>
                </p:cNvPr>
                <p:cNvSpPr/>
                <p:nvPr/>
              </p:nvSpPr>
              <p:spPr>
                <a:xfrm>
                  <a:off x="3551155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6" name="グループ化 495">
              <a:extLst>
                <a:ext uri="{FF2B5EF4-FFF2-40B4-BE49-F238E27FC236}">
                  <a16:creationId xmlns:a16="http://schemas.microsoft.com/office/drawing/2014/main" id="{0045C8C5-BAFF-4BB4-BFC5-63F5D6F58914}"/>
                </a:ext>
              </a:extLst>
            </p:cNvPr>
            <p:cNvGrpSpPr/>
            <p:nvPr/>
          </p:nvGrpSpPr>
          <p:grpSpPr>
            <a:xfrm>
              <a:off x="3740947" y="5003707"/>
              <a:ext cx="589697" cy="778706"/>
              <a:chOff x="545097" y="2106564"/>
              <a:chExt cx="419530" cy="553998"/>
            </a:xfrm>
          </p:grpSpPr>
          <p:sp>
            <p:nvSpPr>
              <p:cNvPr id="557" name="正方形/長方形 556">
                <a:extLst>
                  <a:ext uri="{FF2B5EF4-FFF2-40B4-BE49-F238E27FC236}">
                    <a16:creationId xmlns:a16="http://schemas.microsoft.com/office/drawing/2014/main" id="{4C18FC12-8F22-4C42-9A16-18502A2A989B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8" name="グループ化 557">
                <a:extLst>
                  <a:ext uri="{FF2B5EF4-FFF2-40B4-BE49-F238E27FC236}">
                    <a16:creationId xmlns:a16="http://schemas.microsoft.com/office/drawing/2014/main" id="{7AB322D3-06FF-4B88-98BD-B0076FCE1DCA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567" name="正方形/長方形 566">
                  <a:extLst>
                    <a:ext uri="{FF2B5EF4-FFF2-40B4-BE49-F238E27FC236}">
                      <a16:creationId xmlns:a16="http://schemas.microsoft.com/office/drawing/2014/main" id="{F8D7CF0C-DCDE-4A9F-8228-D40E5A990115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正方形/長方形 567">
                  <a:extLst>
                    <a:ext uri="{FF2B5EF4-FFF2-40B4-BE49-F238E27FC236}">
                      <a16:creationId xmlns:a16="http://schemas.microsoft.com/office/drawing/2014/main" id="{82EA6794-8DA7-4646-98E9-FA9D46FAB7E4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正方形/長方形 568">
                  <a:extLst>
                    <a:ext uri="{FF2B5EF4-FFF2-40B4-BE49-F238E27FC236}">
                      <a16:creationId xmlns:a16="http://schemas.microsoft.com/office/drawing/2014/main" id="{3DA229B9-31C0-4162-950E-5BE88BBD087B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59" name="グループ化 558">
                <a:extLst>
                  <a:ext uri="{FF2B5EF4-FFF2-40B4-BE49-F238E27FC236}">
                    <a16:creationId xmlns:a16="http://schemas.microsoft.com/office/drawing/2014/main" id="{90265A93-8335-4F88-A87F-BA4813BF8360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564" name="正方形/長方形 563">
                  <a:extLst>
                    <a:ext uri="{FF2B5EF4-FFF2-40B4-BE49-F238E27FC236}">
                      <a16:creationId xmlns:a16="http://schemas.microsoft.com/office/drawing/2014/main" id="{2A1724D9-BA1E-4370-B31C-EBB97BE143B3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正方形/長方形 564">
                  <a:extLst>
                    <a:ext uri="{FF2B5EF4-FFF2-40B4-BE49-F238E27FC236}">
                      <a16:creationId xmlns:a16="http://schemas.microsoft.com/office/drawing/2014/main" id="{347F82D0-6959-422D-907B-F48B14572B48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正方形/長方形 565">
                  <a:extLst>
                    <a:ext uri="{FF2B5EF4-FFF2-40B4-BE49-F238E27FC236}">
                      <a16:creationId xmlns:a16="http://schemas.microsoft.com/office/drawing/2014/main" id="{A3880D21-196E-4EED-B92C-E128B9506A94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60" name="グループ化 559">
                <a:extLst>
                  <a:ext uri="{FF2B5EF4-FFF2-40B4-BE49-F238E27FC236}">
                    <a16:creationId xmlns:a16="http://schemas.microsoft.com/office/drawing/2014/main" id="{025A4FD1-F5D4-464E-898D-997AA2D1C5DA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561" name="正方形/長方形 560">
                  <a:extLst>
                    <a:ext uri="{FF2B5EF4-FFF2-40B4-BE49-F238E27FC236}">
                      <a16:creationId xmlns:a16="http://schemas.microsoft.com/office/drawing/2014/main" id="{C355EAEB-35C9-4E94-83F7-A43A5545A569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正方形/長方形 561">
                  <a:extLst>
                    <a:ext uri="{FF2B5EF4-FFF2-40B4-BE49-F238E27FC236}">
                      <a16:creationId xmlns:a16="http://schemas.microsoft.com/office/drawing/2014/main" id="{0580365A-1AB4-4E22-BC6F-CBFFCB955610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正方形/長方形 562">
                  <a:extLst>
                    <a:ext uri="{FF2B5EF4-FFF2-40B4-BE49-F238E27FC236}">
                      <a16:creationId xmlns:a16="http://schemas.microsoft.com/office/drawing/2014/main" id="{E426A3B9-836A-43F4-9018-16DEAD5F3891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7" name="グループ化 496">
              <a:extLst>
                <a:ext uri="{FF2B5EF4-FFF2-40B4-BE49-F238E27FC236}">
                  <a16:creationId xmlns:a16="http://schemas.microsoft.com/office/drawing/2014/main" id="{3D760F91-6DED-48E6-A2E0-9C67AA7BB52A}"/>
                </a:ext>
              </a:extLst>
            </p:cNvPr>
            <p:cNvGrpSpPr/>
            <p:nvPr/>
          </p:nvGrpSpPr>
          <p:grpSpPr>
            <a:xfrm>
              <a:off x="6846012" y="5278289"/>
              <a:ext cx="531757" cy="513679"/>
              <a:chOff x="5862527" y="2401679"/>
              <a:chExt cx="653333" cy="631121"/>
            </a:xfrm>
          </p:grpSpPr>
          <p:sp>
            <p:nvSpPr>
              <p:cNvPr id="551" name="フリーフォーム 403">
                <a:extLst>
                  <a:ext uri="{FF2B5EF4-FFF2-40B4-BE49-F238E27FC236}">
                    <a16:creationId xmlns:a16="http://schemas.microsoft.com/office/drawing/2014/main" id="{81E441F4-4424-420C-A427-ADCF3DA37CC4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2" name="グループ化 551">
                <a:extLst>
                  <a:ext uri="{FF2B5EF4-FFF2-40B4-BE49-F238E27FC236}">
                    <a16:creationId xmlns:a16="http://schemas.microsoft.com/office/drawing/2014/main" id="{15966F38-0200-444C-875B-B5E572FCB468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53" name="正方形/長方形 552">
                  <a:extLst>
                    <a:ext uri="{FF2B5EF4-FFF2-40B4-BE49-F238E27FC236}">
                      <a16:creationId xmlns:a16="http://schemas.microsoft.com/office/drawing/2014/main" id="{617CF3A6-5033-4569-83E1-69D91749CDE6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正方形/長方形 553">
                  <a:extLst>
                    <a:ext uri="{FF2B5EF4-FFF2-40B4-BE49-F238E27FC236}">
                      <a16:creationId xmlns:a16="http://schemas.microsoft.com/office/drawing/2014/main" id="{6882E62A-7736-4C30-8029-8BBE02361E34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正方形/長方形 554">
                  <a:extLst>
                    <a:ext uri="{FF2B5EF4-FFF2-40B4-BE49-F238E27FC236}">
                      <a16:creationId xmlns:a16="http://schemas.microsoft.com/office/drawing/2014/main" id="{F09C006E-51F3-429C-A793-BFA6AF4C082C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正方形/長方形 555">
                  <a:extLst>
                    <a:ext uri="{FF2B5EF4-FFF2-40B4-BE49-F238E27FC236}">
                      <a16:creationId xmlns:a16="http://schemas.microsoft.com/office/drawing/2014/main" id="{57119725-0DCD-4E74-A9B9-F2CBF05A1DA3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8" name="グループ化 497">
              <a:extLst>
                <a:ext uri="{FF2B5EF4-FFF2-40B4-BE49-F238E27FC236}">
                  <a16:creationId xmlns:a16="http://schemas.microsoft.com/office/drawing/2014/main" id="{41A91926-00F8-4ED6-8869-BF67B4DD078C}"/>
                </a:ext>
              </a:extLst>
            </p:cNvPr>
            <p:cNvGrpSpPr/>
            <p:nvPr/>
          </p:nvGrpSpPr>
          <p:grpSpPr>
            <a:xfrm>
              <a:off x="7303309" y="3788960"/>
              <a:ext cx="531757" cy="513679"/>
              <a:chOff x="5862527" y="2401679"/>
              <a:chExt cx="653333" cy="631121"/>
            </a:xfrm>
          </p:grpSpPr>
          <p:sp>
            <p:nvSpPr>
              <p:cNvPr id="545" name="フリーフォーム 403">
                <a:extLst>
                  <a:ext uri="{FF2B5EF4-FFF2-40B4-BE49-F238E27FC236}">
                    <a16:creationId xmlns:a16="http://schemas.microsoft.com/office/drawing/2014/main" id="{1B63B220-25C0-4708-8FB7-82DD3A7C46B0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6" name="グループ化 545">
                <a:extLst>
                  <a:ext uri="{FF2B5EF4-FFF2-40B4-BE49-F238E27FC236}">
                    <a16:creationId xmlns:a16="http://schemas.microsoft.com/office/drawing/2014/main" id="{57A26322-0046-46EA-8BB9-E56611B26C8C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47" name="正方形/長方形 546">
                  <a:extLst>
                    <a:ext uri="{FF2B5EF4-FFF2-40B4-BE49-F238E27FC236}">
                      <a16:creationId xmlns:a16="http://schemas.microsoft.com/office/drawing/2014/main" id="{3F64628E-158A-4400-AF05-F694999A9749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正方形/長方形 547">
                  <a:extLst>
                    <a:ext uri="{FF2B5EF4-FFF2-40B4-BE49-F238E27FC236}">
                      <a16:creationId xmlns:a16="http://schemas.microsoft.com/office/drawing/2014/main" id="{D765614B-67A7-4E2E-AF8A-A37069A6C419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正方形/長方形 548">
                  <a:extLst>
                    <a:ext uri="{FF2B5EF4-FFF2-40B4-BE49-F238E27FC236}">
                      <a16:creationId xmlns:a16="http://schemas.microsoft.com/office/drawing/2014/main" id="{97FD7A3B-EF9D-4628-A07B-9792DE422E6F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正方形/長方形 549">
                  <a:extLst>
                    <a:ext uri="{FF2B5EF4-FFF2-40B4-BE49-F238E27FC236}">
                      <a16:creationId xmlns:a16="http://schemas.microsoft.com/office/drawing/2014/main" id="{2AB9A072-6664-4D04-AE3F-B4B9AFF96889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99" name="グループ化 498">
              <a:extLst>
                <a:ext uri="{FF2B5EF4-FFF2-40B4-BE49-F238E27FC236}">
                  <a16:creationId xmlns:a16="http://schemas.microsoft.com/office/drawing/2014/main" id="{68734C08-7E01-4B79-B0CC-2EC5B5C30730}"/>
                </a:ext>
              </a:extLst>
            </p:cNvPr>
            <p:cNvGrpSpPr/>
            <p:nvPr/>
          </p:nvGrpSpPr>
          <p:grpSpPr>
            <a:xfrm>
              <a:off x="8016045" y="4401437"/>
              <a:ext cx="531757" cy="513679"/>
              <a:chOff x="5862527" y="2401679"/>
              <a:chExt cx="653333" cy="631121"/>
            </a:xfrm>
          </p:grpSpPr>
          <p:sp>
            <p:nvSpPr>
              <p:cNvPr id="539" name="フリーフォーム 403">
                <a:extLst>
                  <a:ext uri="{FF2B5EF4-FFF2-40B4-BE49-F238E27FC236}">
                    <a16:creationId xmlns:a16="http://schemas.microsoft.com/office/drawing/2014/main" id="{0DDAD74B-D646-4B54-816C-67C90E2D4EC5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40" name="グループ化 539">
                <a:extLst>
                  <a:ext uri="{FF2B5EF4-FFF2-40B4-BE49-F238E27FC236}">
                    <a16:creationId xmlns:a16="http://schemas.microsoft.com/office/drawing/2014/main" id="{19A073FC-570B-4F32-988C-87A8D44D41AC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41" name="正方形/長方形 540">
                  <a:extLst>
                    <a:ext uri="{FF2B5EF4-FFF2-40B4-BE49-F238E27FC236}">
                      <a16:creationId xmlns:a16="http://schemas.microsoft.com/office/drawing/2014/main" id="{49B0C94D-3FC1-4D77-B6C1-6378E6E2FFE0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正方形/長方形 541">
                  <a:extLst>
                    <a:ext uri="{FF2B5EF4-FFF2-40B4-BE49-F238E27FC236}">
                      <a16:creationId xmlns:a16="http://schemas.microsoft.com/office/drawing/2014/main" id="{F7997713-9E3A-4543-BC57-32B7D0A665F8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正方形/長方形 542">
                  <a:extLst>
                    <a:ext uri="{FF2B5EF4-FFF2-40B4-BE49-F238E27FC236}">
                      <a16:creationId xmlns:a16="http://schemas.microsoft.com/office/drawing/2014/main" id="{C4A0AA8F-DEE6-4574-BD88-B597FEF445DA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正方形/長方形 543">
                  <a:extLst>
                    <a:ext uri="{FF2B5EF4-FFF2-40B4-BE49-F238E27FC236}">
                      <a16:creationId xmlns:a16="http://schemas.microsoft.com/office/drawing/2014/main" id="{E25B4645-8472-434E-A038-B7CD37B7CA64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00" name="グループ化 499">
              <a:extLst>
                <a:ext uri="{FF2B5EF4-FFF2-40B4-BE49-F238E27FC236}">
                  <a16:creationId xmlns:a16="http://schemas.microsoft.com/office/drawing/2014/main" id="{398F32CE-7CA9-4A24-8C41-B3F941D2A058}"/>
                </a:ext>
              </a:extLst>
            </p:cNvPr>
            <p:cNvGrpSpPr/>
            <p:nvPr/>
          </p:nvGrpSpPr>
          <p:grpSpPr>
            <a:xfrm>
              <a:off x="7689924" y="5384096"/>
              <a:ext cx="531757" cy="513679"/>
              <a:chOff x="5862527" y="2401679"/>
              <a:chExt cx="653333" cy="631121"/>
            </a:xfrm>
          </p:grpSpPr>
          <p:sp>
            <p:nvSpPr>
              <p:cNvPr id="533" name="フリーフォーム 403">
                <a:extLst>
                  <a:ext uri="{FF2B5EF4-FFF2-40B4-BE49-F238E27FC236}">
                    <a16:creationId xmlns:a16="http://schemas.microsoft.com/office/drawing/2014/main" id="{892C2952-C8A2-4584-AE22-91F2845D5B5F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34" name="グループ化 533">
                <a:extLst>
                  <a:ext uri="{FF2B5EF4-FFF2-40B4-BE49-F238E27FC236}">
                    <a16:creationId xmlns:a16="http://schemas.microsoft.com/office/drawing/2014/main" id="{131AB3BF-73A4-47B5-8A30-3D9273E559F3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35" name="正方形/長方形 534">
                  <a:extLst>
                    <a:ext uri="{FF2B5EF4-FFF2-40B4-BE49-F238E27FC236}">
                      <a16:creationId xmlns:a16="http://schemas.microsoft.com/office/drawing/2014/main" id="{4633A76E-8D8B-44DD-B09A-3D7635CEA445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正方形/長方形 535">
                  <a:extLst>
                    <a:ext uri="{FF2B5EF4-FFF2-40B4-BE49-F238E27FC236}">
                      <a16:creationId xmlns:a16="http://schemas.microsoft.com/office/drawing/2014/main" id="{C40A91D5-06BF-4CAC-832E-0B5D8738B156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正方形/長方形 536">
                  <a:extLst>
                    <a:ext uri="{FF2B5EF4-FFF2-40B4-BE49-F238E27FC236}">
                      <a16:creationId xmlns:a16="http://schemas.microsoft.com/office/drawing/2014/main" id="{1F86EC37-F5B6-4D4B-8F81-D0FF5BBE1B35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正方形/長方形 537">
                  <a:extLst>
                    <a:ext uri="{FF2B5EF4-FFF2-40B4-BE49-F238E27FC236}">
                      <a16:creationId xmlns:a16="http://schemas.microsoft.com/office/drawing/2014/main" id="{12A32EA5-EB97-4087-8FC6-AFA28474B54A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F10709AA-5B9F-42F8-B6C6-3B8B4F1AADF8}"/>
                </a:ext>
              </a:extLst>
            </p:cNvPr>
            <p:cNvGrpSpPr/>
            <p:nvPr/>
          </p:nvGrpSpPr>
          <p:grpSpPr>
            <a:xfrm>
              <a:off x="3034356" y="4903453"/>
              <a:ext cx="531757" cy="513679"/>
              <a:chOff x="5862527" y="2401679"/>
              <a:chExt cx="653333" cy="631121"/>
            </a:xfrm>
          </p:grpSpPr>
          <p:sp>
            <p:nvSpPr>
              <p:cNvPr id="527" name="フリーフォーム 403">
                <a:extLst>
                  <a:ext uri="{FF2B5EF4-FFF2-40B4-BE49-F238E27FC236}">
                    <a16:creationId xmlns:a16="http://schemas.microsoft.com/office/drawing/2014/main" id="{F4D2EF20-EA8B-4AEB-BBCA-DD57A4E75F7F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8" name="グループ化 527">
                <a:extLst>
                  <a:ext uri="{FF2B5EF4-FFF2-40B4-BE49-F238E27FC236}">
                    <a16:creationId xmlns:a16="http://schemas.microsoft.com/office/drawing/2014/main" id="{C6C6D762-98B3-4901-A384-D08BB56AE4D0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529" name="正方形/長方形 528">
                  <a:extLst>
                    <a:ext uri="{FF2B5EF4-FFF2-40B4-BE49-F238E27FC236}">
                      <a16:creationId xmlns:a16="http://schemas.microsoft.com/office/drawing/2014/main" id="{6203CE76-7104-4F42-8366-4032369FEBAF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正方形/長方形 529">
                  <a:extLst>
                    <a:ext uri="{FF2B5EF4-FFF2-40B4-BE49-F238E27FC236}">
                      <a16:creationId xmlns:a16="http://schemas.microsoft.com/office/drawing/2014/main" id="{95415295-0075-4806-9DB4-ACF0D78DA142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正方形/長方形 530">
                  <a:extLst>
                    <a:ext uri="{FF2B5EF4-FFF2-40B4-BE49-F238E27FC236}">
                      <a16:creationId xmlns:a16="http://schemas.microsoft.com/office/drawing/2014/main" id="{CA5AB718-3A77-4A91-ABF5-044327FAEBE4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正方形/長方形 531">
                  <a:extLst>
                    <a:ext uri="{FF2B5EF4-FFF2-40B4-BE49-F238E27FC236}">
                      <a16:creationId xmlns:a16="http://schemas.microsoft.com/office/drawing/2014/main" id="{CDDC0D85-4621-4997-B3BB-BE6B577781CD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02" name="グラフィックス 177" descr="車">
              <a:extLst>
                <a:ext uri="{FF2B5EF4-FFF2-40B4-BE49-F238E27FC236}">
                  <a16:creationId xmlns:a16="http://schemas.microsoft.com/office/drawing/2014/main" id="{4656E1DE-95AD-436A-AC01-09DCC88D539E}"/>
                </a:ext>
              </a:extLst>
            </p:cNvPr>
            <p:cNvGrpSpPr/>
            <p:nvPr/>
          </p:nvGrpSpPr>
          <p:grpSpPr>
            <a:xfrm flipH="1">
              <a:off x="7713665" y="4877827"/>
              <a:ext cx="485108" cy="242554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524" name="フリーフォーム: 図形 523">
                <a:extLst>
                  <a:ext uri="{FF2B5EF4-FFF2-40B4-BE49-F238E27FC236}">
                    <a16:creationId xmlns:a16="http://schemas.microsoft.com/office/drawing/2014/main" id="{48C01CCA-4484-4451-A80D-103B481724BA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フリーフォーム: 図形 524">
                <a:extLst>
                  <a:ext uri="{FF2B5EF4-FFF2-40B4-BE49-F238E27FC236}">
                    <a16:creationId xmlns:a16="http://schemas.microsoft.com/office/drawing/2014/main" id="{48DE59B0-D61C-43DA-A8D5-E5C80F984EC7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フリーフォーム: 図形 525">
                <a:extLst>
                  <a:ext uri="{FF2B5EF4-FFF2-40B4-BE49-F238E27FC236}">
                    <a16:creationId xmlns:a16="http://schemas.microsoft.com/office/drawing/2014/main" id="{F5EAB10F-127C-49FD-8A68-BF97669374BA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3" name="グラフィックス 177" descr="車">
              <a:extLst>
                <a:ext uri="{FF2B5EF4-FFF2-40B4-BE49-F238E27FC236}">
                  <a16:creationId xmlns:a16="http://schemas.microsoft.com/office/drawing/2014/main" id="{3A4102A2-7F8F-4792-94B6-23AD2392F557}"/>
                </a:ext>
              </a:extLst>
            </p:cNvPr>
            <p:cNvGrpSpPr/>
            <p:nvPr/>
          </p:nvGrpSpPr>
          <p:grpSpPr>
            <a:xfrm flipH="1">
              <a:off x="7515224" y="5695482"/>
              <a:ext cx="485108" cy="242554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521" name="フリーフォーム: 図形 520">
                <a:extLst>
                  <a:ext uri="{FF2B5EF4-FFF2-40B4-BE49-F238E27FC236}">
                    <a16:creationId xmlns:a16="http://schemas.microsoft.com/office/drawing/2014/main" id="{55CF5B58-15CA-4D91-84F2-1251BE3C217D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フリーフォーム: 図形 521">
                <a:extLst>
                  <a:ext uri="{FF2B5EF4-FFF2-40B4-BE49-F238E27FC236}">
                    <a16:creationId xmlns:a16="http://schemas.microsoft.com/office/drawing/2014/main" id="{032D3178-FEED-4BFA-BFF9-B751AEA4F9CE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フリーフォーム: 図形 522">
                <a:extLst>
                  <a:ext uri="{FF2B5EF4-FFF2-40B4-BE49-F238E27FC236}">
                    <a16:creationId xmlns:a16="http://schemas.microsoft.com/office/drawing/2014/main" id="{32B92FDE-92DA-42AF-B65D-31FF93C11625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4" name="グラフィックス 177" descr="車">
              <a:extLst>
                <a:ext uri="{FF2B5EF4-FFF2-40B4-BE49-F238E27FC236}">
                  <a16:creationId xmlns:a16="http://schemas.microsoft.com/office/drawing/2014/main" id="{C965E012-876F-479C-989C-2E83C4655778}"/>
                </a:ext>
              </a:extLst>
            </p:cNvPr>
            <p:cNvGrpSpPr/>
            <p:nvPr/>
          </p:nvGrpSpPr>
          <p:grpSpPr>
            <a:xfrm flipH="1">
              <a:off x="6571318" y="5668484"/>
              <a:ext cx="485108" cy="242554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518" name="フリーフォーム: 図形 517">
                <a:extLst>
                  <a:ext uri="{FF2B5EF4-FFF2-40B4-BE49-F238E27FC236}">
                    <a16:creationId xmlns:a16="http://schemas.microsoft.com/office/drawing/2014/main" id="{120C43C3-D1D1-46E9-AE92-F338A7D437D9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フリーフォーム: 図形 518">
                <a:extLst>
                  <a:ext uri="{FF2B5EF4-FFF2-40B4-BE49-F238E27FC236}">
                    <a16:creationId xmlns:a16="http://schemas.microsoft.com/office/drawing/2014/main" id="{C28FAD95-2942-4863-9872-5DFE83A0A8AD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フリーフォーム: 図形 519">
                <a:extLst>
                  <a:ext uri="{FF2B5EF4-FFF2-40B4-BE49-F238E27FC236}">
                    <a16:creationId xmlns:a16="http://schemas.microsoft.com/office/drawing/2014/main" id="{CD861FDC-C108-4C0D-9E49-5552FD9BF6F8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5" name="グラフィックス 177" descr="車">
              <a:extLst>
                <a:ext uri="{FF2B5EF4-FFF2-40B4-BE49-F238E27FC236}">
                  <a16:creationId xmlns:a16="http://schemas.microsoft.com/office/drawing/2014/main" id="{FCB5B627-701A-41BE-827A-FBBDEBEA582A}"/>
                </a:ext>
              </a:extLst>
            </p:cNvPr>
            <p:cNvGrpSpPr/>
            <p:nvPr/>
          </p:nvGrpSpPr>
          <p:grpSpPr>
            <a:xfrm flipH="1">
              <a:off x="7109038" y="4136974"/>
              <a:ext cx="485108" cy="242554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515" name="フリーフォーム: 図形 514">
                <a:extLst>
                  <a:ext uri="{FF2B5EF4-FFF2-40B4-BE49-F238E27FC236}">
                    <a16:creationId xmlns:a16="http://schemas.microsoft.com/office/drawing/2014/main" id="{7ADC656A-0EEF-40BA-AB80-025A005E42B4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フリーフォーム: 図形 515">
                <a:extLst>
                  <a:ext uri="{FF2B5EF4-FFF2-40B4-BE49-F238E27FC236}">
                    <a16:creationId xmlns:a16="http://schemas.microsoft.com/office/drawing/2014/main" id="{B19B852D-D7F6-4E63-9D5B-881A01E5796C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フリーフォーム: 図形 516">
                <a:extLst>
                  <a:ext uri="{FF2B5EF4-FFF2-40B4-BE49-F238E27FC236}">
                    <a16:creationId xmlns:a16="http://schemas.microsoft.com/office/drawing/2014/main" id="{4C8ABBF4-EDAC-487C-A6D9-C53B41E5DA03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6" name="グラフィックス 177" descr="車">
              <a:extLst>
                <a:ext uri="{FF2B5EF4-FFF2-40B4-BE49-F238E27FC236}">
                  <a16:creationId xmlns:a16="http://schemas.microsoft.com/office/drawing/2014/main" id="{2B909E24-72A1-4315-947F-062533E4E477}"/>
                </a:ext>
              </a:extLst>
            </p:cNvPr>
            <p:cNvGrpSpPr/>
            <p:nvPr/>
          </p:nvGrpSpPr>
          <p:grpSpPr>
            <a:xfrm>
              <a:off x="2783265" y="6228784"/>
              <a:ext cx="485108" cy="242554"/>
              <a:chOff x="7246846" y="3713127"/>
              <a:chExt cx="759996" cy="379998"/>
            </a:xfrm>
            <a:effectLst>
              <a:glow rad="101600">
                <a:sysClr val="window" lastClr="FFFFFF"/>
              </a:glow>
            </a:effectLst>
          </p:grpSpPr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06BE0F00-51BB-4396-A6E0-12FB1AA829F1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82349835-85F3-4C87-8892-B737BC47724B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フリーフォーム: 図形 513">
                <a:extLst>
                  <a:ext uri="{FF2B5EF4-FFF2-40B4-BE49-F238E27FC236}">
                    <a16:creationId xmlns:a16="http://schemas.microsoft.com/office/drawing/2014/main" id="{8A53600D-9890-487E-8101-C4B7609D2B5B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7" name="グループ化 506">
              <a:extLst>
                <a:ext uri="{FF2B5EF4-FFF2-40B4-BE49-F238E27FC236}">
                  <a16:creationId xmlns:a16="http://schemas.microsoft.com/office/drawing/2014/main" id="{5BD16BAF-3791-4036-9506-4E70CA77A2EE}"/>
                </a:ext>
              </a:extLst>
            </p:cNvPr>
            <p:cNvGrpSpPr/>
            <p:nvPr/>
          </p:nvGrpSpPr>
          <p:grpSpPr>
            <a:xfrm>
              <a:off x="8167554" y="3586351"/>
              <a:ext cx="241477" cy="189770"/>
              <a:chOff x="6155442" y="2656599"/>
              <a:chExt cx="198823" cy="282179"/>
            </a:xfrm>
            <a:solidFill>
              <a:srgbClr val="FFFFFF"/>
            </a:solidFill>
          </p:grpSpPr>
          <p:sp>
            <p:nvSpPr>
              <p:cNvPr id="508" name="正方形/長方形 507">
                <a:extLst>
                  <a:ext uri="{FF2B5EF4-FFF2-40B4-BE49-F238E27FC236}">
                    <a16:creationId xmlns:a16="http://schemas.microsoft.com/office/drawing/2014/main" id="{3710C516-DB16-42E1-8D5A-C4C0AA947EFC}"/>
                  </a:ext>
                </a:extLst>
              </p:cNvPr>
              <p:cNvSpPr/>
              <p:nvPr/>
            </p:nvSpPr>
            <p:spPr>
              <a:xfrm>
                <a:off x="6155442" y="2656599"/>
                <a:ext cx="86269" cy="124410"/>
              </a:xfrm>
              <a:prstGeom prst="rect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正方形/長方形 508">
                <a:extLst>
                  <a:ext uri="{FF2B5EF4-FFF2-40B4-BE49-F238E27FC236}">
                    <a16:creationId xmlns:a16="http://schemas.microsoft.com/office/drawing/2014/main" id="{7519A8E2-8247-44FC-87EE-44E0F23E6F9A}"/>
                  </a:ext>
                </a:extLst>
              </p:cNvPr>
              <p:cNvSpPr/>
              <p:nvPr/>
            </p:nvSpPr>
            <p:spPr>
              <a:xfrm>
                <a:off x="6267996" y="2656599"/>
                <a:ext cx="86269" cy="124410"/>
              </a:xfrm>
              <a:prstGeom prst="rect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正方形/長方形 509">
                <a:extLst>
                  <a:ext uri="{FF2B5EF4-FFF2-40B4-BE49-F238E27FC236}">
                    <a16:creationId xmlns:a16="http://schemas.microsoft.com/office/drawing/2014/main" id="{F8D2A21E-0723-4AB4-8683-643E82A4F306}"/>
                  </a:ext>
                </a:extLst>
              </p:cNvPr>
              <p:cNvSpPr/>
              <p:nvPr/>
            </p:nvSpPr>
            <p:spPr>
              <a:xfrm>
                <a:off x="6155442" y="2814369"/>
                <a:ext cx="86269" cy="124409"/>
              </a:xfrm>
              <a:prstGeom prst="rect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正方形/長方形 510">
                <a:extLst>
                  <a:ext uri="{FF2B5EF4-FFF2-40B4-BE49-F238E27FC236}">
                    <a16:creationId xmlns:a16="http://schemas.microsoft.com/office/drawing/2014/main" id="{B2315199-D683-40C0-BE69-09DB0991A189}"/>
                  </a:ext>
                </a:extLst>
              </p:cNvPr>
              <p:cNvSpPr/>
              <p:nvPr/>
            </p:nvSpPr>
            <p:spPr>
              <a:xfrm>
                <a:off x="6267996" y="2814369"/>
                <a:ext cx="86269" cy="124409"/>
              </a:xfrm>
              <a:prstGeom prst="rect">
                <a:avLst/>
              </a:prstGeom>
              <a:grp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19" name="グラフィックス 167" descr="矢印: 直線">
            <a:extLst>
              <a:ext uri="{FF2B5EF4-FFF2-40B4-BE49-F238E27FC236}">
                <a16:creationId xmlns:a16="http://schemas.microsoft.com/office/drawing/2014/main" id="{4D44482C-2EF5-4EDE-A05F-CD0D47738CA7}"/>
              </a:ext>
            </a:extLst>
          </p:cNvPr>
          <p:cNvSpPr/>
          <p:nvPr/>
        </p:nvSpPr>
        <p:spPr>
          <a:xfrm rot="10800000" flipH="1" flipV="1">
            <a:off x="5529893" y="4968998"/>
            <a:ext cx="1404839" cy="49782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902" h="642360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744545" y="352605"/>
                  <a:pt x="1214902" y="642360"/>
                </a:cubicBezTo>
                <a:cubicBezTo>
                  <a:pt x="761756" y="167034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0" name="グラフィックス 157" descr="戻る">
            <a:extLst>
              <a:ext uri="{FF2B5EF4-FFF2-40B4-BE49-F238E27FC236}">
                <a16:creationId xmlns:a16="http://schemas.microsoft.com/office/drawing/2014/main" id="{986F1BFF-A69D-452D-957B-8F4D9E939CE4}"/>
              </a:ext>
            </a:extLst>
          </p:cNvPr>
          <p:cNvSpPr/>
          <p:nvPr/>
        </p:nvSpPr>
        <p:spPr>
          <a:xfrm rot="2700000">
            <a:off x="4074153" y="4221663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1" name="グラフィックス 157" descr="戻る">
            <a:extLst>
              <a:ext uri="{FF2B5EF4-FFF2-40B4-BE49-F238E27FC236}">
                <a16:creationId xmlns:a16="http://schemas.microsoft.com/office/drawing/2014/main" id="{61451BA2-A905-48BD-AB94-3116426FB86E}"/>
              </a:ext>
            </a:extLst>
          </p:cNvPr>
          <p:cNvSpPr/>
          <p:nvPr/>
        </p:nvSpPr>
        <p:spPr>
          <a:xfrm flipH="1">
            <a:off x="2089282" y="5659169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2" name="グラフィックス 157" descr="戻る">
            <a:extLst>
              <a:ext uri="{FF2B5EF4-FFF2-40B4-BE49-F238E27FC236}">
                <a16:creationId xmlns:a16="http://schemas.microsoft.com/office/drawing/2014/main" id="{E8CF0959-479E-40EF-B779-6EAA40653904}"/>
              </a:ext>
            </a:extLst>
          </p:cNvPr>
          <p:cNvSpPr/>
          <p:nvPr/>
        </p:nvSpPr>
        <p:spPr>
          <a:xfrm rot="19800000" flipH="1">
            <a:off x="6690586" y="3441911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3" name="グラフィックス 157" descr="戻る">
            <a:extLst>
              <a:ext uri="{FF2B5EF4-FFF2-40B4-BE49-F238E27FC236}">
                <a16:creationId xmlns:a16="http://schemas.microsoft.com/office/drawing/2014/main" id="{CCEC2801-0D89-4782-861C-1903B8A1CDFC}"/>
              </a:ext>
            </a:extLst>
          </p:cNvPr>
          <p:cNvSpPr/>
          <p:nvPr/>
        </p:nvSpPr>
        <p:spPr>
          <a:xfrm rot="4186071">
            <a:off x="8077879" y="5657373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4" name="グラフィックス 157" descr="戻る">
            <a:extLst>
              <a:ext uri="{FF2B5EF4-FFF2-40B4-BE49-F238E27FC236}">
                <a16:creationId xmlns:a16="http://schemas.microsoft.com/office/drawing/2014/main" id="{D287FC85-6099-470F-9B7F-46E5D3D1A044}"/>
              </a:ext>
            </a:extLst>
          </p:cNvPr>
          <p:cNvSpPr/>
          <p:nvPr/>
        </p:nvSpPr>
        <p:spPr>
          <a:xfrm rot="900000" flipH="1">
            <a:off x="4205686" y="3337450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25" name="グループ化 624">
            <a:extLst>
              <a:ext uri="{FF2B5EF4-FFF2-40B4-BE49-F238E27FC236}">
                <a16:creationId xmlns:a16="http://schemas.microsoft.com/office/drawing/2014/main" id="{A0158583-8027-4DE6-AA01-F1AF4CDB8259}"/>
              </a:ext>
            </a:extLst>
          </p:cNvPr>
          <p:cNvGrpSpPr/>
          <p:nvPr/>
        </p:nvGrpSpPr>
        <p:grpSpPr>
          <a:xfrm>
            <a:off x="3296463" y="4565132"/>
            <a:ext cx="641209" cy="1133734"/>
            <a:chOff x="3740947" y="4739759"/>
            <a:chExt cx="589697" cy="1042654"/>
          </a:xfrm>
        </p:grpSpPr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20FDADEF-9373-46F1-895E-C6E78B4FF083}"/>
                </a:ext>
              </a:extLst>
            </p:cNvPr>
            <p:cNvSpPr/>
            <p:nvPr/>
          </p:nvSpPr>
          <p:spPr>
            <a:xfrm>
              <a:off x="3900123" y="4752148"/>
              <a:ext cx="75860" cy="75861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A286109D-A41A-4562-AB7C-85CB722B6642}"/>
                </a:ext>
              </a:extLst>
            </p:cNvPr>
            <p:cNvSpPr/>
            <p:nvPr/>
          </p:nvSpPr>
          <p:spPr>
            <a:xfrm rot="10800000">
              <a:off x="3833745" y="4739759"/>
              <a:ext cx="208616" cy="439104"/>
            </a:xfrm>
            <a:custGeom>
              <a:avLst/>
              <a:gdLst>
                <a:gd name="connsiteX0" fmla="*/ 38100 w 419100"/>
                <a:gd name="connsiteY0" fmla="*/ 882138 h 882138"/>
                <a:gd name="connsiteX1" fmla="*/ 0 w 419100"/>
                <a:gd name="connsiteY1" fmla="*/ 844038 h 882138"/>
                <a:gd name="connsiteX2" fmla="*/ 1905 w 419100"/>
                <a:gd name="connsiteY2" fmla="*/ 834513 h 882138"/>
                <a:gd name="connsiteX3" fmla="*/ 55245 w 419100"/>
                <a:gd name="connsiteY3" fmla="*/ 607818 h 882138"/>
                <a:gd name="connsiteX4" fmla="*/ 66675 w 419100"/>
                <a:gd name="connsiteY4" fmla="*/ 586863 h 882138"/>
                <a:gd name="connsiteX5" fmla="*/ 117872 w 419100"/>
                <a:gd name="connsiteY5" fmla="*/ 560046 h 882138"/>
                <a:gd name="connsiteX6" fmla="*/ 114301 w 419100"/>
                <a:gd name="connsiteY6" fmla="*/ 535305 h 882138"/>
                <a:gd name="connsiteX7" fmla="*/ 114301 w 419100"/>
                <a:gd name="connsiteY7" fmla="*/ 0 h 882138"/>
                <a:gd name="connsiteX8" fmla="*/ 190501 w 419100"/>
                <a:gd name="connsiteY8" fmla="*/ 0 h 882138"/>
                <a:gd name="connsiteX9" fmla="*/ 190501 w 419100"/>
                <a:gd name="connsiteY9" fmla="*/ 342900 h 882138"/>
                <a:gd name="connsiteX10" fmla="*/ 228601 w 419100"/>
                <a:gd name="connsiteY10" fmla="*/ 342900 h 882138"/>
                <a:gd name="connsiteX11" fmla="*/ 228601 w 419100"/>
                <a:gd name="connsiteY11" fmla="*/ 0 h 882138"/>
                <a:gd name="connsiteX12" fmla="*/ 304801 w 419100"/>
                <a:gd name="connsiteY12" fmla="*/ 0 h 882138"/>
                <a:gd name="connsiteX13" fmla="*/ 304801 w 419100"/>
                <a:gd name="connsiteY13" fmla="*/ 533400 h 882138"/>
                <a:gd name="connsiteX14" fmla="*/ 303487 w 419100"/>
                <a:gd name="connsiteY14" fmla="*/ 559324 h 882138"/>
                <a:gd name="connsiteX15" fmla="*/ 352425 w 419100"/>
                <a:gd name="connsiteY15" fmla="*/ 584958 h 882138"/>
                <a:gd name="connsiteX16" fmla="*/ 363855 w 419100"/>
                <a:gd name="connsiteY16" fmla="*/ 605913 h 882138"/>
                <a:gd name="connsiteX17" fmla="*/ 417195 w 419100"/>
                <a:gd name="connsiteY17" fmla="*/ 832608 h 882138"/>
                <a:gd name="connsiteX18" fmla="*/ 419100 w 419100"/>
                <a:gd name="connsiteY18" fmla="*/ 842133 h 882138"/>
                <a:gd name="connsiteX19" fmla="*/ 381000 w 419100"/>
                <a:gd name="connsiteY19" fmla="*/ 880233 h 882138"/>
                <a:gd name="connsiteX20" fmla="*/ 344805 w 419100"/>
                <a:gd name="connsiteY20" fmla="*/ 851658 h 882138"/>
                <a:gd name="connsiteX21" fmla="*/ 304800 w 419100"/>
                <a:gd name="connsiteY21" fmla="*/ 685923 h 882138"/>
                <a:gd name="connsiteX22" fmla="*/ 114300 w 419100"/>
                <a:gd name="connsiteY22" fmla="*/ 687828 h 882138"/>
                <a:gd name="connsiteX23" fmla="*/ 74295 w 419100"/>
                <a:gd name="connsiteY23" fmla="*/ 853563 h 882138"/>
                <a:gd name="connsiteX24" fmla="*/ 38100 w 419100"/>
                <a:gd name="connsiteY24" fmla="*/ 882138 h 8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9100" h="882138">
                  <a:moveTo>
                    <a:pt x="38100" y="882138"/>
                  </a:moveTo>
                  <a:cubicBezTo>
                    <a:pt x="17145" y="882138"/>
                    <a:pt x="0" y="864993"/>
                    <a:pt x="0" y="844038"/>
                  </a:cubicBezTo>
                  <a:cubicBezTo>
                    <a:pt x="0" y="840228"/>
                    <a:pt x="1905" y="836418"/>
                    <a:pt x="1905" y="834513"/>
                  </a:cubicBezTo>
                  <a:lnTo>
                    <a:pt x="55245" y="607818"/>
                  </a:lnTo>
                  <a:cubicBezTo>
                    <a:pt x="57150" y="600198"/>
                    <a:pt x="60960" y="592578"/>
                    <a:pt x="66675" y="586863"/>
                  </a:cubicBezTo>
                  <a:lnTo>
                    <a:pt x="117872" y="560046"/>
                  </a:lnTo>
                  <a:lnTo>
                    <a:pt x="114301" y="535305"/>
                  </a:lnTo>
                  <a:lnTo>
                    <a:pt x="114301" y="0"/>
                  </a:lnTo>
                  <a:lnTo>
                    <a:pt x="190501" y="0"/>
                  </a:lnTo>
                  <a:lnTo>
                    <a:pt x="190501" y="342900"/>
                  </a:lnTo>
                  <a:lnTo>
                    <a:pt x="228601" y="342900"/>
                  </a:lnTo>
                  <a:lnTo>
                    <a:pt x="228601" y="0"/>
                  </a:lnTo>
                  <a:lnTo>
                    <a:pt x="304801" y="0"/>
                  </a:lnTo>
                  <a:lnTo>
                    <a:pt x="304801" y="533400"/>
                  </a:lnTo>
                  <a:lnTo>
                    <a:pt x="303487" y="559324"/>
                  </a:lnTo>
                  <a:lnTo>
                    <a:pt x="352425" y="584958"/>
                  </a:lnTo>
                  <a:cubicBezTo>
                    <a:pt x="358140" y="590673"/>
                    <a:pt x="361950" y="598293"/>
                    <a:pt x="363855" y="605913"/>
                  </a:cubicBezTo>
                  <a:lnTo>
                    <a:pt x="417195" y="832608"/>
                  </a:lnTo>
                  <a:cubicBezTo>
                    <a:pt x="417195" y="834513"/>
                    <a:pt x="419100" y="838323"/>
                    <a:pt x="419100" y="842133"/>
                  </a:cubicBezTo>
                  <a:cubicBezTo>
                    <a:pt x="419100" y="863088"/>
                    <a:pt x="401955" y="880233"/>
                    <a:pt x="381000" y="880233"/>
                  </a:cubicBezTo>
                  <a:cubicBezTo>
                    <a:pt x="363855" y="880233"/>
                    <a:pt x="348615" y="866898"/>
                    <a:pt x="344805" y="851658"/>
                  </a:cubicBezTo>
                  <a:lnTo>
                    <a:pt x="304800" y="685923"/>
                  </a:lnTo>
                  <a:lnTo>
                    <a:pt x="114300" y="687828"/>
                  </a:lnTo>
                  <a:lnTo>
                    <a:pt x="74295" y="853563"/>
                  </a:lnTo>
                  <a:cubicBezTo>
                    <a:pt x="70485" y="868803"/>
                    <a:pt x="55245" y="882138"/>
                    <a:pt x="38100" y="88213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0EDCBF81-384A-4DF8-B238-C4B41DA68D96}"/>
                </a:ext>
              </a:extLst>
            </p:cNvPr>
            <p:cNvSpPr/>
            <p:nvPr/>
          </p:nvSpPr>
          <p:spPr>
            <a:xfrm>
              <a:off x="4119574" y="4752148"/>
              <a:ext cx="75860" cy="75861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246A39BC-7073-47DC-AE1A-46AAD83FB6D1}"/>
                </a:ext>
              </a:extLst>
            </p:cNvPr>
            <p:cNvSpPr/>
            <p:nvPr/>
          </p:nvSpPr>
          <p:spPr>
            <a:xfrm rot="10800000">
              <a:off x="4053196" y="4739759"/>
              <a:ext cx="208616" cy="439104"/>
            </a:xfrm>
            <a:custGeom>
              <a:avLst/>
              <a:gdLst>
                <a:gd name="connsiteX0" fmla="*/ 38100 w 419100"/>
                <a:gd name="connsiteY0" fmla="*/ 882138 h 882138"/>
                <a:gd name="connsiteX1" fmla="*/ 0 w 419100"/>
                <a:gd name="connsiteY1" fmla="*/ 844038 h 882138"/>
                <a:gd name="connsiteX2" fmla="*/ 1905 w 419100"/>
                <a:gd name="connsiteY2" fmla="*/ 834513 h 882138"/>
                <a:gd name="connsiteX3" fmla="*/ 55245 w 419100"/>
                <a:gd name="connsiteY3" fmla="*/ 607818 h 882138"/>
                <a:gd name="connsiteX4" fmla="*/ 66675 w 419100"/>
                <a:gd name="connsiteY4" fmla="*/ 586863 h 882138"/>
                <a:gd name="connsiteX5" fmla="*/ 117872 w 419100"/>
                <a:gd name="connsiteY5" fmla="*/ 560046 h 882138"/>
                <a:gd name="connsiteX6" fmla="*/ 114301 w 419100"/>
                <a:gd name="connsiteY6" fmla="*/ 535305 h 882138"/>
                <a:gd name="connsiteX7" fmla="*/ 114301 w 419100"/>
                <a:gd name="connsiteY7" fmla="*/ 0 h 882138"/>
                <a:gd name="connsiteX8" fmla="*/ 190501 w 419100"/>
                <a:gd name="connsiteY8" fmla="*/ 0 h 882138"/>
                <a:gd name="connsiteX9" fmla="*/ 190501 w 419100"/>
                <a:gd name="connsiteY9" fmla="*/ 342900 h 882138"/>
                <a:gd name="connsiteX10" fmla="*/ 228601 w 419100"/>
                <a:gd name="connsiteY10" fmla="*/ 342900 h 882138"/>
                <a:gd name="connsiteX11" fmla="*/ 228601 w 419100"/>
                <a:gd name="connsiteY11" fmla="*/ 0 h 882138"/>
                <a:gd name="connsiteX12" fmla="*/ 304801 w 419100"/>
                <a:gd name="connsiteY12" fmla="*/ 0 h 882138"/>
                <a:gd name="connsiteX13" fmla="*/ 304801 w 419100"/>
                <a:gd name="connsiteY13" fmla="*/ 533400 h 882138"/>
                <a:gd name="connsiteX14" fmla="*/ 303487 w 419100"/>
                <a:gd name="connsiteY14" fmla="*/ 559324 h 882138"/>
                <a:gd name="connsiteX15" fmla="*/ 352425 w 419100"/>
                <a:gd name="connsiteY15" fmla="*/ 584958 h 882138"/>
                <a:gd name="connsiteX16" fmla="*/ 363855 w 419100"/>
                <a:gd name="connsiteY16" fmla="*/ 605913 h 882138"/>
                <a:gd name="connsiteX17" fmla="*/ 417195 w 419100"/>
                <a:gd name="connsiteY17" fmla="*/ 832608 h 882138"/>
                <a:gd name="connsiteX18" fmla="*/ 419100 w 419100"/>
                <a:gd name="connsiteY18" fmla="*/ 842133 h 882138"/>
                <a:gd name="connsiteX19" fmla="*/ 381000 w 419100"/>
                <a:gd name="connsiteY19" fmla="*/ 880233 h 882138"/>
                <a:gd name="connsiteX20" fmla="*/ 344805 w 419100"/>
                <a:gd name="connsiteY20" fmla="*/ 851658 h 882138"/>
                <a:gd name="connsiteX21" fmla="*/ 304800 w 419100"/>
                <a:gd name="connsiteY21" fmla="*/ 685923 h 882138"/>
                <a:gd name="connsiteX22" fmla="*/ 114300 w 419100"/>
                <a:gd name="connsiteY22" fmla="*/ 687828 h 882138"/>
                <a:gd name="connsiteX23" fmla="*/ 74295 w 419100"/>
                <a:gd name="connsiteY23" fmla="*/ 853563 h 882138"/>
                <a:gd name="connsiteX24" fmla="*/ 38100 w 419100"/>
                <a:gd name="connsiteY24" fmla="*/ 882138 h 88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9100" h="882138">
                  <a:moveTo>
                    <a:pt x="38100" y="882138"/>
                  </a:moveTo>
                  <a:cubicBezTo>
                    <a:pt x="17145" y="882138"/>
                    <a:pt x="0" y="864993"/>
                    <a:pt x="0" y="844038"/>
                  </a:cubicBezTo>
                  <a:cubicBezTo>
                    <a:pt x="0" y="840228"/>
                    <a:pt x="1905" y="836418"/>
                    <a:pt x="1905" y="834513"/>
                  </a:cubicBezTo>
                  <a:lnTo>
                    <a:pt x="55245" y="607818"/>
                  </a:lnTo>
                  <a:cubicBezTo>
                    <a:pt x="57150" y="600198"/>
                    <a:pt x="60960" y="592578"/>
                    <a:pt x="66675" y="586863"/>
                  </a:cubicBezTo>
                  <a:lnTo>
                    <a:pt x="117872" y="560046"/>
                  </a:lnTo>
                  <a:lnTo>
                    <a:pt x="114301" y="535305"/>
                  </a:lnTo>
                  <a:lnTo>
                    <a:pt x="114301" y="0"/>
                  </a:lnTo>
                  <a:lnTo>
                    <a:pt x="190501" y="0"/>
                  </a:lnTo>
                  <a:lnTo>
                    <a:pt x="190501" y="342900"/>
                  </a:lnTo>
                  <a:lnTo>
                    <a:pt x="228601" y="342900"/>
                  </a:lnTo>
                  <a:lnTo>
                    <a:pt x="228601" y="0"/>
                  </a:lnTo>
                  <a:lnTo>
                    <a:pt x="304801" y="0"/>
                  </a:lnTo>
                  <a:lnTo>
                    <a:pt x="304801" y="533400"/>
                  </a:lnTo>
                  <a:lnTo>
                    <a:pt x="303487" y="559324"/>
                  </a:lnTo>
                  <a:lnTo>
                    <a:pt x="352425" y="584958"/>
                  </a:lnTo>
                  <a:cubicBezTo>
                    <a:pt x="358140" y="590673"/>
                    <a:pt x="361950" y="598293"/>
                    <a:pt x="363855" y="605913"/>
                  </a:cubicBezTo>
                  <a:lnTo>
                    <a:pt x="417195" y="832608"/>
                  </a:lnTo>
                  <a:cubicBezTo>
                    <a:pt x="417195" y="834513"/>
                    <a:pt x="419100" y="838323"/>
                    <a:pt x="419100" y="842133"/>
                  </a:cubicBezTo>
                  <a:cubicBezTo>
                    <a:pt x="419100" y="863088"/>
                    <a:pt x="401955" y="880233"/>
                    <a:pt x="381000" y="880233"/>
                  </a:cubicBezTo>
                  <a:cubicBezTo>
                    <a:pt x="363855" y="880233"/>
                    <a:pt x="348615" y="866898"/>
                    <a:pt x="344805" y="851658"/>
                  </a:cubicBezTo>
                  <a:lnTo>
                    <a:pt x="304800" y="685923"/>
                  </a:lnTo>
                  <a:lnTo>
                    <a:pt x="114300" y="687828"/>
                  </a:lnTo>
                  <a:lnTo>
                    <a:pt x="74295" y="853563"/>
                  </a:lnTo>
                  <a:cubicBezTo>
                    <a:pt x="70485" y="868803"/>
                    <a:pt x="55245" y="882138"/>
                    <a:pt x="38100" y="88213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30" name="グループ化 629">
              <a:extLst>
                <a:ext uri="{FF2B5EF4-FFF2-40B4-BE49-F238E27FC236}">
                  <a16:creationId xmlns:a16="http://schemas.microsoft.com/office/drawing/2014/main" id="{752C70CC-376D-4810-83EC-09CF3873484E}"/>
                </a:ext>
              </a:extLst>
            </p:cNvPr>
            <p:cNvGrpSpPr/>
            <p:nvPr/>
          </p:nvGrpSpPr>
          <p:grpSpPr>
            <a:xfrm>
              <a:off x="3740947" y="5003707"/>
              <a:ext cx="589697" cy="778706"/>
              <a:chOff x="3740947" y="5003707"/>
              <a:chExt cx="589697" cy="778706"/>
            </a:xfrm>
          </p:grpSpPr>
          <p:sp>
            <p:nvSpPr>
              <p:cNvPr id="631" name="正方形/長方形 630">
                <a:extLst>
                  <a:ext uri="{FF2B5EF4-FFF2-40B4-BE49-F238E27FC236}">
                    <a16:creationId xmlns:a16="http://schemas.microsoft.com/office/drawing/2014/main" id="{E7228303-3B25-4D11-8371-3C2713B70EEB}"/>
                  </a:ext>
                </a:extLst>
              </p:cNvPr>
              <p:cNvSpPr/>
              <p:nvPr/>
            </p:nvSpPr>
            <p:spPr>
              <a:xfrm>
                <a:off x="3740947" y="5003707"/>
                <a:ext cx="589697" cy="778706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正方形/長方形 631">
                <a:extLst>
                  <a:ext uri="{FF2B5EF4-FFF2-40B4-BE49-F238E27FC236}">
                    <a16:creationId xmlns:a16="http://schemas.microsoft.com/office/drawing/2014/main" id="{CC8F2268-0ED0-4BB9-9642-EEB917E80BDB}"/>
                  </a:ext>
                </a:extLst>
              </p:cNvPr>
              <p:cNvSpPr/>
              <p:nvPr/>
            </p:nvSpPr>
            <p:spPr>
              <a:xfrm>
                <a:off x="3816958" y="5072857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正方形/長方形 632">
                <a:extLst>
                  <a:ext uri="{FF2B5EF4-FFF2-40B4-BE49-F238E27FC236}">
                    <a16:creationId xmlns:a16="http://schemas.microsoft.com/office/drawing/2014/main" id="{355481DB-4D7B-460E-8C65-BF45ABC68341}"/>
                  </a:ext>
                </a:extLst>
              </p:cNvPr>
              <p:cNvSpPr/>
              <p:nvPr/>
            </p:nvSpPr>
            <p:spPr>
              <a:xfrm>
                <a:off x="3975165" y="5072857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正方形/長方形 633">
                <a:extLst>
                  <a:ext uri="{FF2B5EF4-FFF2-40B4-BE49-F238E27FC236}">
                    <a16:creationId xmlns:a16="http://schemas.microsoft.com/office/drawing/2014/main" id="{5D1FE59D-2062-4A20-84A1-96812830CEE2}"/>
                  </a:ext>
                </a:extLst>
              </p:cNvPr>
              <p:cNvSpPr/>
              <p:nvPr/>
            </p:nvSpPr>
            <p:spPr>
              <a:xfrm>
                <a:off x="4133371" y="5072857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正方形/長方形 634">
                <a:extLst>
                  <a:ext uri="{FF2B5EF4-FFF2-40B4-BE49-F238E27FC236}">
                    <a16:creationId xmlns:a16="http://schemas.microsoft.com/office/drawing/2014/main" id="{4D433066-0B07-496B-B750-EB1302DDD7DB}"/>
                  </a:ext>
                </a:extLst>
              </p:cNvPr>
              <p:cNvSpPr/>
              <p:nvPr/>
            </p:nvSpPr>
            <p:spPr>
              <a:xfrm>
                <a:off x="3816958" y="5268829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正方形/長方形 635">
                <a:extLst>
                  <a:ext uri="{FF2B5EF4-FFF2-40B4-BE49-F238E27FC236}">
                    <a16:creationId xmlns:a16="http://schemas.microsoft.com/office/drawing/2014/main" id="{1E9108CA-ACC0-4919-858C-65CD8C9D1428}"/>
                  </a:ext>
                </a:extLst>
              </p:cNvPr>
              <p:cNvSpPr/>
              <p:nvPr/>
            </p:nvSpPr>
            <p:spPr>
              <a:xfrm>
                <a:off x="3975165" y="5268829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正方形/長方形 636">
                <a:extLst>
                  <a:ext uri="{FF2B5EF4-FFF2-40B4-BE49-F238E27FC236}">
                    <a16:creationId xmlns:a16="http://schemas.microsoft.com/office/drawing/2014/main" id="{7E28AB0B-C2FA-444E-A7BF-5589205E2B9E}"/>
                  </a:ext>
                </a:extLst>
              </p:cNvPr>
              <p:cNvSpPr/>
              <p:nvPr/>
            </p:nvSpPr>
            <p:spPr>
              <a:xfrm>
                <a:off x="4133371" y="5268829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正方形/長方形 637">
                <a:extLst>
                  <a:ext uri="{FF2B5EF4-FFF2-40B4-BE49-F238E27FC236}">
                    <a16:creationId xmlns:a16="http://schemas.microsoft.com/office/drawing/2014/main" id="{EB4C8346-4A48-461A-8950-06479370DA59}"/>
                  </a:ext>
                </a:extLst>
              </p:cNvPr>
              <p:cNvSpPr/>
              <p:nvPr/>
            </p:nvSpPr>
            <p:spPr>
              <a:xfrm>
                <a:off x="3816958" y="5464801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正方形/長方形 638">
                <a:extLst>
                  <a:ext uri="{FF2B5EF4-FFF2-40B4-BE49-F238E27FC236}">
                    <a16:creationId xmlns:a16="http://schemas.microsoft.com/office/drawing/2014/main" id="{C4437EF2-2E31-457B-9099-E6332E09E8ED}"/>
                  </a:ext>
                </a:extLst>
              </p:cNvPr>
              <p:cNvSpPr/>
              <p:nvPr/>
            </p:nvSpPr>
            <p:spPr>
              <a:xfrm>
                <a:off x="3975165" y="5464801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正方形/長方形 639">
                <a:extLst>
                  <a:ext uri="{FF2B5EF4-FFF2-40B4-BE49-F238E27FC236}">
                    <a16:creationId xmlns:a16="http://schemas.microsoft.com/office/drawing/2014/main" id="{C425146D-BA5C-4BF4-BB03-02EF5BF8DF7E}"/>
                  </a:ext>
                </a:extLst>
              </p:cNvPr>
              <p:cNvSpPr/>
              <p:nvPr/>
            </p:nvSpPr>
            <p:spPr>
              <a:xfrm>
                <a:off x="4133371" y="5464801"/>
                <a:ext cx="121261" cy="174872"/>
              </a:xfrm>
              <a:prstGeom prst="rect">
                <a:avLst/>
              </a:prstGeom>
              <a:solidFill>
                <a:sysClr val="window" lastClr="FFFFFF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41" name="グラフィックス 157" descr="戻る">
            <a:extLst>
              <a:ext uri="{FF2B5EF4-FFF2-40B4-BE49-F238E27FC236}">
                <a16:creationId xmlns:a16="http://schemas.microsoft.com/office/drawing/2014/main" id="{740EEF07-6E77-4908-A4CD-9B7C73772476}"/>
              </a:ext>
            </a:extLst>
          </p:cNvPr>
          <p:cNvSpPr/>
          <p:nvPr/>
        </p:nvSpPr>
        <p:spPr>
          <a:xfrm rot="17100000">
            <a:off x="3023342" y="5050266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42" name="グループ化 641">
            <a:extLst>
              <a:ext uri="{FF2B5EF4-FFF2-40B4-BE49-F238E27FC236}">
                <a16:creationId xmlns:a16="http://schemas.microsoft.com/office/drawing/2014/main" id="{F65ECCF4-1518-4DB4-8F71-78DA891BDCA3}"/>
              </a:ext>
            </a:extLst>
          </p:cNvPr>
          <p:cNvGrpSpPr/>
          <p:nvPr/>
        </p:nvGrpSpPr>
        <p:grpSpPr>
          <a:xfrm>
            <a:off x="8351460" y="6113614"/>
            <a:ext cx="578208" cy="558551"/>
            <a:chOff x="8153330" y="6225161"/>
            <a:chExt cx="531757" cy="513679"/>
          </a:xfrm>
        </p:grpSpPr>
        <p:sp>
          <p:nvSpPr>
            <p:cNvPr id="643" name="フリーフォーム 403">
              <a:extLst>
                <a:ext uri="{FF2B5EF4-FFF2-40B4-BE49-F238E27FC236}">
                  <a16:creationId xmlns:a16="http://schemas.microsoft.com/office/drawing/2014/main" id="{F8D516AD-1BFA-4EFD-A3D3-AD484918C83D}"/>
                </a:ext>
              </a:extLst>
            </p:cNvPr>
            <p:cNvSpPr/>
            <p:nvPr/>
          </p:nvSpPr>
          <p:spPr>
            <a:xfrm>
              <a:off x="8153330" y="6225161"/>
              <a:ext cx="531757" cy="513679"/>
            </a:xfrm>
            <a:custGeom>
              <a:avLst/>
              <a:gdLst>
                <a:gd name="connsiteX0" fmla="*/ 302744 w 605488"/>
                <a:gd name="connsiteY0" fmla="*/ 0 h 584902"/>
                <a:gd name="connsiteX1" fmla="*/ 605488 w 605488"/>
                <a:gd name="connsiteY1" fmla="*/ 275185 h 584902"/>
                <a:gd name="connsiteX2" fmla="*/ 505372 w 605488"/>
                <a:gd name="connsiteY2" fmla="*/ 275185 h 584902"/>
                <a:gd name="connsiteX3" fmla="*/ 505372 w 605488"/>
                <a:gd name="connsiteY3" fmla="*/ 584902 h 584902"/>
                <a:gd name="connsiteX4" fmla="*/ 100117 w 605488"/>
                <a:gd name="connsiteY4" fmla="*/ 584902 h 584902"/>
                <a:gd name="connsiteX5" fmla="*/ 100117 w 605488"/>
                <a:gd name="connsiteY5" fmla="*/ 275185 h 584902"/>
                <a:gd name="connsiteX6" fmla="*/ 0 w 605488"/>
                <a:gd name="connsiteY6" fmla="*/ 275185 h 5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488" h="584902">
                  <a:moveTo>
                    <a:pt x="302744" y="0"/>
                  </a:moveTo>
                  <a:lnTo>
                    <a:pt x="605488" y="275185"/>
                  </a:lnTo>
                  <a:lnTo>
                    <a:pt x="505372" y="275185"/>
                  </a:lnTo>
                  <a:lnTo>
                    <a:pt x="505372" y="584902"/>
                  </a:lnTo>
                  <a:lnTo>
                    <a:pt x="100117" y="584902"/>
                  </a:lnTo>
                  <a:lnTo>
                    <a:pt x="100117" y="275185"/>
                  </a:lnTo>
                  <a:lnTo>
                    <a:pt x="0" y="275185"/>
                  </a:lnTo>
                  <a:close/>
                </a:path>
              </a:pathLst>
            </a:custGeom>
            <a:solidFill>
              <a:srgbClr val="00B050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正方形/長方形 643">
              <a:extLst>
                <a:ext uri="{FF2B5EF4-FFF2-40B4-BE49-F238E27FC236}">
                  <a16:creationId xmlns:a16="http://schemas.microsoft.com/office/drawing/2014/main" id="{AC890D10-750C-45E8-A3EF-060EB0E6398C}"/>
                </a:ext>
              </a:extLst>
            </p:cNvPr>
            <p:cNvSpPr/>
            <p:nvPr/>
          </p:nvSpPr>
          <p:spPr>
            <a:xfrm>
              <a:off x="8298470" y="6480868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正方形/長方形 644">
              <a:extLst>
                <a:ext uri="{FF2B5EF4-FFF2-40B4-BE49-F238E27FC236}">
                  <a16:creationId xmlns:a16="http://schemas.microsoft.com/office/drawing/2014/main" id="{577DC5F7-A385-4F34-BBBC-9D0B8D356D51}"/>
                </a:ext>
              </a:extLst>
            </p:cNvPr>
            <p:cNvSpPr/>
            <p:nvPr/>
          </p:nvSpPr>
          <p:spPr>
            <a:xfrm>
              <a:off x="8435170" y="6480868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正方形/長方形 645">
              <a:extLst>
                <a:ext uri="{FF2B5EF4-FFF2-40B4-BE49-F238E27FC236}">
                  <a16:creationId xmlns:a16="http://schemas.microsoft.com/office/drawing/2014/main" id="{2719BF34-29C2-4084-AC39-20BE8DFF4766}"/>
                </a:ext>
              </a:extLst>
            </p:cNvPr>
            <p:cNvSpPr/>
            <p:nvPr/>
          </p:nvSpPr>
          <p:spPr>
            <a:xfrm>
              <a:off x="8298470" y="6586971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正方形/長方形 646">
              <a:extLst>
                <a:ext uri="{FF2B5EF4-FFF2-40B4-BE49-F238E27FC236}">
                  <a16:creationId xmlns:a16="http://schemas.microsoft.com/office/drawing/2014/main" id="{C562EF8A-7A4B-4459-84D4-7DFFA63CBC76}"/>
                </a:ext>
              </a:extLst>
            </p:cNvPr>
            <p:cNvSpPr/>
            <p:nvPr/>
          </p:nvSpPr>
          <p:spPr>
            <a:xfrm>
              <a:off x="8435170" y="6586971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8" name="グループ化 647">
            <a:extLst>
              <a:ext uri="{FF2B5EF4-FFF2-40B4-BE49-F238E27FC236}">
                <a16:creationId xmlns:a16="http://schemas.microsoft.com/office/drawing/2014/main" id="{A8FFC18E-FC54-4991-A40E-E07256AAD90B}"/>
              </a:ext>
            </a:extLst>
          </p:cNvPr>
          <p:cNvGrpSpPr/>
          <p:nvPr/>
        </p:nvGrpSpPr>
        <p:grpSpPr>
          <a:xfrm>
            <a:off x="1625268" y="5469491"/>
            <a:ext cx="578208" cy="558551"/>
            <a:chOff x="2266951" y="5427219"/>
            <a:chExt cx="531757" cy="513679"/>
          </a:xfrm>
        </p:grpSpPr>
        <p:sp>
          <p:nvSpPr>
            <p:cNvPr id="649" name="フリーフォーム 403">
              <a:extLst>
                <a:ext uri="{FF2B5EF4-FFF2-40B4-BE49-F238E27FC236}">
                  <a16:creationId xmlns:a16="http://schemas.microsoft.com/office/drawing/2014/main" id="{CFAE4173-DDC7-4D56-9DB0-0BDD8AA5B74C}"/>
                </a:ext>
              </a:extLst>
            </p:cNvPr>
            <p:cNvSpPr/>
            <p:nvPr/>
          </p:nvSpPr>
          <p:spPr>
            <a:xfrm>
              <a:off x="2266951" y="5427219"/>
              <a:ext cx="531757" cy="513679"/>
            </a:xfrm>
            <a:custGeom>
              <a:avLst/>
              <a:gdLst>
                <a:gd name="connsiteX0" fmla="*/ 302744 w 605488"/>
                <a:gd name="connsiteY0" fmla="*/ 0 h 584902"/>
                <a:gd name="connsiteX1" fmla="*/ 605488 w 605488"/>
                <a:gd name="connsiteY1" fmla="*/ 275185 h 584902"/>
                <a:gd name="connsiteX2" fmla="*/ 505372 w 605488"/>
                <a:gd name="connsiteY2" fmla="*/ 275185 h 584902"/>
                <a:gd name="connsiteX3" fmla="*/ 505372 w 605488"/>
                <a:gd name="connsiteY3" fmla="*/ 584902 h 584902"/>
                <a:gd name="connsiteX4" fmla="*/ 100117 w 605488"/>
                <a:gd name="connsiteY4" fmla="*/ 584902 h 584902"/>
                <a:gd name="connsiteX5" fmla="*/ 100117 w 605488"/>
                <a:gd name="connsiteY5" fmla="*/ 275185 h 584902"/>
                <a:gd name="connsiteX6" fmla="*/ 0 w 605488"/>
                <a:gd name="connsiteY6" fmla="*/ 275185 h 5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488" h="584902">
                  <a:moveTo>
                    <a:pt x="302744" y="0"/>
                  </a:moveTo>
                  <a:lnTo>
                    <a:pt x="605488" y="275185"/>
                  </a:lnTo>
                  <a:lnTo>
                    <a:pt x="505372" y="275185"/>
                  </a:lnTo>
                  <a:lnTo>
                    <a:pt x="505372" y="584902"/>
                  </a:lnTo>
                  <a:lnTo>
                    <a:pt x="100117" y="584902"/>
                  </a:lnTo>
                  <a:lnTo>
                    <a:pt x="100117" y="275185"/>
                  </a:lnTo>
                  <a:lnTo>
                    <a:pt x="0" y="275185"/>
                  </a:lnTo>
                  <a:close/>
                </a:path>
              </a:pathLst>
            </a:custGeom>
            <a:solidFill>
              <a:srgbClr val="00B050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正方形/長方形 649">
              <a:extLst>
                <a:ext uri="{FF2B5EF4-FFF2-40B4-BE49-F238E27FC236}">
                  <a16:creationId xmlns:a16="http://schemas.microsoft.com/office/drawing/2014/main" id="{D91D1ECE-D2FE-497D-94C3-647E98E6CC14}"/>
                </a:ext>
              </a:extLst>
            </p:cNvPr>
            <p:cNvSpPr/>
            <p:nvPr/>
          </p:nvSpPr>
          <p:spPr>
            <a:xfrm>
              <a:off x="2412091" y="5682926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正方形/長方形 650">
              <a:extLst>
                <a:ext uri="{FF2B5EF4-FFF2-40B4-BE49-F238E27FC236}">
                  <a16:creationId xmlns:a16="http://schemas.microsoft.com/office/drawing/2014/main" id="{909BE52C-DB42-416B-9DAC-5F4C208E05E2}"/>
                </a:ext>
              </a:extLst>
            </p:cNvPr>
            <p:cNvSpPr/>
            <p:nvPr/>
          </p:nvSpPr>
          <p:spPr>
            <a:xfrm>
              <a:off x="2548791" y="5682926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正方形/長方形 651">
              <a:extLst>
                <a:ext uri="{FF2B5EF4-FFF2-40B4-BE49-F238E27FC236}">
                  <a16:creationId xmlns:a16="http://schemas.microsoft.com/office/drawing/2014/main" id="{976991DA-898B-48BF-9584-ABB411CE4578}"/>
                </a:ext>
              </a:extLst>
            </p:cNvPr>
            <p:cNvSpPr/>
            <p:nvPr/>
          </p:nvSpPr>
          <p:spPr>
            <a:xfrm>
              <a:off x="2412091" y="5789029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正方形/長方形 652">
              <a:extLst>
                <a:ext uri="{FF2B5EF4-FFF2-40B4-BE49-F238E27FC236}">
                  <a16:creationId xmlns:a16="http://schemas.microsoft.com/office/drawing/2014/main" id="{B70C8709-F4E0-40CF-B476-E59F7A68F6FC}"/>
                </a:ext>
              </a:extLst>
            </p:cNvPr>
            <p:cNvSpPr/>
            <p:nvPr/>
          </p:nvSpPr>
          <p:spPr>
            <a:xfrm>
              <a:off x="2548791" y="5789029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4" name="グループ化 653">
            <a:extLst>
              <a:ext uri="{FF2B5EF4-FFF2-40B4-BE49-F238E27FC236}">
                <a16:creationId xmlns:a16="http://schemas.microsoft.com/office/drawing/2014/main" id="{C7A7E174-8C5C-4A3D-BC13-0EEBA63F294E}"/>
              </a:ext>
            </a:extLst>
          </p:cNvPr>
          <p:cNvGrpSpPr/>
          <p:nvPr/>
        </p:nvGrpSpPr>
        <p:grpSpPr>
          <a:xfrm>
            <a:off x="5555819" y="5883362"/>
            <a:ext cx="641209" cy="846729"/>
            <a:chOff x="5818795" y="5943328"/>
            <a:chExt cx="589697" cy="778706"/>
          </a:xfrm>
        </p:grpSpPr>
        <p:sp>
          <p:nvSpPr>
            <p:cNvPr id="655" name="正方形/長方形 654">
              <a:extLst>
                <a:ext uri="{FF2B5EF4-FFF2-40B4-BE49-F238E27FC236}">
                  <a16:creationId xmlns:a16="http://schemas.microsoft.com/office/drawing/2014/main" id="{F47ACF72-C0F3-47CC-8027-497F14920D07}"/>
                </a:ext>
              </a:extLst>
            </p:cNvPr>
            <p:cNvSpPr/>
            <p:nvPr/>
          </p:nvSpPr>
          <p:spPr>
            <a:xfrm>
              <a:off x="5818795" y="5943328"/>
              <a:ext cx="589697" cy="778706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正方形/長方形 655">
              <a:extLst>
                <a:ext uri="{FF2B5EF4-FFF2-40B4-BE49-F238E27FC236}">
                  <a16:creationId xmlns:a16="http://schemas.microsoft.com/office/drawing/2014/main" id="{1F28726D-1CFC-46B0-AEC8-DE3D37D37A39}"/>
                </a:ext>
              </a:extLst>
            </p:cNvPr>
            <p:cNvSpPr/>
            <p:nvPr/>
          </p:nvSpPr>
          <p:spPr>
            <a:xfrm>
              <a:off x="5894806" y="6012478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正方形/長方形 656">
              <a:extLst>
                <a:ext uri="{FF2B5EF4-FFF2-40B4-BE49-F238E27FC236}">
                  <a16:creationId xmlns:a16="http://schemas.microsoft.com/office/drawing/2014/main" id="{C7D7F940-7AC8-4B6F-903C-169D1809B544}"/>
                </a:ext>
              </a:extLst>
            </p:cNvPr>
            <p:cNvSpPr/>
            <p:nvPr/>
          </p:nvSpPr>
          <p:spPr>
            <a:xfrm>
              <a:off x="6053013" y="6012478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正方形/長方形 657">
              <a:extLst>
                <a:ext uri="{FF2B5EF4-FFF2-40B4-BE49-F238E27FC236}">
                  <a16:creationId xmlns:a16="http://schemas.microsoft.com/office/drawing/2014/main" id="{B521ECD9-05F4-425B-9DE7-9509571D6401}"/>
                </a:ext>
              </a:extLst>
            </p:cNvPr>
            <p:cNvSpPr/>
            <p:nvPr/>
          </p:nvSpPr>
          <p:spPr>
            <a:xfrm>
              <a:off x="6211219" y="6012478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正方形/長方形 658">
              <a:extLst>
                <a:ext uri="{FF2B5EF4-FFF2-40B4-BE49-F238E27FC236}">
                  <a16:creationId xmlns:a16="http://schemas.microsoft.com/office/drawing/2014/main" id="{D0B48E8F-5320-459B-8704-DC1C5ADE5717}"/>
                </a:ext>
              </a:extLst>
            </p:cNvPr>
            <p:cNvSpPr/>
            <p:nvPr/>
          </p:nvSpPr>
          <p:spPr>
            <a:xfrm>
              <a:off x="5894806" y="6208450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正方形/長方形 659">
              <a:extLst>
                <a:ext uri="{FF2B5EF4-FFF2-40B4-BE49-F238E27FC236}">
                  <a16:creationId xmlns:a16="http://schemas.microsoft.com/office/drawing/2014/main" id="{61BAE671-15A5-4522-8FBD-D14C1A90FE5A}"/>
                </a:ext>
              </a:extLst>
            </p:cNvPr>
            <p:cNvSpPr/>
            <p:nvPr/>
          </p:nvSpPr>
          <p:spPr>
            <a:xfrm>
              <a:off x="6053013" y="6208450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正方形/長方形 660">
              <a:extLst>
                <a:ext uri="{FF2B5EF4-FFF2-40B4-BE49-F238E27FC236}">
                  <a16:creationId xmlns:a16="http://schemas.microsoft.com/office/drawing/2014/main" id="{E14C4BAA-11E4-4466-805C-81029A9D420F}"/>
                </a:ext>
              </a:extLst>
            </p:cNvPr>
            <p:cNvSpPr/>
            <p:nvPr/>
          </p:nvSpPr>
          <p:spPr>
            <a:xfrm>
              <a:off x="6211219" y="6208450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正方形/長方形 661">
              <a:extLst>
                <a:ext uri="{FF2B5EF4-FFF2-40B4-BE49-F238E27FC236}">
                  <a16:creationId xmlns:a16="http://schemas.microsoft.com/office/drawing/2014/main" id="{73FDD8E9-8694-49B1-9A62-4366B2A10922}"/>
                </a:ext>
              </a:extLst>
            </p:cNvPr>
            <p:cNvSpPr/>
            <p:nvPr/>
          </p:nvSpPr>
          <p:spPr>
            <a:xfrm>
              <a:off x="5894806" y="6404422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正方形/長方形 662">
              <a:extLst>
                <a:ext uri="{FF2B5EF4-FFF2-40B4-BE49-F238E27FC236}">
                  <a16:creationId xmlns:a16="http://schemas.microsoft.com/office/drawing/2014/main" id="{C790E11C-A06C-4C18-9C7B-E4465E2DAA28}"/>
                </a:ext>
              </a:extLst>
            </p:cNvPr>
            <p:cNvSpPr/>
            <p:nvPr/>
          </p:nvSpPr>
          <p:spPr>
            <a:xfrm>
              <a:off x="6053013" y="6404422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正方形/長方形 663">
              <a:extLst>
                <a:ext uri="{FF2B5EF4-FFF2-40B4-BE49-F238E27FC236}">
                  <a16:creationId xmlns:a16="http://schemas.microsoft.com/office/drawing/2014/main" id="{53AD3E96-3C16-4168-843D-1571AE53DD40}"/>
                </a:ext>
              </a:extLst>
            </p:cNvPr>
            <p:cNvSpPr/>
            <p:nvPr/>
          </p:nvSpPr>
          <p:spPr>
            <a:xfrm>
              <a:off x="6211219" y="6404422"/>
              <a:ext cx="121261" cy="174872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5" name="グラフィックス 167" descr="矢印: 直線">
            <a:extLst>
              <a:ext uri="{FF2B5EF4-FFF2-40B4-BE49-F238E27FC236}">
                <a16:creationId xmlns:a16="http://schemas.microsoft.com/office/drawing/2014/main" id="{D7EB5B86-BB83-40A6-8453-E0ED0DEABA2B}"/>
              </a:ext>
            </a:extLst>
          </p:cNvPr>
          <p:cNvSpPr/>
          <p:nvPr/>
        </p:nvSpPr>
        <p:spPr>
          <a:xfrm rot="10265046" flipH="1">
            <a:off x="6052808" y="5176231"/>
            <a:ext cx="1794212" cy="1083291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767" h="1414161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1198133" y="615743"/>
                  <a:pt x="1569767" y="1414161"/>
                </a:cubicBezTo>
                <a:cubicBezTo>
                  <a:pt x="1311914" y="501942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66" name="グループ化 665">
            <a:extLst>
              <a:ext uri="{FF2B5EF4-FFF2-40B4-BE49-F238E27FC236}">
                <a16:creationId xmlns:a16="http://schemas.microsoft.com/office/drawing/2014/main" id="{923CDC0E-E7FD-4069-A5B3-7D0D400CF891}"/>
              </a:ext>
            </a:extLst>
          </p:cNvPr>
          <p:cNvGrpSpPr/>
          <p:nvPr/>
        </p:nvGrpSpPr>
        <p:grpSpPr>
          <a:xfrm>
            <a:off x="332825" y="3370142"/>
            <a:ext cx="2598439" cy="1233643"/>
            <a:chOff x="4388124" y="5497257"/>
            <a:chExt cx="2598439" cy="1233643"/>
          </a:xfrm>
        </p:grpSpPr>
        <p:sp>
          <p:nvSpPr>
            <p:cNvPr id="667" name="楕円 666">
              <a:extLst>
                <a:ext uri="{FF2B5EF4-FFF2-40B4-BE49-F238E27FC236}">
                  <a16:creationId xmlns:a16="http://schemas.microsoft.com/office/drawing/2014/main" id="{289E014A-927D-47B9-8310-508F32E5DAC6}"/>
                </a:ext>
              </a:extLst>
            </p:cNvPr>
            <p:cNvSpPr/>
            <p:nvPr/>
          </p:nvSpPr>
          <p:spPr bwMode="auto">
            <a:xfrm>
              <a:off x="4388124" y="5622446"/>
              <a:ext cx="2598439" cy="1108454"/>
            </a:xfrm>
            <a:prstGeom prst="ellipse">
              <a:avLst/>
            </a:prstGeom>
            <a:solidFill>
              <a:srgbClr val="9F2936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9F2936">
                  <a:lumMod val="20000"/>
                  <a:lumOff val="80000"/>
                </a:srgbClr>
              </a:glo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668" name="テキスト ボックス 667">
              <a:extLst>
                <a:ext uri="{FF2B5EF4-FFF2-40B4-BE49-F238E27FC236}">
                  <a16:creationId xmlns:a16="http://schemas.microsoft.com/office/drawing/2014/main" id="{7EE7186F-7651-41DA-AD47-42B8F1E89224}"/>
                </a:ext>
              </a:extLst>
            </p:cNvPr>
            <p:cNvSpPr txBox="1"/>
            <p:nvPr/>
          </p:nvSpPr>
          <p:spPr>
            <a:xfrm>
              <a:off x="4660925" y="5833043"/>
              <a:ext cx="215443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分散</a:t>
              </a: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避難</a:t>
              </a:r>
            </a:p>
          </p:txBody>
        </p:sp>
        <p:sp>
          <p:nvSpPr>
            <p:cNvPr id="707" name="テキスト ボックス 706">
              <a:extLst>
                <a:ext uri="{FF2B5EF4-FFF2-40B4-BE49-F238E27FC236}">
                  <a16:creationId xmlns:a16="http://schemas.microsoft.com/office/drawing/2014/main" id="{8AFF35A4-1852-41C6-8BE1-F92BB44BBA54}"/>
                </a:ext>
              </a:extLst>
            </p:cNvPr>
            <p:cNvSpPr txBox="1"/>
            <p:nvPr/>
          </p:nvSpPr>
          <p:spPr>
            <a:xfrm>
              <a:off x="4650150" y="5497257"/>
              <a:ext cx="126156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ぶんさん</a:t>
              </a:r>
              <a:endParaRPr kumimoji="1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/>
                <a:ea typeface="HGP創英角ｺﾞｼｯｸUB"/>
              </a:endParaRPr>
            </a:p>
          </p:txBody>
        </p:sp>
        <p:sp>
          <p:nvSpPr>
            <p:cNvPr id="709" name="テキスト ボックス 708">
              <a:extLst>
                <a:ext uri="{FF2B5EF4-FFF2-40B4-BE49-F238E27FC236}">
                  <a16:creationId xmlns:a16="http://schemas.microsoft.com/office/drawing/2014/main" id="{BCF68266-9986-4703-8482-357F769A7837}"/>
                </a:ext>
              </a:extLst>
            </p:cNvPr>
            <p:cNvSpPr txBox="1"/>
            <p:nvPr/>
          </p:nvSpPr>
          <p:spPr>
            <a:xfrm>
              <a:off x="5993633" y="5751460"/>
              <a:ext cx="682879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ひなん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/>
                <a:ea typeface="HGP創英角ｺﾞｼｯｸUB"/>
              </a:endParaRPr>
            </a:p>
          </p:txBody>
        </p:sp>
      </p:grpSp>
      <p:sp>
        <p:nvSpPr>
          <p:cNvPr id="669" name="テキスト ボックス 668">
            <a:extLst>
              <a:ext uri="{FF2B5EF4-FFF2-40B4-BE49-F238E27FC236}">
                <a16:creationId xmlns:a16="http://schemas.microsoft.com/office/drawing/2014/main" id="{30ACFB50-673D-4A35-8283-B77131109E4E}"/>
              </a:ext>
            </a:extLst>
          </p:cNvPr>
          <p:cNvSpPr txBox="1"/>
          <p:nvPr/>
        </p:nvSpPr>
        <p:spPr>
          <a:xfrm>
            <a:off x="5786694" y="620850"/>
            <a:ext cx="31429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kumimoji="1" lang="ja-JP" altLang="en-US" sz="28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災害</a:t>
            </a:r>
            <a:r>
              <a:rPr kumimoji="1" lang="ja-JP" altLang="en-US" sz="20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から</a:t>
            </a:r>
            <a:r>
              <a:rPr kumimoji="1" lang="ja-JP" altLang="en-US" sz="28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命</a:t>
            </a:r>
            <a:r>
              <a:rPr kumimoji="1" lang="ja-JP" altLang="en-US" sz="20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を</a:t>
            </a:r>
            <a:r>
              <a:rPr kumimoji="1" lang="ja-JP" altLang="en-US" sz="28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守れる</a:t>
            </a:r>
            <a:endParaRPr kumimoji="1" lang="en-US" altLang="ja-JP" sz="2800" i="1" dirty="0">
              <a:solidFill>
                <a:srgbClr val="1B587C"/>
              </a:solidFill>
              <a:latin typeface="HGP創英角ｺﾞｼｯｸUB"/>
              <a:ea typeface="HGP創英角ｺﾞｼｯｸUB"/>
            </a:endParaRPr>
          </a:p>
          <a:p>
            <a:pPr algn="ctr" defTabSz="914400">
              <a:spcBef>
                <a:spcPts val="600"/>
              </a:spcBef>
            </a:pPr>
            <a:r>
              <a:rPr kumimoji="1" lang="ja-JP" altLang="en-US" sz="2800" i="1" dirty="0">
                <a:solidFill>
                  <a:srgbClr val="1B587C"/>
                </a:solidFill>
                <a:latin typeface="HGP創英角ｺﾞｼｯｸUB"/>
                <a:ea typeface="HGP創英角ｺﾞｼｯｸUB"/>
              </a:rPr>
              <a:t>だけど</a:t>
            </a:r>
            <a:endParaRPr kumimoji="1" lang="en-US" altLang="ja-JP" sz="2000" i="1" dirty="0">
              <a:solidFill>
                <a:srgbClr val="1B587C"/>
              </a:solidFill>
              <a:latin typeface="HGP創英角ｺﾞｼｯｸUB"/>
              <a:ea typeface="HGP創英角ｺﾞｼｯｸUB"/>
            </a:endParaRPr>
          </a:p>
          <a:p>
            <a:pPr algn="ctr" defTabSz="914400">
              <a:spcBef>
                <a:spcPts val="600"/>
              </a:spcBef>
            </a:pPr>
            <a:r>
              <a:rPr kumimoji="1" lang="ja-JP" altLang="en-US" sz="2800" i="1" dirty="0">
                <a:solidFill>
                  <a:srgbClr val="FFFF00"/>
                </a:solidFill>
                <a:effectLst>
                  <a:glow rad="127000">
                    <a:srgbClr val="1B587C"/>
                  </a:glow>
                </a:effectLst>
                <a:latin typeface="HGP創英角ｺﾞｼｯｸUB"/>
                <a:ea typeface="HGP創英角ｺﾞｼｯｸUB"/>
              </a:rPr>
              <a:t>新型コロナ </a:t>
            </a:r>
            <a:r>
              <a:rPr kumimoji="1" lang="ja-JP" altLang="en-US" sz="2000" i="1" dirty="0">
                <a:solidFill>
                  <a:prstClr val="white"/>
                </a:solidFill>
                <a:effectLst>
                  <a:glow rad="127000">
                    <a:srgbClr val="1B587C"/>
                  </a:glow>
                </a:effectLst>
                <a:latin typeface="HGP創英角ｺﾞｼｯｸUB"/>
                <a:ea typeface="HGP創英角ｺﾞｼｯｸUB"/>
              </a:rPr>
              <a:t>が</a:t>
            </a:r>
            <a:r>
              <a:rPr kumimoji="1" lang="ja-JP" altLang="en-US" sz="2800" i="1" dirty="0">
                <a:solidFill>
                  <a:prstClr val="white"/>
                </a:solidFill>
                <a:effectLst>
                  <a:glow rad="127000">
                    <a:srgbClr val="1B587C"/>
                  </a:glow>
                </a:effectLst>
                <a:latin typeface="HGP創英角ｺﾞｼｯｸUB"/>
                <a:ea typeface="HGP創英角ｺﾞｼｯｸUB"/>
              </a:rPr>
              <a:t>心配</a:t>
            </a:r>
            <a:endParaRPr kumimoji="1" lang="ja-JP" altLang="en-US" sz="3600" i="1" dirty="0">
              <a:solidFill>
                <a:prstClr val="white"/>
              </a:solidFill>
              <a:effectLst>
                <a:glow rad="127000">
                  <a:srgbClr val="1B587C"/>
                </a:glow>
              </a:effectLst>
              <a:latin typeface="HGP創英角ｺﾞｼｯｸUB"/>
              <a:ea typeface="HGP創英角ｺﾞｼｯｸUB"/>
            </a:endParaRPr>
          </a:p>
        </p:txBody>
      </p:sp>
      <p:grpSp>
        <p:nvGrpSpPr>
          <p:cNvPr id="670" name="グループ化 669">
            <a:extLst>
              <a:ext uri="{FF2B5EF4-FFF2-40B4-BE49-F238E27FC236}">
                <a16:creationId xmlns:a16="http://schemas.microsoft.com/office/drawing/2014/main" id="{71C446BC-6F6B-491D-BE67-51B67D1DF084}"/>
              </a:ext>
            </a:extLst>
          </p:cNvPr>
          <p:cNvGrpSpPr/>
          <p:nvPr/>
        </p:nvGrpSpPr>
        <p:grpSpPr>
          <a:xfrm>
            <a:off x="5919998" y="3091153"/>
            <a:ext cx="641209" cy="1238026"/>
            <a:chOff x="6162861" y="3708691"/>
            <a:chExt cx="589697" cy="1138568"/>
          </a:xfrm>
        </p:grpSpPr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A46E3981-E696-4F57-B9A7-FBBE9AD9C695}"/>
                </a:ext>
              </a:extLst>
            </p:cNvPr>
            <p:cNvSpPr/>
            <p:nvPr/>
          </p:nvSpPr>
          <p:spPr>
            <a:xfrm>
              <a:off x="6560555" y="3721080"/>
              <a:ext cx="75860" cy="75861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5B54A149-2D47-45B8-93CB-28205C38A4C5}"/>
                </a:ext>
              </a:extLst>
            </p:cNvPr>
            <p:cNvSpPr/>
            <p:nvPr/>
          </p:nvSpPr>
          <p:spPr>
            <a:xfrm>
              <a:off x="6315924" y="3721080"/>
              <a:ext cx="75860" cy="75861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73" name="グループ化 672">
              <a:extLst>
                <a:ext uri="{FF2B5EF4-FFF2-40B4-BE49-F238E27FC236}">
                  <a16:creationId xmlns:a16="http://schemas.microsoft.com/office/drawing/2014/main" id="{883F746F-C676-4315-83EF-1189F8F0C722}"/>
                </a:ext>
              </a:extLst>
            </p:cNvPr>
            <p:cNvGrpSpPr/>
            <p:nvPr/>
          </p:nvGrpSpPr>
          <p:grpSpPr>
            <a:xfrm>
              <a:off x="6162861" y="3708691"/>
              <a:ext cx="589697" cy="1138568"/>
              <a:chOff x="6162861" y="3708691"/>
              <a:chExt cx="589697" cy="1138568"/>
            </a:xfrm>
          </p:grpSpPr>
          <p:sp>
            <p:nvSpPr>
              <p:cNvPr id="674" name="フリーフォーム: 図形 673">
                <a:extLst>
                  <a:ext uri="{FF2B5EF4-FFF2-40B4-BE49-F238E27FC236}">
                    <a16:creationId xmlns:a16="http://schemas.microsoft.com/office/drawing/2014/main" id="{9F630436-90EC-4AD7-AA91-A33CF9F489AF}"/>
                  </a:ext>
                </a:extLst>
              </p:cNvPr>
              <p:cNvSpPr/>
              <p:nvPr/>
            </p:nvSpPr>
            <p:spPr>
              <a:xfrm rot="10800000">
                <a:off x="6494177" y="3708691"/>
                <a:ext cx="208616" cy="439104"/>
              </a:xfrm>
              <a:custGeom>
                <a:avLst/>
                <a:gdLst>
                  <a:gd name="connsiteX0" fmla="*/ 38100 w 419100"/>
                  <a:gd name="connsiteY0" fmla="*/ 882138 h 882138"/>
                  <a:gd name="connsiteX1" fmla="*/ 0 w 419100"/>
                  <a:gd name="connsiteY1" fmla="*/ 844038 h 882138"/>
                  <a:gd name="connsiteX2" fmla="*/ 1905 w 419100"/>
                  <a:gd name="connsiteY2" fmla="*/ 834513 h 882138"/>
                  <a:gd name="connsiteX3" fmla="*/ 55245 w 419100"/>
                  <a:gd name="connsiteY3" fmla="*/ 607818 h 882138"/>
                  <a:gd name="connsiteX4" fmla="*/ 66675 w 419100"/>
                  <a:gd name="connsiteY4" fmla="*/ 586863 h 882138"/>
                  <a:gd name="connsiteX5" fmla="*/ 117872 w 419100"/>
                  <a:gd name="connsiteY5" fmla="*/ 560046 h 882138"/>
                  <a:gd name="connsiteX6" fmla="*/ 114301 w 419100"/>
                  <a:gd name="connsiteY6" fmla="*/ 535305 h 882138"/>
                  <a:gd name="connsiteX7" fmla="*/ 114301 w 419100"/>
                  <a:gd name="connsiteY7" fmla="*/ 0 h 882138"/>
                  <a:gd name="connsiteX8" fmla="*/ 190501 w 419100"/>
                  <a:gd name="connsiteY8" fmla="*/ 0 h 882138"/>
                  <a:gd name="connsiteX9" fmla="*/ 190501 w 419100"/>
                  <a:gd name="connsiteY9" fmla="*/ 342900 h 882138"/>
                  <a:gd name="connsiteX10" fmla="*/ 228601 w 419100"/>
                  <a:gd name="connsiteY10" fmla="*/ 342900 h 882138"/>
                  <a:gd name="connsiteX11" fmla="*/ 228601 w 419100"/>
                  <a:gd name="connsiteY11" fmla="*/ 0 h 882138"/>
                  <a:gd name="connsiteX12" fmla="*/ 304801 w 419100"/>
                  <a:gd name="connsiteY12" fmla="*/ 0 h 882138"/>
                  <a:gd name="connsiteX13" fmla="*/ 304801 w 419100"/>
                  <a:gd name="connsiteY13" fmla="*/ 533400 h 882138"/>
                  <a:gd name="connsiteX14" fmla="*/ 303487 w 419100"/>
                  <a:gd name="connsiteY14" fmla="*/ 559324 h 882138"/>
                  <a:gd name="connsiteX15" fmla="*/ 352425 w 419100"/>
                  <a:gd name="connsiteY15" fmla="*/ 584958 h 882138"/>
                  <a:gd name="connsiteX16" fmla="*/ 363855 w 419100"/>
                  <a:gd name="connsiteY16" fmla="*/ 605913 h 882138"/>
                  <a:gd name="connsiteX17" fmla="*/ 417195 w 419100"/>
                  <a:gd name="connsiteY17" fmla="*/ 832608 h 882138"/>
                  <a:gd name="connsiteX18" fmla="*/ 419100 w 419100"/>
                  <a:gd name="connsiteY18" fmla="*/ 842133 h 882138"/>
                  <a:gd name="connsiteX19" fmla="*/ 381000 w 419100"/>
                  <a:gd name="connsiteY19" fmla="*/ 880233 h 882138"/>
                  <a:gd name="connsiteX20" fmla="*/ 344805 w 419100"/>
                  <a:gd name="connsiteY20" fmla="*/ 851658 h 882138"/>
                  <a:gd name="connsiteX21" fmla="*/ 304800 w 419100"/>
                  <a:gd name="connsiteY21" fmla="*/ 685923 h 882138"/>
                  <a:gd name="connsiteX22" fmla="*/ 114300 w 419100"/>
                  <a:gd name="connsiteY22" fmla="*/ 687828 h 882138"/>
                  <a:gd name="connsiteX23" fmla="*/ 74295 w 419100"/>
                  <a:gd name="connsiteY23" fmla="*/ 853563 h 882138"/>
                  <a:gd name="connsiteX24" fmla="*/ 38100 w 419100"/>
                  <a:gd name="connsiteY24" fmla="*/ 882138 h 88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9100" h="882138">
                    <a:moveTo>
                      <a:pt x="38100" y="882138"/>
                    </a:moveTo>
                    <a:cubicBezTo>
                      <a:pt x="17145" y="882138"/>
                      <a:pt x="0" y="864993"/>
                      <a:pt x="0" y="844038"/>
                    </a:cubicBezTo>
                    <a:cubicBezTo>
                      <a:pt x="0" y="840228"/>
                      <a:pt x="1905" y="836418"/>
                      <a:pt x="1905" y="834513"/>
                    </a:cubicBezTo>
                    <a:lnTo>
                      <a:pt x="55245" y="607818"/>
                    </a:lnTo>
                    <a:cubicBezTo>
                      <a:pt x="57150" y="600198"/>
                      <a:pt x="60960" y="592578"/>
                      <a:pt x="66675" y="586863"/>
                    </a:cubicBezTo>
                    <a:lnTo>
                      <a:pt x="117872" y="560046"/>
                    </a:lnTo>
                    <a:lnTo>
                      <a:pt x="114301" y="535305"/>
                    </a:lnTo>
                    <a:lnTo>
                      <a:pt x="114301" y="0"/>
                    </a:lnTo>
                    <a:lnTo>
                      <a:pt x="190501" y="0"/>
                    </a:lnTo>
                    <a:lnTo>
                      <a:pt x="190501" y="342900"/>
                    </a:lnTo>
                    <a:lnTo>
                      <a:pt x="228601" y="342900"/>
                    </a:lnTo>
                    <a:lnTo>
                      <a:pt x="228601" y="0"/>
                    </a:lnTo>
                    <a:lnTo>
                      <a:pt x="304801" y="0"/>
                    </a:lnTo>
                    <a:lnTo>
                      <a:pt x="304801" y="533400"/>
                    </a:lnTo>
                    <a:lnTo>
                      <a:pt x="303487" y="559324"/>
                    </a:lnTo>
                    <a:lnTo>
                      <a:pt x="352425" y="584958"/>
                    </a:lnTo>
                    <a:cubicBezTo>
                      <a:pt x="358140" y="590673"/>
                      <a:pt x="361950" y="598293"/>
                      <a:pt x="363855" y="605913"/>
                    </a:cubicBezTo>
                    <a:lnTo>
                      <a:pt x="417195" y="832608"/>
                    </a:lnTo>
                    <a:cubicBezTo>
                      <a:pt x="417195" y="834513"/>
                      <a:pt x="419100" y="838323"/>
                      <a:pt x="419100" y="842133"/>
                    </a:cubicBezTo>
                    <a:cubicBezTo>
                      <a:pt x="419100" y="863088"/>
                      <a:pt x="401955" y="880233"/>
                      <a:pt x="381000" y="880233"/>
                    </a:cubicBezTo>
                    <a:cubicBezTo>
                      <a:pt x="363855" y="880233"/>
                      <a:pt x="348615" y="866898"/>
                      <a:pt x="344805" y="851658"/>
                    </a:cubicBezTo>
                    <a:lnTo>
                      <a:pt x="304800" y="685923"/>
                    </a:lnTo>
                    <a:lnTo>
                      <a:pt x="114300" y="687828"/>
                    </a:lnTo>
                    <a:lnTo>
                      <a:pt x="74295" y="853563"/>
                    </a:lnTo>
                    <a:cubicBezTo>
                      <a:pt x="70485" y="868803"/>
                      <a:pt x="55245" y="882138"/>
                      <a:pt x="38100" y="882138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フリーフォーム: 図形 674">
                <a:extLst>
                  <a:ext uri="{FF2B5EF4-FFF2-40B4-BE49-F238E27FC236}">
                    <a16:creationId xmlns:a16="http://schemas.microsoft.com/office/drawing/2014/main" id="{B2B7644C-DD3C-4586-B7B4-9A8F6E19E322}"/>
                  </a:ext>
                </a:extLst>
              </p:cNvPr>
              <p:cNvSpPr/>
              <p:nvPr/>
            </p:nvSpPr>
            <p:spPr>
              <a:xfrm rot="10800000">
                <a:off x="6249546" y="3708691"/>
                <a:ext cx="208616" cy="439104"/>
              </a:xfrm>
              <a:custGeom>
                <a:avLst/>
                <a:gdLst>
                  <a:gd name="connsiteX0" fmla="*/ 38100 w 419100"/>
                  <a:gd name="connsiteY0" fmla="*/ 882138 h 882138"/>
                  <a:gd name="connsiteX1" fmla="*/ 0 w 419100"/>
                  <a:gd name="connsiteY1" fmla="*/ 844038 h 882138"/>
                  <a:gd name="connsiteX2" fmla="*/ 1905 w 419100"/>
                  <a:gd name="connsiteY2" fmla="*/ 834513 h 882138"/>
                  <a:gd name="connsiteX3" fmla="*/ 55245 w 419100"/>
                  <a:gd name="connsiteY3" fmla="*/ 607818 h 882138"/>
                  <a:gd name="connsiteX4" fmla="*/ 66675 w 419100"/>
                  <a:gd name="connsiteY4" fmla="*/ 586863 h 882138"/>
                  <a:gd name="connsiteX5" fmla="*/ 117872 w 419100"/>
                  <a:gd name="connsiteY5" fmla="*/ 560046 h 882138"/>
                  <a:gd name="connsiteX6" fmla="*/ 114301 w 419100"/>
                  <a:gd name="connsiteY6" fmla="*/ 535305 h 882138"/>
                  <a:gd name="connsiteX7" fmla="*/ 114301 w 419100"/>
                  <a:gd name="connsiteY7" fmla="*/ 0 h 882138"/>
                  <a:gd name="connsiteX8" fmla="*/ 190501 w 419100"/>
                  <a:gd name="connsiteY8" fmla="*/ 0 h 882138"/>
                  <a:gd name="connsiteX9" fmla="*/ 190501 w 419100"/>
                  <a:gd name="connsiteY9" fmla="*/ 342900 h 882138"/>
                  <a:gd name="connsiteX10" fmla="*/ 228601 w 419100"/>
                  <a:gd name="connsiteY10" fmla="*/ 342900 h 882138"/>
                  <a:gd name="connsiteX11" fmla="*/ 228601 w 419100"/>
                  <a:gd name="connsiteY11" fmla="*/ 0 h 882138"/>
                  <a:gd name="connsiteX12" fmla="*/ 304801 w 419100"/>
                  <a:gd name="connsiteY12" fmla="*/ 0 h 882138"/>
                  <a:gd name="connsiteX13" fmla="*/ 304801 w 419100"/>
                  <a:gd name="connsiteY13" fmla="*/ 533400 h 882138"/>
                  <a:gd name="connsiteX14" fmla="*/ 303487 w 419100"/>
                  <a:gd name="connsiteY14" fmla="*/ 559324 h 882138"/>
                  <a:gd name="connsiteX15" fmla="*/ 352425 w 419100"/>
                  <a:gd name="connsiteY15" fmla="*/ 584958 h 882138"/>
                  <a:gd name="connsiteX16" fmla="*/ 363855 w 419100"/>
                  <a:gd name="connsiteY16" fmla="*/ 605913 h 882138"/>
                  <a:gd name="connsiteX17" fmla="*/ 417195 w 419100"/>
                  <a:gd name="connsiteY17" fmla="*/ 832608 h 882138"/>
                  <a:gd name="connsiteX18" fmla="*/ 419100 w 419100"/>
                  <a:gd name="connsiteY18" fmla="*/ 842133 h 882138"/>
                  <a:gd name="connsiteX19" fmla="*/ 381000 w 419100"/>
                  <a:gd name="connsiteY19" fmla="*/ 880233 h 882138"/>
                  <a:gd name="connsiteX20" fmla="*/ 344805 w 419100"/>
                  <a:gd name="connsiteY20" fmla="*/ 851658 h 882138"/>
                  <a:gd name="connsiteX21" fmla="*/ 304800 w 419100"/>
                  <a:gd name="connsiteY21" fmla="*/ 685923 h 882138"/>
                  <a:gd name="connsiteX22" fmla="*/ 114300 w 419100"/>
                  <a:gd name="connsiteY22" fmla="*/ 687828 h 882138"/>
                  <a:gd name="connsiteX23" fmla="*/ 74295 w 419100"/>
                  <a:gd name="connsiteY23" fmla="*/ 853563 h 882138"/>
                  <a:gd name="connsiteX24" fmla="*/ 38100 w 419100"/>
                  <a:gd name="connsiteY24" fmla="*/ 882138 h 88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9100" h="882138">
                    <a:moveTo>
                      <a:pt x="38100" y="882138"/>
                    </a:moveTo>
                    <a:cubicBezTo>
                      <a:pt x="17145" y="882138"/>
                      <a:pt x="0" y="864993"/>
                      <a:pt x="0" y="844038"/>
                    </a:cubicBezTo>
                    <a:cubicBezTo>
                      <a:pt x="0" y="840228"/>
                      <a:pt x="1905" y="836418"/>
                      <a:pt x="1905" y="834513"/>
                    </a:cubicBezTo>
                    <a:lnTo>
                      <a:pt x="55245" y="607818"/>
                    </a:lnTo>
                    <a:cubicBezTo>
                      <a:pt x="57150" y="600198"/>
                      <a:pt x="60960" y="592578"/>
                      <a:pt x="66675" y="586863"/>
                    </a:cubicBezTo>
                    <a:lnTo>
                      <a:pt x="117872" y="560046"/>
                    </a:lnTo>
                    <a:lnTo>
                      <a:pt x="114301" y="535305"/>
                    </a:lnTo>
                    <a:lnTo>
                      <a:pt x="114301" y="0"/>
                    </a:lnTo>
                    <a:lnTo>
                      <a:pt x="190501" y="0"/>
                    </a:lnTo>
                    <a:lnTo>
                      <a:pt x="190501" y="342900"/>
                    </a:lnTo>
                    <a:lnTo>
                      <a:pt x="228601" y="342900"/>
                    </a:lnTo>
                    <a:lnTo>
                      <a:pt x="228601" y="0"/>
                    </a:lnTo>
                    <a:lnTo>
                      <a:pt x="304801" y="0"/>
                    </a:lnTo>
                    <a:lnTo>
                      <a:pt x="304801" y="533400"/>
                    </a:lnTo>
                    <a:lnTo>
                      <a:pt x="303487" y="559324"/>
                    </a:lnTo>
                    <a:lnTo>
                      <a:pt x="352425" y="584958"/>
                    </a:lnTo>
                    <a:cubicBezTo>
                      <a:pt x="358140" y="590673"/>
                      <a:pt x="361950" y="598293"/>
                      <a:pt x="363855" y="605913"/>
                    </a:cubicBezTo>
                    <a:lnTo>
                      <a:pt x="417195" y="832608"/>
                    </a:lnTo>
                    <a:cubicBezTo>
                      <a:pt x="417195" y="834513"/>
                      <a:pt x="419100" y="838323"/>
                      <a:pt x="419100" y="842133"/>
                    </a:cubicBezTo>
                    <a:cubicBezTo>
                      <a:pt x="419100" y="863088"/>
                      <a:pt x="401955" y="880233"/>
                      <a:pt x="381000" y="880233"/>
                    </a:cubicBezTo>
                    <a:cubicBezTo>
                      <a:pt x="363855" y="880233"/>
                      <a:pt x="348615" y="866898"/>
                      <a:pt x="344805" y="851658"/>
                    </a:cubicBezTo>
                    <a:lnTo>
                      <a:pt x="304800" y="685923"/>
                    </a:lnTo>
                    <a:lnTo>
                      <a:pt x="114300" y="687828"/>
                    </a:lnTo>
                    <a:lnTo>
                      <a:pt x="74295" y="853563"/>
                    </a:lnTo>
                    <a:cubicBezTo>
                      <a:pt x="70485" y="868803"/>
                      <a:pt x="55245" y="882138"/>
                      <a:pt x="38100" y="882138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76" name="グループ化 675">
                <a:extLst>
                  <a:ext uri="{FF2B5EF4-FFF2-40B4-BE49-F238E27FC236}">
                    <a16:creationId xmlns:a16="http://schemas.microsoft.com/office/drawing/2014/main" id="{62A91279-864A-483C-9497-B6BC7A480C22}"/>
                  </a:ext>
                </a:extLst>
              </p:cNvPr>
              <p:cNvGrpSpPr/>
              <p:nvPr/>
            </p:nvGrpSpPr>
            <p:grpSpPr>
              <a:xfrm>
                <a:off x="6162861" y="4068553"/>
                <a:ext cx="589697" cy="778706"/>
                <a:chOff x="6305444" y="4213262"/>
                <a:chExt cx="589697" cy="778706"/>
              </a:xfrm>
            </p:grpSpPr>
            <p:sp>
              <p:nvSpPr>
                <p:cNvPr id="677" name="正方形/長方形 676">
                  <a:extLst>
                    <a:ext uri="{FF2B5EF4-FFF2-40B4-BE49-F238E27FC236}">
                      <a16:creationId xmlns:a16="http://schemas.microsoft.com/office/drawing/2014/main" id="{9773AB71-6257-444A-88EF-DB629696BDD3}"/>
                    </a:ext>
                  </a:extLst>
                </p:cNvPr>
                <p:cNvSpPr/>
                <p:nvPr/>
              </p:nvSpPr>
              <p:spPr>
                <a:xfrm>
                  <a:off x="6305444" y="4213262"/>
                  <a:ext cx="589697" cy="778706"/>
                </a:xfrm>
                <a:prstGeom prst="rect">
                  <a:avLst/>
                </a:prstGeom>
                <a:solidFill>
                  <a:srgbClr val="00B050"/>
                </a:solidFill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8" name="正方形/長方形 677">
                  <a:extLst>
                    <a:ext uri="{FF2B5EF4-FFF2-40B4-BE49-F238E27FC236}">
                      <a16:creationId xmlns:a16="http://schemas.microsoft.com/office/drawing/2014/main" id="{D68FF8F6-58B4-4334-A406-6304C214C822}"/>
                    </a:ext>
                  </a:extLst>
                </p:cNvPr>
                <p:cNvSpPr/>
                <p:nvPr/>
              </p:nvSpPr>
              <p:spPr>
                <a:xfrm>
                  <a:off x="6381455" y="4282412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9" name="正方形/長方形 678">
                  <a:extLst>
                    <a:ext uri="{FF2B5EF4-FFF2-40B4-BE49-F238E27FC236}">
                      <a16:creationId xmlns:a16="http://schemas.microsoft.com/office/drawing/2014/main" id="{A6CE4375-AA50-4ABD-AED5-711C3FA1D94A}"/>
                    </a:ext>
                  </a:extLst>
                </p:cNvPr>
                <p:cNvSpPr/>
                <p:nvPr/>
              </p:nvSpPr>
              <p:spPr>
                <a:xfrm>
                  <a:off x="6539662" y="4282412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0" name="正方形/長方形 679">
                  <a:extLst>
                    <a:ext uri="{FF2B5EF4-FFF2-40B4-BE49-F238E27FC236}">
                      <a16:creationId xmlns:a16="http://schemas.microsoft.com/office/drawing/2014/main" id="{930809A5-5AB4-40C6-8B0F-4A878DE282AC}"/>
                    </a:ext>
                  </a:extLst>
                </p:cNvPr>
                <p:cNvSpPr/>
                <p:nvPr/>
              </p:nvSpPr>
              <p:spPr>
                <a:xfrm>
                  <a:off x="6697868" y="4282412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1" name="正方形/長方形 680">
                  <a:extLst>
                    <a:ext uri="{FF2B5EF4-FFF2-40B4-BE49-F238E27FC236}">
                      <a16:creationId xmlns:a16="http://schemas.microsoft.com/office/drawing/2014/main" id="{F9DC3DF2-C070-44BA-82B2-1267B6948FD6}"/>
                    </a:ext>
                  </a:extLst>
                </p:cNvPr>
                <p:cNvSpPr/>
                <p:nvPr/>
              </p:nvSpPr>
              <p:spPr>
                <a:xfrm>
                  <a:off x="6381455" y="4478384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2" name="正方形/長方形 681">
                  <a:extLst>
                    <a:ext uri="{FF2B5EF4-FFF2-40B4-BE49-F238E27FC236}">
                      <a16:creationId xmlns:a16="http://schemas.microsoft.com/office/drawing/2014/main" id="{ABAEEAFD-6760-472D-B100-4BD705B092D5}"/>
                    </a:ext>
                  </a:extLst>
                </p:cNvPr>
                <p:cNvSpPr/>
                <p:nvPr/>
              </p:nvSpPr>
              <p:spPr>
                <a:xfrm>
                  <a:off x="6539662" y="4478384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3" name="正方形/長方形 682">
                  <a:extLst>
                    <a:ext uri="{FF2B5EF4-FFF2-40B4-BE49-F238E27FC236}">
                      <a16:creationId xmlns:a16="http://schemas.microsoft.com/office/drawing/2014/main" id="{63C11B79-EF4A-47A3-95FC-16FFE3463734}"/>
                    </a:ext>
                  </a:extLst>
                </p:cNvPr>
                <p:cNvSpPr/>
                <p:nvPr/>
              </p:nvSpPr>
              <p:spPr>
                <a:xfrm>
                  <a:off x="6697868" y="4478384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4" name="正方形/長方形 683">
                  <a:extLst>
                    <a:ext uri="{FF2B5EF4-FFF2-40B4-BE49-F238E27FC236}">
                      <a16:creationId xmlns:a16="http://schemas.microsoft.com/office/drawing/2014/main" id="{DBC91171-8914-4E3B-B7FF-0A57FE13C903}"/>
                    </a:ext>
                  </a:extLst>
                </p:cNvPr>
                <p:cNvSpPr/>
                <p:nvPr/>
              </p:nvSpPr>
              <p:spPr>
                <a:xfrm>
                  <a:off x="6381455" y="4674356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正方形/長方形 684">
                  <a:extLst>
                    <a:ext uri="{FF2B5EF4-FFF2-40B4-BE49-F238E27FC236}">
                      <a16:creationId xmlns:a16="http://schemas.microsoft.com/office/drawing/2014/main" id="{B4EB28EC-03C4-432B-BBF4-C3C33269F5E5}"/>
                    </a:ext>
                  </a:extLst>
                </p:cNvPr>
                <p:cNvSpPr/>
                <p:nvPr/>
              </p:nvSpPr>
              <p:spPr>
                <a:xfrm>
                  <a:off x="6539662" y="4674356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正方形/長方形 685">
                  <a:extLst>
                    <a:ext uri="{FF2B5EF4-FFF2-40B4-BE49-F238E27FC236}">
                      <a16:creationId xmlns:a16="http://schemas.microsoft.com/office/drawing/2014/main" id="{59EE15BE-1CEB-4468-994A-1622A5006DE9}"/>
                    </a:ext>
                  </a:extLst>
                </p:cNvPr>
                <p:cNvSpPr/>
                <p:nvPr/>
              </p:nvSpPr>
              <p:spPr>
                <a:xfrm>
                  <a:off x="6697868" y="4674356"/>
                  <a:ext cx="121261" cy="174872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687" name="グラフィックス 157" descr="戻る">
            <a:extLst>
              <a:ext uri="{FF2B5EF4-FFF2-40B4-BE49-F238E27FC236}">
                <a16:creationId xmlns:a16="http://schemas.microsoft.com/office/drawing/2014/main" id="{DAF80373-30B5-4B96-ACB7-48D8BA47BA5C}"/>
              </a:ext>
            </a:extLst>
          </p:cNvPr>
          <p:cNvSpPr/>
          <p:nvPr/>
        </p:nvSpPr>
        <p:spPr>
          <a:xfrm rot="17100000">
            <a:off x="5674573" y="3713304"/>
            <a:ext cx="590539" cy="43552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88" name="グループ化 687">
            <a:extLst>
              <a:ext uri="{FF2B5EF4-FFF2-40B4-BE49-F238E27FC236}">
                <a16:creationId xmlns:a16="http://schemas.microsoft.com/office/drawing/2014/main" id="{833C30F7-8E11-419C-86BF-CFF6DCC51D2B}"/>
              </a:ext>
            </a:extLst>
          </p:cNvPr>
          <p:cNvGrpSpPr/>
          <p:nvPr/>
        </p:nvGrpSpPr>
        <p:grpSpPr>
          <a:xfrm>
            <a:off x="3520079" y="1393793"/>
            <a:ext cx="758980" cy="758980"/>
            <a:chOff x="3625235" y="1898778"/>
            <a:chExt cx="450171" cy="450171"/>
          </a:xfrm>
        </p:grpSpPr>
        <p:sp>
          <p:nvSpPr>
            <p:cNvPr id="689" name="星: 24 pt 688">
              <a:extLst>
                <a:ext uri="{FF2B5EF4-FFF2-40B4-BE49-F238E27FC236}">
                  <a16:creationId xmlns:a16="http://schemas.microsoft.com/office/drawing/2014/main" id="{62E3FE91-D598-450E-89E1-D4EEEC3B8491}"/>
                </a:ext>
              </a:extLst>
            </p:cNvPr>
            <p:cNvSpPr/>
            <p:nvPr/>
          </p:nvSpPr>
          <p:spPr bwMode="auto">
            <a:xfrm>
              <a:off x="3625235" y="1898778"/>
              <a:ext cx="450171" cy="450171"/>
            </a:xfrm>
            <a:prstGeom prst="star24">
              <a:avLst>
                <a:gd name="adj" fmla="val 41469"/>
              </a:avLst>
            </a:prstGeom>
            <a:solidFill>
              <a:srgbClr val="FFFF00"/>
            </a:solidFill>
            <a:ln w="31750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690" name="テキスト ボックス 689">
              <a:extLst>
                <a:ext uri="{FF2B5EF4-FFF2-40B4-BE49-F238E27FC236}">
                  <a16:creationId xmlns:a16="http://schemas.microsoft.com/office/drawing/2014/main" id="{B00AB8B2-0F73-449A-81B9-A51B5C23CB65}"/>
                </a:ext>
              </a:extLst>
            </p:cNvPr>
            <p:cNvSpPr txBox="1"/>
            <p:nvPr/>
          </p:nvSpPr>
          <p:spPr>
            <a:xfrm>
              <a:off x="3756308" y="1996427"/>
              <a:ext cx="188028" cy="22563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14400"/>
              <a:r>
                <a:rPr kumimoji="1" lang="ja-JP" altLang="en-US" sz="3200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atin typeface="HGP創英角ｺﾞｼｯｸUB"/>
                  <a:ea typeface="HGP創英角ｺﾞｼｯｸUB"/>
                </a:rPr>
                <a:t>密</a:t>
              </a:r>
            </a:p>
          </p:txBody>
        </p:sp>
      </p:grpSp>
      <p:sp>
        <p:nvSpPr>
          <p:cNvPr id="691" name="グラフィックス 167" descr="矢印: 直線">
            <a:extLst>
              <a:ext uri="{FF2B5EF4-FFF2-40B4-BE49-F238E27FC236}">
                <a16:creationId xmlns:a16="http://schemas.microsoft.com/office/drawing/2014/main" id="{300D73A1-BD99-4310-9E94-9E67A8EABC47}"/>
              </a:ext>
            </a:extLst>
          </p:cNvPr>
          <p:cNvSpPr/>
          <p:nvPr/>
        </p:nvSpPr>
        <p:spPr>
          <a:xfrm rot="8100000">
            <a:off x="2531935" y="1574830"/>
            <a:ext cx="1002527" cy="31951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344" h="732008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63656" y="437490"/>
                  <a:pt x="1539344" y="732008"/>
                </a:cubicBezTo>
                <a:cubicBezTo>
                  <a:pt x="1035880" y="266207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2" name="グラフィックス 167" descr="矢印: 直線">
            <a:extLst>
              <a:ext uri="{FF2B5EF4-FFF2-40B4-BE49-F238E27FC236}">
                <a16:creationId xmlns:a16="http://schemas.microsoft.com/office/drawing/2014/main" id="{19D8235F-A100-497A-9CF4-3034A291BF44}"/>
              </a:ext>
            </a:extLst>
          </p:cNvPr>
          <p:cNvSpPr/>
          <p:nvPr/>
        </p:nvSpPr>
        <p:spPr>
          <a:xfrm rot="10800000" flipH="1" flipV="1">
            <a:off x="4045633" y="1236671"/>
            <a:ext cx="791228" cy="28038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902" h="642360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744545" y="352605"/>
                  <a:pt x="1214902" y="642360"/>
                </a:cubicBezTo>
                <a:cubicBezTo>
                  <a:pt x="761756" y="167034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3" name="グラフィックス 167" descr="矢印: 直線">
            <a:extLst>
              <a:ext uri="{FF2B5EF4-FFF2-40B4-BE49-F238E27FC236}">
                <a16:creationId xmlns:a16="http://schemas.microsoft.com/office/drawing/2014/main" id="{23A7E79B-19E7-451D-A979-F4C49578FFB5}"/>
              </a:ext>
            </a:extLst>
          </p:cNvPr>
          <p:cNvSpPr/>
          <p:nvPr/>
        </p:nvSpPr>
        <p:spPr>
          <a:xfrm rot="11700000" flipV="1">
            <a:off x="2626103" y="942868"/>
            <a:ext cx="714963" cy="294568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171643"/>
              <a:gd name="connsiteY0" fmla="*/ 114300 h 632948"/>
              <a:gd name="connsiteX1" fmla="*/ 228626 w 1171643"/>
              <a:gd name="connsiteY1" fmla="*/ 0 h 632948"/>
              <a:gd name="connsiteX2" fmla="*/ 26 w 1171643"/>
              <a:gd name="connsiteY2" fmla="*/ 228600 h 632948"/>
              <a:gd name="connsiteX3" fmla="*/ 228626 w 1171643"/>
              <a:gd name="connsiteY3" fmla="*/ 457200 h 632948"/>
              <a:gd name="connsiteX4" fmla="*/ 228626 w 1171643"/>
              <a:gd name="connsiteY4" fmla="*/ 342900 h 632948"/>
              <a:gd name="connsiteX5" fmla="*/ 1171643 w 1171643"/>
              <a:gd name="connsiteY5" fmla="*/ 632948 h 632948"/>
              <a:gd name="connsiteX6" fmla="*/ 228626 w 1171643"/>
              <a:gd name="connsiteY6" fmla="*/ 114300 h 632948"/>
              <a:gd name="connsiteX0" fmla="*/ 228626 w 1189094"/>
              <a:gd name="connsiteY0" fmla="*/ 114300 h 664578"/>
              <a:gd name="connsiteX1" fmla="*/ 228626 w 1189094"/>
              <a:gd name="connsiteY1" fmla="*/ 0 h 664578"/>
              <a:gd name="connsiteX2" fmla="*/ 26 w 1189094"/>
              <a:gd name="connsiteY2" fmla="*/ 228600 h 664578"/>
              <a:gd name="connsiteX3" fmla="*/ 228626 w 1189094"/>
              <a:gd name="connsiteY3" fmla="*/ 457200 h 664578"/>
              <a:gd name="connsiteX4" fmla="*/ 228626 w 1189094"/>
              <a:gd name="connsiteY4" fmla="*/ 342900 h 664578"/>
              <a:gd name="connsiteX5" fmla="*/ 1189094 w 1189094"/>
              <a:gd name="connsiteY5" fmla="*/ 664578 h 664578"/>
              <a:gd name="connsiteX6" fmla="*/ 228626 w 1189094"/>
              <a:gd name="connsiteY6" fmla="*/ 114300 h 664578"/>
              <a:gd name="connsiteX0" fmla="*/ 228626 w 1189094"/>
              <a:gd name="connsiteY0" fmla="*/ 114300 h 664578"/>
              <a:gd name="connsiteX1" fmla="*/ 228626 w 1189094"/>
              <a:gd name="connsiteY1" fmla="*/ 0 h 664578"/>
              <a:gd name="connsiteX2" fmla="*/ 26 w 1189094"/>
              <a:gd name="connsiteY2" fmla="*/ 228600 h 664578"/>
              <a:gd name="connsiteX3" fmla="*/ 228626 w 1189094"/>
              <a:gd name="connsiteY3" fmla="*/ 457200 h 664578"/>
              <a:gd name="connsiteX4" fmla="*/ 228626 w 1189094"/>
              <a:gd name="connsiteY4" fmla="*/ 342900 h 664578"/>
              <a:gd name="connsiteX5" fmla="*/ 1189094 w 1189094"/>
              <a:gd name="connsiteY5" fmla="*/ 664578 h 664578"/>
              <a:gd name="connsiteX6" fmla="*/ 228626 w 1189094"/>
              <a:gd name="connsiteY6" fmla="*/ 114300 h 664578"/>
              <a:gd name="connsiteX0" fmla="*/ 228626 w 1307520"/>
              <a:gd name="connsiteY0" fmla="*/ 114300 h 667551"/>
              <a:gd name="connsiteX1" fmla="*/ 228626 w 1307520"/>
              <a:gd name="connsiteY1" fmla="*/ 0 h 667551"/>
              <a:gd name="connsiteX2" fmla="*/ 26 w 1307520"/>
              <a:gd name="connsiteY2" fmla="*/ 228600 h 667551"/>
              <a:gd name="connsiteX3" fmla="*/ 228626 w 1307520"/>
              <a:gd name="connsiteY3" fmla="*/ 457200 h 667551"/>
              <a:gd name="connsiteX4" fmla="*/ 228626 w 1307520"/>
              <a:gd name="connsiteY4" fmla="*/ 342900 h 667551"/>
              <a:gd name="connsiteX5" fmla="*/ 1307520 w 1307520"/>
              <a:gd name="connsiteY5" fmla="*/ 667551 h 667551"/>
              <a:gd name="connsiteX6" fmla="*/ 228626 w 1307520"/>
              <a:gd name="connsiteY6" fmla="*/ 114300 h 667551"/>
              <a:gd name="connsiteX0" fmla="*/ 228626 w 1307520"/>
              <a:gd name="connsiteY0" fmla="*/ 114300 h 667551"/>
              <a:gd name="connsiteX1" fmla="*/ 228626 w 1307520"/>
              <a:gd name="connsiteY1" fmla="*/ 0 h 667551"/>
              <a:gd name="connsiteX2" fmla="*/ 26 w 1307520"/>
              <a:gd name="connsiteY2" fmla="*/ 228600 h 667551"/>
              <a:gd name="connsiteX3" fmla="*/ 228626 w 1307520"/>
              <a:gd name="connsiteY3" fmla="*/ 457200 h 667551"/>
              <a:gd name="connsiteX4" fmla="*/ 228626 w 1307520"/>
              <a:gd name="connsiteY4" fmla="*/ 342900 h 667551"/>
              <a:gd name="connsiteX5" fmla="*/ 1307520 w 1307520"/>
              <a:gd name="connsiteY5" fmla="*/ 667551 h 667551"/>
              <a:gd name="connsiteX6" fmla="*/ 228626 w 1307520"/>
              <a:gd name="connsiteY6" fmla="*/ 114300 h 667551"/>
              <a:gd name="connsiteX0" fmla="*/ 228626 w 1408436"/>
              <a:gd name="connsiteY0" fmla="*/ 114300 h 712829"/>
              <a:gd name="connsiteX1" fmla="*/ 228626 w 1408436"/>
              <a:gd name="connsiteY1" fmla="*/ 0 h 712829"/>
              <a:gd name="connsiteX2" fmla="*/ 26 w 1408436"/>
              <a:gd name="connsiteY2" fmla="*/ 228600 h 712829"/>
              <a:gd name="connsiteX3" fmla="*/ 228626 w 1408436"/>
              <a:gd name="connsiteY3" fmla="*/ 457200 h 712829"/>
              <a:gd name="connsiteX4" fmla="*/ 228626 w 1408436"/>
              <a:gd name="connsiteY4" fmla="*/ 342900 h 712829"/>
              <a:gd name="connsiteX5" fmla="*/ 1408436 w 1408436"/>
              <a:gd name="connsiteY5" fmla="*/ 712829 h 712829"/>
              <a:gd name="connsiteX6" fmla="*/ 228626 w 1408436"/>
              <a:gd name="connsiteY6" fmla="*/ 114300 h 712829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323" h="792603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16845" y="455604"/>
                  <a:pt x="1289323" y="792603"/>
                </a:cubicBezTo>
                <a:cubicBezTo>
                  <a:pt x="1019495" y="334211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4" name="グラフィックス 154" descr="戻る">
            <a:extLst>
              <a:ext uri="{FF2B5EF4-FFF2-40B4-BE49-F238E27FC236}">
                <a16:creationId xmlns:a16="http://schemas.microsoft.com/office/drawing/2014/main" id="{1E94C511-6277-4970-854A-4D63C8F514B9}"/>
              </a:ext>
            </a:extLst>
          </p:cNvPr>
          <p:cNvSpPr/>
          <p:nvPr/>
        </p:nvSpPr>
        <p:spPr>
          <a:xfrm rot="18900000">
            <a:off x="3931559" y="824466"/>
            <a:ext cx="332601" cy="245293"/>
          </a:xfrm>
          <a:custGeom>
            <a:avLst/>
            <a:gdLst>
              <a:gd name="connsiteX0" fmla="*/ 0 w 762000"/>
              <a:gd name="connsiteY0" fmla="*/ 228600 h 561975"/>
              <a:gd name="connsiteX1" fmla="*/ 272415 w 762000"/>
              <a:gd name="connsiteY1" fmla="*/ 0 h 561975"/>
              <a:gd name="connsiteX2" fmla="*/ 272415 w 762000"/>
              <a:gd name="connsiteY2" fmla="*/ 133350 h 561975"/>
              <a:gd name="connsiteX3" fmla="*/ 762000 w 762000"/>
              <a:gd name="connsiteY3" fmla="*/ 561975 h 561975"/>
              <a:gd name="connsiteX4" fmla="*/ 272415 w 762000"/>
              <a:gd name="connsiteY4" fmla="*/ 333375 h 561975"/>
              <a:gd name="connsiteX5" fmla="*/ 272415 w 762000"/>
              <a:gd name="connsiteY5" fmla="*/ 457200 h 561975"/>
              <a:gd name="connsiteX6" fmla="*/ 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0" y="228600"/>
                </a:moveTo>
                <a:lnTo>
                  <a:pt x="272415" y="0"/>
                </a:lnTo>
                <a:lnTo>
                  <a:pt x="272415" y="133350"/>
                </a:lnTo>
                <a:cubicBezTo>
                  <a:pt x="690563" y="137160"/>
                  <a:pt x="762000" y="561975"/>
                  <a:pt x="762000" y="561975"/>
                </a:cubicBezTo>
                <a:cubicBezTo>
                  <a:pt x="762000" y="561975"/>
                  <a:pt x="606743" y="336233"/>
                  <a:pt x="272415" y="333375"/>
                </a:cubicBezTo>
                <a:lnTo>
                  <a:pt x="272415" y="457200"/>
                </a:lnTo>
                <a:lnTo>
                  <a:pt x="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1270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5" name="グラフィックス 156" descr="戻る">
            <a:extLst>
              <a:ext uri="{FF2B5EF4-FFF2-40B4-BE49-F238E27FC236}">
                <a16:creationId xmlns:a16="http://schemas.microsoft.com/office/drawing/2014/main" id="{8E03D7A9-C272-45C9-9AE8-0210A6036266}"/>
              </a:ext>
            </a:extLst>
          </p:cNvPr>
          <p:cNvSpPr/>
          <p:nvPr/>
        </p:nvSpPr>
        <p:spPr>
          <a:xfrm>
            <a:off x="3100316" y="1163005"/>
            <a:ext cx="332601" cy="24529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1270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6" name="グラフィックス 157" descr="戻る">
            <a:extLst>
              <a:ext uri="{FF2B5EF4-FFF2-40B4-BE49-F238E27FC236}">
                <a16:creationId xmlns:a16="http://schemas.microsoft.com/office/drawing/2014/main" id="{16378581-BEBC-4A81-AA60-84C10FC7DF18}"/>
              </a:ext>
            </a:extLst>
          </p:cNvPr>
          <p:cNvSpPr/>
          <p:nvPr/>
        </p:nvSpPr>
        <p:spPr>
          <a:xfrm rot="2700000">
            <a:off x="3212886" y="828611"/>
            <a:ext cx="332601" cy="245293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7" name="グラフィックス 167" descr="矢印: 直線">
            <a:extLst>
              <a:ext uri="{FF2B5EF4-FFF2-40B4-BE49-F238E27FC236}">
                <a16:creationId xmlns:a16="http://schemas.microsoft.com/office/drawing/2014/main" id="{4CD5FE25-421B-484F-9AD7-37366A5B091A}"/>
              </a:ext>
            </a:extLst>
          </p:cNvPr>
          <p:cNvSpPr/>
          <p:nvPr/>
        </p:nvSpPr>
        <p:spPr>
          <a:xfrm rot="9900000" flipH="1" flipV="1">
            <a:off x="4218455" y="979087"/>
            <a:ext cx="1022340" cy="617258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767" h="1414161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1198133" y="615743"/>
                  <a:pt x="1569767" y="1414161"/>
                </a:cubicBezTo>
                <a:cubicBezTo>
                  <a:pt x="1311914" y="501942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8" name="グラフィックス 167" descr="矢印: 直線">
            <a:extLst>
              <a:ext uri="{FF2B5EF4-FFF2-40B4-BE49-F238E27FC236}">
                <a16:creationId xmlns:a16="http://schemas.microsoft.com/office/drawing/2014/main" id="{0715419C-42D7-4E7F-AA8E-2D7EE7834752}"/>
              </a:ext>
            </a:extLst>
          </p:cNvPr>
          <p:cNvSpPr/>
          <p:nvPr/>
        </p:nvSpPr>
        <p:spPr>
          <a:xfrm rot="20700000">
            <a:off x="4524374" y="784698"/>
            <a:ext cx="1002527" cy="31951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344" h="732008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63656" y="437490"/>
                  <a:pt x="1539344" y="732008"/>
                </a:cubicBezTo>
                <a:cubicBezTo>
                  <a:pt x="1035880" y="266207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9" name="グラフィックス 166" descr="矢印: 直線">
            <a:extLst>
              <a:ext uri="{FF2B5EF4-FFF2-40B4-BE49-F238E27FC236}">
                <a16:creationId xmlns:a16="http://schemas.microsoft.com/office/drawing/2014/main" id="{C3C7FDC4-CF30-4291-8DA6-F5E090329C4A}"/>
              </a:ext>
            </a:extLst>
          </p:cNvPr>
          <p:cNvSpPr/>
          <p:nvPr/>
        </p:nvSpPr>
        <p:spPr>
          <a:xfrm rot="15300000">
            <a:off x="3534505" y="717860"/>
            <a:ext cx="337816" cy="184257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lnTo>
                  <a:pt x="838226" y="228600"/>
                </a:lnTo>
                <a:lnTo>
                  <a:pt x="228626" y="114300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ysClr val="window" lastClr="FFFFFF"/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0" name="グループ化 699">
            <a:extLst>
              <a:ext uri="{FF2B5EF4-FFF2-40B4-BE49-F238E27FC236}">
                <a16:creationId xmlns:a16="http://schemas.microsoft.com/office/drawing/2014/main" id="{8501C6B3-DD29-4E6A-936F-59BE92714221}"/>
              </a:ext>
            </a:extLst>
          </p:cNvPr>
          <p:cNvGrpSpPr/>
          <p:nvPr/>
        </p:nvGrpSpPr>
        <p:grpSpPr>
          <a:xfrm>
            <a:off x="2536761" y="4743125"/>
            <a:ext cx="578208" cy="558551"/>
            <a:chOff x="2266951" y="5427219"/>
            <a:chExt cx="531757" cy="513679"/>
          </a:xfrm>
        </p:grpSpPr>
        <p:sp>
          <p:nvSpPr>
            <p:cNvPr id="701" name="フリーフォーム 403">
              <a:extLst>
                <a:ext uri="{FF2B5EF4-FFF2-40B4-BE49-F238E27FC236}">
                  <a16:creationId xmlns:a16="http://schemas.microsoft.com/office/drawing/2014/main" id="{4D3C3B33-9D14-429D-8AE6-20CDD36990C4}"/>
                </a:ext>
              </a:extLst>
            </p:cNvPr>
            <p:cNvSpPr/>
            <p:nvPr/>
          </p:nvSpPr>
          <p:spPr>
            <a:xfrm>
              <a:off x="2266951" y="5427219"/>
              <a:ext cx="531757" cy="513679"/>
            </a:xfrm>
            <a:custGeom>
              <a:avLst/>
              <a:gdLst>
                <a:gd name="connsiteX0" fmla="*/ 302744 w 605488"/>
                <a:gd name="connsiteY0" fmla="*/ 0 h 584902"/>
                <a:gd name="connsiteX1" fmla="*/ 605488 w 605488"/>
                <a:gd name="connsiteY1" fmla="*/ 275185 h 584902"/>
                <a:gd name="connsiteX2" fmla="*/ 505372 w 605488"/>
                <a:gd name="connsiteY2" fmla="*/ 275185 h 584902"/>
                <a:gd name="connsiteX3" fmla="*/ 505372 w 605488"/>
                <a:gd name="connsiteY3" fmla="*/ 584902 h 584902"/>
                <a:gd name="connsiteX4" fmla="*/ 100117 w 605488"/>
                <a:gd name="connsiteY4" fmla="*/ 584902 h 584902"/>
                <a:gd name="connsiteX5" fmla="*/ 100117 w 605488"/>
                <a:gd name="connsiteY5" fmla="*/ 275185 h 584902"/>
                <a:gd name="connsiteX6" fmla="*/ 0 w 605488"/>
                <a:gd name="connsiteY6" fmla="*/ 275185 h 5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488" h="584902">
                  <a:moveTo>
                    <a:pt x="302744" y="0"/>
                  </a:moveTo>
                  <a:lnTo>
                    <a:pt x="605488" y="275185"/>
                  </a:lnTo>
                  <a:lnTo>
                    <a:pt x="505372" y="275185"/>
                  </a:lnTo>
                  <a:lnTo>
                    <a:pt x="505372" y="584902"/>
                  </a:lnTo>
                  <a:lnTo>
                    <a:pt x="100117" y="584902"/>
                  </a:lnTo>
                  <a:lnTo>
                    <a:pt x="100117" y="275185"/>
                  </a:lnTo>
                  <a:lnTo>
                    <a:pt x="0" y="275185"/>
                  </a:lnTo>
                  <a:close/>
                </a:path>
              </a:pathLst>
            </a:custGeom>
            <a:solidFill>
              <a:srgbClr val="00B050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正方形/長方形 701">
              <a:extLst>
                <a:ext uri="{FF2B5EF4-FFF2-40B4-BE49-F238E27FC236}">
                  <a16:creationId xmlns:a16="http://schemas.microsoft.com/office/drawing/2014/main" id="{31AEC101-ACD8-4FB5-827C-594C95BB533D}"/>
                </a:ext>
              </a:extLst>
            </p:cNvPr>
            <p:cNvSpPr/>
            <p:nvPr/>
          </p:nvSpPr>
          <p:spPr>
            <a:xfrm>
              <a:off x="2412091" y="5682926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正方形/長方形 702">
              <a:extLst>
                <a:ext uri="{FF2B5EF4-FFF2-40B4-BE49-F238E27FC236}">
                  <a16:creationId xmlns:a16="http://schemas.microsoft.com/office/drawing/2014/main" id="{9DF9007E-2D03-49B3-8DEC-C9C450AC6002}"/>
                </a:ext>
              </a:extLst>
            </p:cNvPr>
            <p:cNvSpPr/>
            <p:nvPr/>
          </p:nvSpPr>
          <p:spPr>
            <a:xfrm>
              <a:off x="2548791" y="5682926"/>
              <a:ext cx="104777" cy="83668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正方形/長方形 703">
              <a:extLst>
                <a:ext uri="{FF2B5EF4-FFF2-40B4-BE49-F238E27FC236}">
                  <a16:creationId xmlns:a16="http://schemas.microsoft.com/office/drawing/2014/main" id="{F8168755-B93E-4D96-9E95-7C44E68F8590}"/>
                </a:ext>
              </a:extLst>
            </p:cNvPr>
            <p:cNvSpPr/>
            <p:nvPr/>
          </p:nvSpPr>
          <p:spPr>
            <a:xfrm>
              <a:off x="2412091" y="5789029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正方形/長方形 704">
              <a:extLst>
                <a:ext uri="{FF2B5EF4-FFF2-40B4-BE49-F238E27FC236}">
                  <a16:creationId xmlns:a16="http://schemas.microsoft.com/office/drawing/2014/main" id="{CB1AFE1A-D040-4756-9BC1-24C8B62B75CF}"/>
                </a:ext>
              </a:extLst>
            </p:cNvPr>
            <p:cNvSpPr/>
            <p:nvPr/>
          </p:nvSpPr>
          <p:spPr>
            <a:xfrm>
              <a:off x="2548791" y="5789029"/>
              <a:ext cx="104777" cy="836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2" name="テキスト ボックス 711">
            <a:extLst>
              <a:ext uri="{FF2B5EF4-FFF2-40B4-BE49-F238E27FC236}">
                <a16:creationId xmlns:a16="http://schemas.microsoft.com/office/drawing/2014/main" id="{E847D3A4-0CFF-40AB-B212-C15675FECE75}"/>
              </a:ext>
            </a:extLst>
          </p:cNvPr>
          <p:cNvSpPr txBox="1"/>
          <p:nvPr/>
        </p:nvSpPr>
        <p:spPr>
          <a:xfrm>
            <a:off x="374518" y="2368626"/>
            <a:ext cx="567463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/>
                <a:ea typeface="HGP創英角ｺﾞｼｯｸUB"/>
              </a:rPr>
              <a:t>ば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/>
              <a:ea typeface="HGP創英角ｺﾞｼｯｸUB"/>
            </a:endParaRPr>
          </a:p>
        </p:txBody>
      </p:sp>
      <p:sp>
        <p:nvSpPr>
          <p:cNvPr id="713" name="テキスト ボックス 712">
            <a:extLst>
              <a:ext uri="{FF2B5EF4-FFF2-40B4-BE49-F238E27FC236}">
                <a16:creationId xmlns:a16="http://schemas.microsoft.com/office/drawing/2014/main" id="{42A7D10D-52FF-4422-BCAB-F9091FA4A38D}"/>
              </a:ext>
            </a:extLst>
          </p:cNvPr>
          <p:cNvSpPr txBox="1"/>
          <p:nvPr/>
        </p:nvSpPr>
        <p:spPr>
          <a:xfrm>
            <a:off x="987947" y="2586722"/>
            <a:ext cx="512961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/>
                <a:ea typeface="HGP創英角ｺﾞｼｯｸUB"/>
              </a:rPr>
              <a:t>ら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/>
              <a:ea typeface="HGP創英角ｺﾞｼｯｸUB"/>
            </a:endParaRPr>
          </a:p>
        </p:txBody>
      </p:sp>
      <p:sp>
        <p:nvSpPr>
          <p:cNvPr id="715" name="テキスト ボックス 714">
            <a:extLst>
              <a:ext uri="{FF2B5EF4-FFF2-40B4-BE49-F238E27FC236}">
                <a16:creationId xmlns:a16="http://schemas.microsoft.com/office/drawing/2014/main" id="{BA023F0B-3760-404E-96F1-A2104EECA64D}"/>
              </a:ext>
            </a:extLst>
          </p:cNvPr>
          <p:cNvSpPr txBox="1"/>
          <p:nvPr/>
        </p:nvSpPr>
        <p:spPr>
          <a:xfrm>
            <a:off x="2703961" y="2566096"/>
            <a:ext cx="923330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/>
                <a:ea typeface="HGP創英角ｺﾞｼｯｸUB"/>
              </a:rPr>
              <a:t>避難</a:t>
            </a:r>
          </a:p>
        </p:txBody>
      </p:sp>
      <p:sp>
        <p:nvSpPr>
          <p:cNvPr id="716" name="テキスト ボックス 715">
            <a:extLst>
              <a:ext uri="{FF2B5EF4-FFF2-40B4-BE49-F238E27FC236}">
                <a16:creationId xmlns:a16="http://schemas.microsoft.com/office/drawing/2014/main" id="{11EB0E12-CC87-4C60-BB13-43C0E08EF8B1}"/>
              </a:ext>
            </a:extLst>
          </p:cNvPr>
          <p:cNvSpPr txBox="1"/>
          <p:nvPr/>
        </p:nvSpPr>
        <p:spPr>
          <a:xfrm>
            <a:off x="1511181" y="2384956"/>
            <a:ext cx="567463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/>
                <a:ea typeface="HGP創英角ｺﾞｼｯｸUB"/>
              </a:rPr>
              <a:t>ば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/>
              <a:ea typeface="HGP創英角ｺﾞｼｯｸUB"/>
            </a:endParaRPr>
          </a:p>
        </p:txBody>
      </p:sp>
      <p:sp>
        <p:nvSpPr>
          <p:cNvPr id="717" name="テキスト ボックス 716">
            <a:extLst>
              <a:ext uri="{FF2B5EF4-FFF2-40B4-BE49-F238E27FC236}">
                <a16:creationId xmlns:a16="http://schemas.microsoft.com/office/drawing/2014/main" id="{28A93F72-883D-4133-A38F-FE4254A19219}"/>
              </a:ext>
            </a:extLst>
          </p:cNvPr>
          <p:cNvSpPr txBox="1"/>
          <p:nvPr/>
        </p:nvSpPr>
        <p:spPr>
          <a:xfrm>
            <a:off x="2134505" y="2528764"/>
            <a:ext cx="512961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/>
                <a:ea typeface="HGP創英角ｺﾞｼｯｸUB"/>
              </a:rPr>
              <a:t>ら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7117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41" grpId="0" animBg="1"/>
      <p:bldP spid="665" grpId="0" animBg="1"/>
      <p:bldP spid="669" grpId="0"/>
      <p:bldP spid="687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12" grpId="0"/>
      <p:bldP spid="713" grpId="0"/>
      <p:bldP spid="715" grpId="0"/>
      <p:bldP spid="716" grpId="0"/>
      <p:bldP spid="7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97B507-AA97-496E-B14D-16C0210229C8}"/>
              </a:ext>
            </a:extLst>
          </p:cNvPr>
          <p:cNvGrpSpPr/>
          <p:nvPr/>
        </p:nvGrpSpPr>
        <p:grpSpPr>
          <a:xfrm>
            <a:off x="4595401" y="3436087"/>
            <a:ext cx="4318824" cy="2808000"/>
            <a:chOff x="4570824" y="4183770"/>
            <a:chExt cx="4318824" cy="2808000"/>
          </a:xfrm>
        </p:grpSpPr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DC2EA593-AD8F-4898-B240-DBE6D79C73D6}"/>
                </a:ext>
              </a:extLst>
            </p:cNvPr>
            <p:cNvSpPr/>
            <p:nvPr/>
          </p:nvSpPr>
          <p:spPr bwMode="auto">
            <a:xfrm>
              <a:off x="4570824" y="4183770"/>
              <a:ext cx="4318824" cy="2808000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15" name="Picture 14" descr="注意のマーク">
              <a:extLst>
                <a:ext uri="{FF2B5EF4-FFF2-40B4-BE49-F238E27FC236}">
                  <a16:creationId xmlns:a16="http://schemas.microsoft.com/office/drawing/2014/main" id="{DF344662-EF8A-4967-9F9E-4844B3101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690" y="6402693"/>
              <a:ext cx="397687" cy="36289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508ACE68-F7B0-438C-A6DE-028504E49372}"/>
                </a:ext>
              </a:extLst>
            </p:cNvPr>
            <p:cNvSpPr txBox="1"/>
            <p:nvPr/>
          </p:nvSpPr>
          <p:spPr>
            <a:xfrm>
              <a:off x="5368407" y="6460913"/>
              <a:ext cx="219451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dirty="0"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エコノミークラス症候群</a:t>
              </a:r>
            </a:p>
          </p:txBody>
        </p:sp>
        <p:pic>
          <p:nvPicPr>
            <p:cNvPr id="119" name="Picture 2" descr="雨が降る学校の建物のイラスト（背景素材）">
              <a:extLst>
                <a:ext uri="{FF2B5EF4-FFF2-40B4-BE49-F238E27FC236}">
                  <a16:creationId xmlns:a16="http://schemas.microsoft.com/office/drawing/2014/main" id="{6F9B4273-76FA-4DBB-9906-B41768ADF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201" y="4491179"/>
              <a:ext cx="2546019" cy="14342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0" descr="ミニバンのイラスト（車）">
              <a:extLst>
                <a:ext uri="{FF2B5EF4-FFF2-40B4-BE49-F238E27FC236}">
                  <a16:creationId xmlns:a16="http://schemas.microsoft.com/office/drawing/2014/main" id="{BF54AF4C-01F2-4989-AB91-D6EF56405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4637" y="5224227"/>
              <a:ext cx="2361901" cy="1406643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F399772D-1217-4C9B-B0A6-76718C8DE1E3}"/>
                </a:ext>
              </a:extLst>
            </p:cNvPr>
            <p:cNvSpPr/>
            <p:nvPr/>
          </p:nvSpPr>
          <p:spPr>
            <a:xfrm>
              <a:off x="6604918" y="4541536"/>
              <a:ext cx="1928733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0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車中</a:t>
              </a:r>
              <a:r>
                <a:rPr lang="ja-JP" altLang="en-US" sz="28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</a:t>
              </a:r>
              <a:endParaRPr lang="ja-JP" altLang="en-US" sz="1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6514012-EC2B-4D4F-A855-91F19FE2C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7F4A-F98C-4C6F-A4EB-1CA4DA7D21F7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73E8C3B-9727-413E-967F-A39E7FB6B4E9}"/>
              </a:ext>
            </a:extLst>
          </p:cNvPr>
          <p:cNvGrpSpPr/>
          <p:nvPr/>
        </p:nvGrpSpPr>
        <p:grpSpPr>
          <a:xfrm>
            <a:off x="245864" y="3436086"/>
            <a:ext cx="4318824" cy="2808000"/>
            <a:chOff x="249648" y="4183769"/>
            <a:chExt cx="4318824" cy="2808000"/>
          </a:xfrm>
        </p:grpSpPr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4DE43392-D1D1-4901-9F4A-0F082A4EFDA5}"/>
                </a:ext>
              </a:extLst>
            </p:cNvPr>
            <p:cNvSpPr/>
            <p:nvPr/>
          </p:nvSpPr>
          <p:spPr bwMode="auto">
            <a:xfrm>
              <a:off x="249648" y="4183769"/>
              <a:ext cx="4318824" cy="2808000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11" name="Picture 8" descr="高齢の親を呼び寄せる家族のイラスト">
              <a:extLst>
                <a:ext uri="{FF2B5EF4-FFF2-40B4-BE49-F238E27FC236}">
                  <a16:creationId xmlns:a16="http://schemas.microsoft.com/office/drawing/2014/main" id="{5E900CC2-DDE2-4F72-B4E3-40DAE7F6C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915" y="4931667"/>
              <a:ext cx="2289312" cy="181063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316CF1FC-0952-49E0-845B-201646B1DC3B}"/>
                </a:ext>
              </a:extLst>
            </p:cNvPr>
            <p:cNvSpPr/>
            <p:nvPr/>
          </p:nvSpPr>
          <p:spPr>
            <a:xfrm>
              <a:off x="429343" y="4682270"/>
              <a:ext cx="2723823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sz="36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親戚・知人宅</a:t>
              </a:r>
              <a:endParaRPr lang="en-US" altLang="ja-JP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36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ホテル</a:t>
              </a:r>
              <a:endParaRPr lang="ja-JP" altLang="en-US" sz="4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E6D4BEA-F9CB-4B1F-BB79-086E441FE4E4}"/>
                </a:ext>
              </a:extLst>
            </p:cNvPr>
            <p:cNvSpPr/>
            <p:nvPr/>
          </p:nvSpPr>
          <p:spPr>
            <a:xfrm>
              <a:off x="554661" y="4438558"/>
              <a:ext cx="96853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しんせき</a:t>
              </a:r>
              <a:endParaRPr lang="ja-JP" altLang="en-US" sz="2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ED3CDCA-8903-40C0-9D85-23552A9E0762}"/>
                </a:ext>
              </a:extLst>
            </p:cNvPr>
            <p:cNvSpPr/>
            <p:nvPr/>
          </p:nvSpPr>
          <p:spPr>
            <a:xfrm>
              <a:off x="1823124" y="4438558"/>
              <a:ext cx="76174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ちじん</a:t>
              </a:r>
              <a:endParaRPr lang="ja-JP" altLang="en-US" sz="2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FB7B42B-2F98-4776-955A-D5F6C3AF5E4E}"/>
              </a:ext>
            </a:extLst>
          </p:cNvPr>
          <p:cNvGrpSpPr/>
          <p:nvPr/>
        </p:nvGrpSpPr>
        <p:grpSpPr>
          <a:xfrm>
            <a:off x="245864" y="591742"/>
            <a:ext cx="4318824" cy="2808000"/>
            <a:chOff x="249648" y="1356674"/>
            <a:chExt cx="4318824" cy="2808000"/>
          </a:xfrm>
        </p:grpSpPr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694029E-6048-4DAF-9DEB-D6DDD69AE00A}"/>
                </a:ext>
              </a:extLst>
            </p:cNvPr>
            <p:cNvSpPr/>
            <p:nvPr/>
          </p:nvSpPr>
          <p:spPr bwMode="auto">
            <a:xfrm>
              <a:off x="249648" y="1356674"/>
              <a:ext cx="4318824" cy="2808000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EAC79550-869E-4035-BBF1-F0E088D88C7D}"/>
                </a:ext>
              </a:extLst>
            </p:cNvPr>
            <p:cNvGrpSpPr/>
            <p:nvPr/>
          </p:nvGrpSpPr>
          <p:grpSpPr>
            <a:xfrm>
              <a:off x="2136460" y="1844633"/>
              <a:ext cx="2151762" cy="2153531"/>
              <a:chOff x="2279417" y="2122265"/>
              <a:chExt cx="3545777" cy="3548698"/>
            </a:xfrm>
            <a:effectLst/>
          </p:grpSpPr>
          <p:pic>
            <p:nvPicPr>
              <p:cNvPr id="108" name="図 107" descr="建物, スポーツゲーム, 部屋, 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D1F9269-FCB2-4E2A-9028-7C5A56B23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5887" y="2122265"/>
                <a:ext cx="3089307" cy="244828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09" name="図 108">
                <a:extLst>
                  <a:ext uri="{FF2B5EF4-FFF2-40B4-BE49-F238E27FC236}">
                    <a16:creationId xmlns:a16="http://schemas.microsoft.com/office/drawing/2014/main" id="{6A1BBE1B-86CC-4E23-9F6D-A70075A3C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417" y="3554804"/>
                <a:ext cx="2340883" cy="211615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721EB7F1-2A0E-4F82-BF65-05A43E970ECE}"/>
                </a:ext>
              </a:extLst>
            </p:cNvPr>
            <p:cNvSpPr/>
            <p:nvPr/>
          </p:nvSpPr>
          <p:spPr>
            <a:xfrm>
              <a:off x="428297" y="1722091"/>
              <a:ext cx="2800767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sz="44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避難所</a:t>
              </a:r>
              <a:r>
                <a:rPr lang="ja-JP" altLang="en-US" sz="32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</a:t>
              </a:r>
              <a:endParaRPr lang="ja-JP" altLang="en-US" sz="4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472CFF64-7932-4C84-912D-CBBD4456FA7B}"/>
                </a:ext>
              </a:extLst>
            </p:cNvPr>
            <p:cNvSpPr txBox="1"/>
            <p:nvPr/>
          </p:nvSpPr>
          <p:spPr>
            <a:xfrm>
              <a:off x="512147" y="2684470"/>
              <a:ext cx="193803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20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命を守る</a:t>
              </a:r>
              <a:endParaRPr kumimoji="1" lang="en-US" altLang="ja-JP" sz="20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000" dirty="0"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最終手段のひとつ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8E159F2-2F2C-4A4C-AB02-F3F4A044911A}"/>
              </a:ext>
            </a:extLst>
          </p:cNvPr>
          <p:cNvGrpSpPr/>
          <p:nvPr/>
        </p:nvGrpSpPr>
        <p:grpSpPr>
          <a:xfrm>
            <a:off x="4595401" y="601290"/>
            <a:ext cx="4318824" cy="2808000"/>
            <a:chOff x="4570824" y="1366222"/>
            <a:chExt cx="4318824" cy="2808000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329134CB-D2FA-4E17-A50C-DC75DB820E80}"/>
                </a:ext>
              </a:extLst>
            </p:cNvPr>
            <p:cNvSpPr/>
            <p:nvPr/>
          </p:nvSpPr>
          <p:spPr bwMode="auto">
            <a:xfrm>
              <a:off x="4570824" y="1366222"/>
              <a:ext cx="4318824" cy="2808000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12" name="Picture 12" descr="雨が降る住宅街のイラスト（背景素材）">
              <a:extLst>
                <a:ext uri="{FF2B5EF4-FFF2-40B4-BE49-F238E27FC236}">
                  <a16:creationId xmlns:a16="http://schemas.microsoft.com/office/drawing/2014/main" id="{826A8461-B35C-449E-8A9E-553A6076B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191" y="2084139"/>
              <a:ext cx="3097295" cy="174480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D2403CAE-DC31-4FDD-833D-CAC4B8EE6D1E}"/>
                </a:ext>
              </a:extLst>
            </p:cNvPr>
            <p:cNvSpPr/>
            <p:nvPr/>
          </p:nvSpPr>
          <p:spPr>
            <a:xfrm>
              <a:off x="6589953" y="1658301"/>
              <a:ext cx="2133918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ja-JP" altLang="en-US" sz="44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在宅</a:t>
              </a:r>
              <a:r>
                <a:rPr lang="ja-JP" altLang="en-US" sz="3200" i="1" dirty="0"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</a:t>
              </a:r>
              <a:endParaRPr lang="en-US" altLang="ja-JP" sz="44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7EF2C2B1-79A6-4FF2-A91C-31C33D42CFDC}"/>
                </a:ext>
              </a:extLst>
            </p:cNvPr>
            <p:cNvSpPr txBox="1"/>
            <p:nvPr/>
          </p:nvSpPr>
          <p:spPr>
            <a:xfrm>
              <a:off x="6436959" y="3616211"/>
              <a:ext cx="216084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dirty="0"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kumimoji="1" lang="ja-JP" altLang="en-US" dirty="0"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おうちが安全な場合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1AB0CCD-3E7D-4E0F-90A9-8A655A66555A}"/>
              </a:ext>
            </a:extLst>
          </p:cNvPr>
          <p:cNvGrpSpPr/>
          <p:nvPr/>
        </p:nvGrpSpPr>
        <p:grpSpPr>
          <a:xfrm>
            <a:off x="3388698" y="2495118"/>
            <a:ext cx="2361900" cy="2361900"/>
            <a:chOff x="3388698" y="3002032"/>
            <a:chExt cx="2361900" cy="2361900"/>
          </a:xfrm>
        </p:grpSpPr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293C2DB0-FD54-463A-8693-44246A0FE3CF}"/>
                </a:ext>
              </a:extLst>
            </p:cNvPr>
            <p:cNvSpPr/>
            <p:nvPr/>
          </p:nvSpPr>
          <p:spPr bwMode="auto">
            <a:xfrm>
              <a:off x="3388698" y="3002032"/>
              <a:ext cx="2361900" cy="23619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C00000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C1C8389-893D-4E59-B3C0-1D06FD572225}"/>
                </a:ext>
              </a:extLst>
            </p:cNvPr>
            <p:cNvSpPr/>
            <p:nvPr/>
          </p:nvSpPr>
          <p:spPr>
            <a:xfrm>
              <a:off x="3641637" y="3170710"/>
              <a:ext cx="1877437" cy="1938992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lvl="0" algn="ctr"/>
              <a:r>
                <a:rPr lang="ja-JP" altLang="en-US" sz="6600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HGP創英角ｺﾞｼｯｸUB"/>
                  <a:ea typeface="HGP創英角ｺﾞｼｯｸUB"/>
                </a:rPr>
                <a:t>分散</a:t>
              </a:r>
              <a:endParaRPr lang="en-US" altLang="ja-JP" sz="66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GP創英角ｺﾞｼｯｸUB"/>
                <a:ea typeface="HGP創英角ｺﾞｼｯｸUB"/>
              </a:endParaRPr>
            </a:p>
            <a:p>
              <a:pPr lvl="0" algn="ctr"/>
              <a:r>
                <a:rPr lang="ja-JP" altLang="en-US" sz="5400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HGP創英角ｺﾞｼｯｸUB"/>
                  <a:ea typeface="HGP創英角ｺﾞｼｯｸUB"/>
                </a:rPr>
                <a:t>避難</a:t>
              </a:r>
              <a:endParaRPr lang="en-US" altLang="ja-JP" sz="66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GP創英角ｺﾞｼｯｸUB"/>
                <a:ea typeface="HGP創英角ｺﾞｼｯｸUB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1AA070-3A4C-47CC-8A5F-A2A617D544A6}"/>
              </a:ext>
            </a:extLst>
          </p:cNvPr>
          <p:cNvSpPr txBox="1"/>
          <p:nvPr/>
        </p:nvSpPr>
        <p:spPr>
          <a:xfrm>
            <a:off x="10172700" y="22733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53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FDDD5EE-93FF-43F1-AB93-A44B99907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6C023F50-C440-408E-9624-A64D9C467352}"/>
              </a:ext>
            </a:extLst>
          </p:cNvPr>
          <p:cNvGrpSpPr/>
          <p:nvPr/>
        </p:nvGrpSpPr>
        <p:grpSpPr>
          <a:xfrm>
            <a:off x="267726" y="1563718"/>
            <a:ext cx="6228000" cy="936000"/>
            <a:chOff x="267726" y="1563718"/>
            <a:chExt cx="6228000" cy="936000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11841F69-3F4E-4272-8656-FA20F2AF9CC9}"/>
                </a:ext>
              </a:extLst>
            </p:cNvPr>
            <p:cNvSpPr/>
            <p:nvPr/>
          </p:nvSpPr>
          <p:spPr bwMode="auto">
            <a:xfrm>
              <a:off x="267726" y="1563718"/>
              <a:ext cx="6228000" cy="936000"/>
            </a:xfrm>
            <a:prstGeom prst="roundRect">
              <a:avLst>
                <a:gd name="adj" fmla="val 50000"/>
              </a:avLst>
            </a:prstGeom>
            <a:solidFill>
              <a:srgbClr val="1B587C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01D275E-FFFD-416E-AA0C-4C9B2850BAD8}"/>
                </a:ext>
              </a:extLst>
            </p:cNvPr>
            <p:cNvSpPr txBox="1"/>
            <p:nvPr/>
          </p:nvSpPr>
          <p:spPr bwMode="auto">
            <a:xfrm>
              <a:off x="1283952" y="1693164"/>
              <a:ext cx="3789499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ja-JP" altLang="en-US" sz="4400" dirty="0">
                  <a:solidFill>
                    <a:srgbClr val="FFFF00"/>
                  </a:solidFill>
                  <a:effectLst>
                    <a:glow rad="127000">
                      <a:srgbClr val="495677"/>
                    </a:glow>
                  </a:effectLst>
                  <a:latin typeface="HGP創英角ｺﾞｼｯｸUB"/>
                  <a:ea typeface="HGP創英角ｺﾞｼｯｸUB"/>
                </a:rPr>
                <a:t>自宅</a:t>
              </a:r>
              <a:r>
                <a:rPr kumimoji="1" lang="ja-JP" altLang="en-US" sz="36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が</a:t>
              </a:r>
              <a:r>
                <a:rPr kumimoji="1" lang="ja-JP" altLang="en-US" sz="44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安全か？</a:t>
              </a: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6E29C683-76C6-49EA-9AF5-BD9C055A9C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392" y="1671718"/>
              <a:ext cx="720000" cy="72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95677"/>
              </a:solidFill>
              <a:prstDash val="solid"/>
            </a:ln>
            <a:effectLst/>
          </p:spPr>
          <p:txBody>
            <a:bodyPr lIns="0" tIns="0" rIns="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95677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１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0F2DB415-C932-42B8-95BE-2DECD9938F88}"/>
              </a:ext>
            </a:extLst>
          </p:cNvPr>
          <p:cNvGrpSpPr/>
          <p:nvPr/>
        </p:nvGrpSpPr>
        <p:grpSpPr>
          <a:xfrm>
            <a:off x="267726" y="3189709"/>
            <a:ext cx="6228000" cy="1404000"/>
            <a:chOff x="267726" y="3189709"/>
            <a:chExt cx="6228000" cy="1404000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479467E5-6017-459B-9A23-865EE97FD049}"/>
                </a:ext>
              </a:extLst>
            </p:cNvPr>
            <p:cNvSpPr/>
            <p:nvPr/>
          </p:nvSpPr>
          <p:spPr bwMode="auto">
            <a:xfrm>
              <a:off x="267726" y="3189709"/>
              <a:ext cx="6228000" cy="1404000"/>
            </a:xfrm>
            <a:prstGeom prst="roundRect">
              <a:avLst>
                <a:gd name="adj" fmla="val 50000"/>
              </a:avLst>
            </a:prstGeom>
            <a:solidFill>
              <a:srgbClr val="1B587C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BF8D55FF-3992-4CFE-AA7E-406694824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392" y="3520325"/>
              <a:ext cx="720000" cy="72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95677"/>
              </a:solidFill>
              <a:prstDash val="solid"/>
            </a:ln>
            <a:effectLst/>
          </p:spPr>
          <p:txBody>
            <a:bodyPr lIns="0" tIns="0" rIns="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95677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２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DCABDA8-357A-42D9-A7B5-3B7E0F43A13A}"/>
                </a:ext>
              </a:extLst>
            </p:cNvPr>
            <p:cNvSpPr txBox="1"/>
            <p:nvPr/>
          </p:nvSpPr>
          <p:spPr bwMode="auto">
            <a:xfrm>
              <a:off x="1283953" y="3233994"/>
              <a:ext cx="4661532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ja-JP" altLang="en-US" sz="4400" dirty="0">
                  <a:solidFill>
                    <a:srgbClr val="FFFF00"/>
                  </a:solidFill>
                  <a:effectLst>
                    <a:glow rad="127000">
                      <a:srgbClr val="495677"/>
                    </a:glow>
                  </a:effectLst>
                  <a:latin typeface="HGP創英角ｺﾞｼｯｸUB"/>
                  <a:ea typeface="HGP創英角ｺﾞｼｯｸUB"/>
                </a:rPr>
                <a:t>親戚・知人</a:t>
              </a:r>
              <a:r>
                <a:rPr kumimoji="1" lang="ja-JP" altLang="en-US" sz="3200" dirty="0">
                  <a:solidFill>
                    <a:srgbClr val="FFFF00"/>
                  </a:solidFill>
                  <a:effectLst>
                    <a:glow rad="127000">
                      <a:srgbClr val="495677"/>
                    </a:glow>
                  </a:effectLst>
                  <a:latin typeface="HGP創英角ｺﾞｼｯｸUB"/>
                  <a:ea typeface="HGP創英角ｺﾞｼｯｸUB"/>
                </a:rPr>
                <a:t>宅 など</a:t>
              </a:r>
              <a:r>
                <a:rPr kumimoji="1" lang="ja-JP" altLang="en-US" sz="32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 は</a:t>
              </a:r>
              <a:endParaRPr kumimoji="1" lang="en-US" altLang="ja-JP" sz="3200" dirty="0">
                <a:solidFill>
                  <a:srgbClr val="495677"/>
                </a:solidFill>
                <a:latin typeface="HGP創英角ｺﾞｼｯｸUB"/>
                <a:ea typeface="HGP創英角ｺﾞｼｯｸUB"/>
              </a:endParaRPr>
            </a:p>
            <a:p>
              <a:pPr algn="r" defTabSz="914400">
                <a:spcBef>
                  <a:spcPct val="0"/>
                </a:spcBef>
              </a:pPr>
              <a:r>
                <a:rPr kumimoji="1" lang="ja-JP" altLang="en-US" sz="40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安全か？</a:t>
              </a: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AE36C197-8F0E-44FF-9BA0-D2C2DAA441DA}"/>
              </a:ext>
            </a:extLst>
          </p:cNvPr>
          <p:cNvGrpSpPr/>
          <p:nvPr/>
        </p:nvGrpSpPr>
        <p:grpSpPr>
          <a:xfrm>
            <a:off x="267726" y="5356892"/>
            <a:ext cx="6228000" cy="936000"/>
            <a:chOff x="267726" y="5356892"/>
            <a:chExt cx="6228000" cy="93600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EDF76129-FEA3-4776-9884-984F263C450A}"/>
                </a:ext>
              </a:extLst>
            </p:cNvPr>
            <p:cNvSpPr/>
            <p:nvPr/>
          </p:nvSpPr>
          <p:spPr bwMode="auto">
            <a:xfrm>
              <a:off x="267726" y="5356892"/>
              <a:ext cx="6228000" cy="936000"/>
            </a:xfrm>
            <a:prstGeom prst="roundRect">
              <a:avLst>
                <a:gd name="adj" fmla="val 50000"/>
              </a:avLst>
            </a:prstGeom>
            <a:solidFill>
              <a:srgbClr val="1B587C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329A8AD-FB40-472D-BD2B-1B09B323BB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392" y="5464892"/>
              <a:ext cx="720000" cy="72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95677"/>
              </a:solidFill>
              <a:prstDash val="solid"/>
            </a:ln>
            <a:effectLst/>
          </p:spPr>
          <p:txBody>
            <a:bodyPr lIns="0" tIns="0" rIns="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95677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</a:rPr>
                <a:t>３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2186FBC-776A-4FDD-A5E9-1FEED0A14689}"/>
                </a:ext>
              </a:extLst>
            </p:cNvPr>
            <p:cNvSpPr txBox="1"/>
            <p:nvPr/>
          </p:nvSpPr>
          <p:spPr bwMode="auto">
            <a:xfrm>
              <a:off x="1283952" y="5517116"/>
              <a:ext cx="424795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95677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迷わず</a:t>
              </a:r>
              <a:r>
                <a:rPr kumimoji="1" lang="ja-JP" altLang="en-US" sz="4000" dirty="0">
                  <a:solidFill>
                    <a:srgbClr val="FFFF00"/>
                  </a:solidFill>
                  <a:effectLst>
                    <a:glow rad="127000">
                      <a:srgbClr val="495677"/>
                    </a:glow>
                  </a:effectLst>
                  <a:latin typeface="HGP創英角ｺﾞｼｯｸUB"/>
                  <a:ea typeface="HGP創英角ｺﾞｼｯｸUB"/>
                </a:rPr>
                <a:t>避難所</a:t>
              </a:r>
              <a:r>
                <a:rPr kumimoji="1" lang="ja-JP" altLang="en-US" sz="32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へ</a:t>
              </a:r>
              <a:r>
                <a:rPr kumimoji="1" lang="ja-JP" altLang="en-US" sz="40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避難</a:t>
              </a: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1AE629A-02A7-445A-B22C-383AE9C83053}"/>
              </a:ext>
            </a:extLst>
          </p:cNvPr>
          <p:cNvSpPr txBox="1"/>
          <p:nvPr/>
        </p:nvSpPr>
        <p:spPr>
          <a:xfrm>
            <a:off x="252000" y="278803"/>
            <a:ext cx="8640000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FFFF00"/>
                </a:solidFill>
                <a:effectLst>
                  <a:glow rad="190500">
                    <a:srgbClr val="49647F"/>
                  </a:glow>
                </a:effectLst>
                <a:latin typeface="+mj-ea"/>
                <a:ea typeface="+mj-ea"/>
              </a:rPr>
              <a:t>分散避難</a:t>
            </a:r>
            <a:r>
              <a:rPr kumimoji="1" lang="ja-JP" altLang="en-US" sz="40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 をするために </a:t>
            </a:r>
            <a:r>
              <a:rPr kumimoji="1" lang="ja-JP" altLang="en-US" sz="48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考えること</a:t>
            </a:r>
            <a:endParaRPr kumimoji="1" lang="ja-JP" altLang="en-US" sz="3600" dirty="0">
              <a:solidFill>
                <a:srgbClr val="49647F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8893EEB-FD0A-4A07-B7D0-A7F81D355115}"/>
              </a:ext>
            </a:extLst>
          </p:cNvPr>
          <p:cNvSpPr/>
          <p:nvPr/>
        </p:nvSpPr>
        <p:spPr>
          <a:xfrm>
            <a:off x="7308819" y="1449794"/>
            <a:ext cx="16150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i="1" dirty="0">
                <a:solidFill>
                  <a:srgbClr val="FFFF00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在宅</a:t>
            </a:r>
            <a:endParaRPr lang="en-US" altLang="ja-JP" sz="4000" i="1" dirty="0">
              <a:solidFill>
                <a:srgbClr val="FFFF00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lang="ja-JP" altLang="en-US" sz="2800" i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</a:t>
            </a:r>
            <a:endParaRPr lang="en-US" altLang="ja-JP" sz="2800" i="1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A4EA1C1-79EF-4813-A550-33362250337D}"/>
              </a:ext>
            </a:extLst>
          </p:cNvPr>
          <p:cNvSpPr/>
          <p:nvPr/>
        </p:nvSpPr>
        <p:spPr>
          <a:xfrm>
            <a:off x="5859640" y="5413829"/>
            <a:ext cx="3210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i="1" dirty="0">
                <a:solidFill>
                  <a:srgbClr val="FFFF00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避難所</a:t>
            </a:r>
            <a:r>
              <a:rPr lang="ja-JP" altLang="en-US" sz="3200" i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</a:t>
            </a:r>
            <a:endParaRPr lang="en-US" altLang="ja-JP" sz="4000" i="1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CDBAB77-7083-4762-A551-AE0EA58C14CA}"/>
              </a:ext>
            </a:extLst>
          </p:cNvPr>
          <p:cNvSpPr/>
          <p:nvPr/>
        </p:nvSpPr>
        <p:spPr>
          <a:xfrm>
            <a:off x="6866488" y="3012896"/>
            <a:ext cx="2057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3600" i="1" dirty="0">
                <a:solidFill>
                  <a:srgbClr val="FFFF00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親戚・</a:t>
            </a:r>
            <a:endParaRPr lang="en-US" altLang="ja-JP" sz="3600" i="1" dirty="0">
              <a:solidFill>
                <a:srgbClr val="FFFF00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lang="ja-JP" altLang="en-US" sz="3600" i="1" dirty="0">
                <a:solidFill>
                  <a:srgbClr val="FFFF00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知人宅</a:t>
            </a:r>
            <a:endParaRPr lang="en-US" altLang="ja-JP" sz="3600" i="1" dirty="0">
              <a:solidFill>
                <a:srgbClr val="FFFF00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lang="ja-JP" altLang="en-US" sz="2800" i="1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避難</a:t>
            </a:r>
            <a:endParaRPr lang="en-US" altLang="ja-JP" sz="2800" i="1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E554ACC-5C41-436F-B640-04A3F4604A0C}"/>
              </a:ext>
            </a:extLst>
          </p:cNvPr>
          <p:cNvGrpSpPr/>
          <p:nvPr/>
        </p:nvGrpSpPr>
        <p:grpSpPr>
          <a:xfrm>
            <a:off x="2474800" y="2481441"/>
            <a:ext cx="906926" cy="708268"/>
            <a:chOff x="2474800" y="2481441"/>
            <a:chExt cx="906926" cy="708268"/>
          </a:xfrm>
        </p:grpSpPr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78265ED4-390C-4A92-86A3-98F09B46A4E9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3381726" y="2499718"/>
              <a:ext cx="0" cy="689991"/>
            </a:xfrm>
            <a:prstGeom prst="straightConnector1">
              <a:avLst/>
            </a:prstGeom>
            <a:ln w="95250">
              <a:solidFill>
                <a:srgbClr val="495677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E19306F0-9EB1-4C09-903C-010E91C92DBF}"/>
                </a:ext>
              </a:extLst>
            </p:cNvPr>
            <p:cNvSpPr txBox="1"/>
            <p:nvPr/>
          </p:nvSpPr>
          <p:spPr bwMode="auto">
            <a:xfrm>
              <a:off x="2474800" y="2481441"/>
              <a:ext cx="56425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en-US" altLang="ja-JP" sz="44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×</a:t>
              </a:r>
              <a:endParaRPr kumimoji="1" lang="ja-JP" altLang="en-US" sz="4400" dirty="0">
                <a:solidFill>
                  <a:srgbClr val="495677"/>
                </a:solidFill>
                <a:latin typeface="HGP創英角ｺﾞｼｯｸUB"/>
                <a:ea typeface="HGP創英角ｺﾞｼｯｸUB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5BDD75E5-8A30-4036-85FE-B12654C80A3E}"/>
              </a:ext>
            </a:extLst>
          </p:cNvPr>
          <p:cNvGrpSpPr/>
          <p:nvPr/>
        </p:nvGrpSpPr>
        <p:grpSpPr>
          <a:xfrm>
            <a:off x="6491701" y="2953997"/>
            <a:ext cx="785219" cy="883500"/>
            <a:chOff x="6491701" y="2953997"/>
            <a:chExt cx="785219" cy="883500"/>
          </a:xfrm>
        </p:grpSpPr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D895BD9B-02E3-4B8D-9E00-C74C10C3E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1701" y="3837497"/>
              <a:ext cx="785219" cy="0"/>
            </a:xfrm>
            <a:prstGeom prst="straightConnector1">
              <a:avLst/>
            </a:prstGeom>
            <a:ln w="95250">
              <a:solidFill>
                <a:srgbClr val="C00000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DD6251E-7B2F-4BD4-9D14-9027FFC97812}"/>
                </a:ext>
              </a:extLst>
            </p:cNvPr>
            <p:cNvSpPr txBox="1"/>
            <p:nvPr/>
          </p:nvSpPr>
          <p:spPr bwMode="auto">
            <a:xfrm>
              <a:off x="6515103" y="2953997"/>
              <a:ext cx="56425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ja-JP" altLang="en-US" sz="4400" dirty="0">
                  <a:solidFill>
                    <a:srgbClr val="C00000"/>
                  </a:solidFill>
                  <a:latin typeface="HGP創英角ｺﾞｼｯｸUB"/>
                  <a:ea typeface="HGP創英角ｺﾞｼｯｸUB"/>
                </a:rPr>
                <a:t>〇</a:t>
              </a: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8352F8C-6CDA-4861-8CD9-481C38D9A622}"/>
              </a:ext>
            </a:extLst>
          </p:cNvPr>
          <p:cNvGrpSpPr/>
          <p:nvPr/>
        </p:nvGrpSpPr>
        <p:grpSpPr>
          <a:xfrm>
            <a:off x="6495726" y="1129989"/>
            <a:ext cx="813093" cy="901729"/>
            <a:chOff x="6495726" y="1129989"/>
            <a:chExt cx="813093" cy="901729"/>
          </a:xfrm>
        </p:grpSpPr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7DAA16BF-D612-4718-80AD-B6ABDF9AF649}"/>
                </a:ext>
              </a:extLst>
            </p:cNvPr>
            <p:cNvCxnSpPr>
              <a:cxnSpLocks/>
              <a:stCxn id="17" idx="3"/>
              <a:endCxn id="46" idx="1"/>
            </p:cNvCxnSpPr>
            <p:nvPr/>
          </p:nvCxnSpPr>
          <p:spPr>
            <a:xfrm flipV="1">
              <a:off x="6495726" y="2019181"/>
              <a:ext cx="813093" cy="12537"/>
            </a:xfrm>
            <a:prstGeom prst="straightConnector1">
              <a:avLst/>
            </a:prstGeom>
            <a:ln w="95250">
              <a:solidFill>
                <a:srgbClr val="C00000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19997C0A-561A-4444-B89C-F29D9EEA42CB}"/>
                </a:ext>
              </a:extLst>
            </p:cNvPr>
            <p:cNvSpPr txBox="1"/>
            <p:nvPr/>
          </p:nvSpPr>
          <p:spPr bwMode="auto">
            <a:xfrm>
              <a:off x="6515103" y="1129989"/>
              <a:ext cx="56425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ja-JP" altLang="en-US" sz="4400" dirty="0">
                  <a:solidFill>
                    <a:srgbClr val="C00000"/>
                  </a:solidFill>
                  <a:latin typeface="HGP創英角ｺﾞｼｯｸUB"/>
                  <a:ea typeface="HGP創英角ｺﾞｼｯｸUB"/>
                </a:rPr>
                <a:t>〇</a:t>
              </a: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80ADCF58-30BD-44F8-9CFD-5A4A019C37AD}"/>
              </a:ext>
            </a:extLst>
          </p:cNvPr>
          <p:cNvGrpSpPr/>
          <p:nvPr/>
        </p:nvGrpSpPr>
        <p:grpSpPr>
          <a:xfrm>
            <a:off x="2474800" y="4593709"/>
            <a:ext cx="906926" cy="763183"/>
            <a:chOff x="2474800" y="4593709"/>
            <a:chExt cx="906926" cy="763183"/>
          </a:xfrm>
        </p:grpSpPr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9B0E2C0A-8620-487A-AFAB-C28FFFB4CA18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3381726" y="4593709"/>
              <a:ext cx="0" cy="763183"/>
            </a:xfrm>
            <a:prstGeom prst="straightConnector1">
              <a:avLst/>
            </a:prstGeom>
            <a:ln w="95250">
              <a:solidFill>
                <a:srgbClr val="495677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BB3E1D2-16E4-4602-8E90-4B9319D1B08D}"/>
                </a:ext>
              </a:extLst>
            </p:cNvPr>
            <p:cNvSpPr txBox="1"/>
            <p:nvPr/>
          </p:nvSpPr>
          <p:spPr bwMode="auto">
            <a:xfrm>
              <a:off x="2474800" y="4615934"/>
              <a:ext cx="56425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kumimoji="1" lang="en-US" altLang="ja-JP" sz="4400" dirty="0">
                  <a:solidFill>
                    <a:srgbClr val="495677"/>
                  </a:solidFill>
                  <a:latin typeface="HGP創英角ｺﾞｼｯｸUB"/>
                  <a:ea typeface="HGP創英角ｺﾞｼｯｸUB"/>
                </a:rPr>
                <a:t>×</a:t>
              </a:r>
              <a:endParaRPr kumimoji="1" lang="ja-JP" altLang="en-US" sz="4400" dirty="0">
                <a:solidFill>
                  <a:srgbClr val="495677"/>
                </a:solidFill>
                <a:latin typeface="HGP創英角ｺﾞｼｯｸUB"/>
                <a:ea typeface="HGP創英角ｺﾞｼｯｸU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4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357257"/>
          </a:xfrm>
          <a:prstGeom prst="rect">
            <a:avLst/>
          </a:prstGeom>
          <a:solidFill>
            <a:srgbClr val="496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181" y="2496457"/>
            <a:ext cx="8401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今日の授業でわかったことや</a:t>
            </a:r>
            <a:endParaRPr kumimoji="1" lang="en-US" altLang="ja-JP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考えたことを書きましょう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44279" y="212419"/>
            <a:ext cx="4655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学習のまとめ</a:t>
            </a:r>
            <a:r>
              <a:rPr kumimoji="1" lang="en-US" altLang="ja-JP" sz="5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5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D5404C-BB4E-44BC-9E9A-DF26D394B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5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A8DFE8-9AAB-43E9-9307-606B47FA7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6156"/>
          <a:stretch/>
        </p:blipFill>
        <p:spPr bwMode="auto">
          <a:xfrm>
            <a:off x="0" y="7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163B7A-E3FB-4929-9CE5-C8CB0E7B9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3CF2C08-A899-486C-B918-CF990282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" y="4338000"/>
            <a:ext cx="2842107" cy="25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928D03-15E5-4791-9556-9E37B0E39225}"/>
              </a:ext>
            </a:extLst>
          </p:cNvPr>
          <p:cNvSpPr txBox="1"/>
          <p:nvPr/>
        </p:nvSpPr>
        <p:spPr>
          <a:xfrm>
            <a:off x="3904281" y="6667760"/>
            <a:ext cx="4846020" cy="190240"/>
          </a:xfrm>
          <a:prstGeom prst="rect">
            <a:avLst/>
          </a:prstGeom>
          <a:noFill/>
        </p:spPr>
        <p:txBody>
          <a:bodyPr wrap="square" lIns="0" tIns="0" rIns="0" bIns="36000" anchor="b" anchorCtr="0">
            <a:spAutoFit/>
          </a:bodyPr>
          <a:lstStyle/>
          <a:p>
            <a:pPr algn="r"/>
            <a:r>
              <a:rPr lang="ja-JP" altLang="en-US" sz="1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写真）　国立感染症研究所　「</a:t>
            </a:r>
            <a:r>
              <a:rPr lang="en-US" altLang="ja-JP" sz="1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2019-nCoV</a:t>
            </a:r>
            <a:r>
              <a:rPr lang="ja-JP" altLang="en-US" sz="1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の電子顕微鏡写真」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65DC95-D7F8-493A-9008-E3090A0A4BE5}"/>
              </a:ext>
            </a:extLst>
          </p:cNvPr>
          <p:cNvSpPr txBox="1"/>
          <p:nvPr/>
        </p:nvSpPr>
        <p:spPr>
          <a:xfrm>
            <a:off x="1608849" y="435236"/>
            <a:ext cx="5926302" cy="9233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新型</a:t>
            </a:r>
            <a:r>
              <a:rPr kumimoji="1" lang="ja-JP" altLang="en-US" sz="60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コロナウイルス</a:t>
            </a:r>
            <a:endParaRPr kumimoji="1" lang="ja-JP" altLang="en-US" sz="4000" dirty="0">
              <a:solidFill>
                <a:srgbClr val="49647F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57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ACD2BE-D10A-4687-8796-63182D63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90" y="2055361"/>
            <a:ext cx="1483099" cy="1483097"/>
          </a:xfrm>
          <a:prstGeom prst="rect">
            <a:avLst/>
          </a:prstGeom>
        </p:spPr>
      </p:pic>
      <p:pic>
        <p:nvPicPr>
          <p:cNvPr id="4" name="図 3" descr="誕生日のケーキ&#10;&#10;自動的に生成された説明">
            <a:extLst>
              <a:ext uri="{FF2B5EF4-FFF2-40B4-BE49-F238E27FC236}">
                <a16:creationId xmlns:a16="http://schemas.microsoft.com/office/drawing/2014/main" id="{52F5DFF3-5C00-43D1-894B-02BF0D1DB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808" y="2291945"/>
            <a:ext cx="2391830" cy="1417158"/>
          </a:xfrm>
          <a:prstGeom prst="rect">
            <a:avLst/>
          </a:prstGeom>
          <a:effectLst/>
        </p:spPr>
      </p:pic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8CE1D3E4-0071-47BA-8521-D109699A3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69" y="1798198"/>
            <a:ext cx="2122877" cy="1882283"/>
          </a:xfrm>
          <a:prstGeom prst="rect">
            <a:avLst/>
          </a:prstGeom>
          <a:effectLst/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90C995E-A21A-477B-B6E0-522B2AA758B2}"/>
              </a:ext>
            </a:extLst>
          </p:cNvPr>
          <p:cNvGrpSpPr/>
          <p:nvPr/>
        </p:nvGrpSpPr>
        <p:grpSpPr>
          <a:xfrm>
            <a:off x="1983888" y="3128872"/>
            <a:ext cx="5265104" cy="3687387"/>
            <a:chOff x="1983888" y="3065084"/>
            <a:chExt cx="5265104" cy="3687387"/>
          </a:xfrm>
        </p:grpSpPr>
        <p:sp>
          <p:nvSpPr>
            <p:cNvPr id="7" name="円/楕円 12">
              <a:extLst>
                <a:ext uri="{FF2B5EF4-FFF2-40B4-BE49-F238E27FC236}">
                  <a16:creationId xmlns:a16="http://schemas.microsoft.com/office/drawing/2014/main" id="{B12409B5-555F-47F4-A08D-07BDB1A6E219}"/>
                </a:ext>
              </a:extLst>
            </p:cNvPr>
            <p:cNvSpPr/>
            <p:nvPr/>
          </p:nvSpPr>
          <p:spPr>
            <a:xfrm>
              <a:off x="2230295" y="3065084"/>
              <a:ext cx="1331523" cy="1331521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glow rad="127000">
                <a:srgbClr val="FFFFFF"/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円/楕円 13">
              <a:extLst>
                <a:ext uri="{FF2B5EF4-FFF2-40B4-BE49-F238E27FC236}">
                  <a16:creationId xmlns:a16="http://schemas.microsoft.com/office/drawing/2014/main" id="{F7D25685-CE89-428E-8717-E9F8A3C1D055}"/>
                </a:ext>
              </a:extLst>
            </p:cNvPr>
            <p:cNvSpPr/>
            <p:nvPr/>
          </p:nvSpPr>
          <p:spPr>
            <a:xfrm>
              <a:off x="5671060" y="3072400"/>
              <a:ext cx="1331523" cy="133152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glow rad="127000">
                <a:srgbClr val="FFFFFF"/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5E6BB81-00FC-4E50-8085-CD63E8DD0D97}"/>
                </a:ext>
              </a:extLst>
            </p:cNvPr>
            <p:cNvGrpSpPr/>
            <p:nvPr/>
          </p:nvGrpSpPr>
          <p:grpSpPr>
            <a:xfrm>
              <a:off x="1983888" y="4207216"/>
              <a:ext cx="5265104" cy="996790"/>
              <a:chOff x="2332333" y="5055493"/>
              <a:chExt cx="5469932" cy="1035570"/>
            </a:xfrm>
            <a:effectLst/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E0D1CAB-1C32-4373-AD9E-C3A99CB51261}"/>
                  </a:ext>
                </a:extLst>
              </p:cNvPr>
              <p:cNvSpPr/>
              <p:nvPr/>
            </p:nvSpPr>
            <p:spPr>
              <a:xfrm>
                <a:off x="2907300" y="5604219"/>
                <a:ext cx="4320000" cy="216000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C2061EF-5A53-4EE2-A79A-2F0EDCC0C45C}"/>
                  </a:ext>
                </a:extLst>
              </p:cNvPr>
              <p:cNvSpPr/>
              <p:nvPr/>
            </p:nvSpPr>
            <p:spPr>
              <a:xfrm>
                <a:off x="6746610" y="5244217"/>
                <a:ext cx="216000" cy="576000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CF5E2D3-6CC8-42F6-8A3D-4FB3E3106A5F}"/>
                  </a:ext>
                </a:extLst>
              </p:cNvPr>
              <p:cNvSpPr/>
              <p:nvPr/>
            </p:nvSpPr>
            <p:spPr>
              <a:xfrm>
                <a:off x="3171990" y="5244217"/>
                <a:ext cx="216000" cy="576000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片側の 2 つの角を丸めた四角形 10">
                <a:extLst>
                  <a:ext uri="{FF2B5EF4-FFF2-40B4-BE49-F238E27FC236}">
                    <a16:creationId xmlns:a16="http://schemas.microsoft.com/office/drawing/2014/main" id="{F6A7FEE0-D1C3-4056-8C60-53B4CD57F3D7}"/>
                  </a:ext>
                </a:extLst>
              </p:cNvPr>
              <p:cNvSpPr/>
              <p:nvPr/>
            </p:nvSpPr>
            <p:spPr>
              <a:xfrm rot="10800000">
                <a:off x="5906954" y="5055493"/>
                <a:ext cx="1895311" cy="3013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片側の 2 つの角を丸めた四角形 11">
                <a:extLst>
                  <a:ext uri="{FF2B5EF4-FFF2-40B4-BE49-F238E27FC236}">
                    <a16:creationId xmlns:a16="http://schemas.microsoft.com/office/drawing/2014/main" id="{B3BFAE5A-88F7-4642-9D96-B3165296B850}"/>
                  </a:ext>
                </a:extLst>
              </p:cNvPr>
              <p:cNvSpPr/>
              <p:nvPr/>
            </p:nvSpPr>
            <p:spPr>
              <a:xfrm rot="10800000">
                <a:off x="2332333" y="5055493"/>
                <a:ext cx="1895311" cy="3013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C08FC3F4-538E-45FC-9A73-CA6F8B617B4B}"/>
                  </a:ext>
                </a:extLst>
              </p:cNvPr>
              <p:cNvGrpSpPr/>
              <p:nvPr/>
            </p:nvGrpSpPr>
            <p:grpSpPr>
              <a:xfrm>
                <a:off x="6987867" y="5534291"/>
                <a:ext cx="486125" cy="556772"/>
                <a:chOff x="6606867" y="4899926"/>
                <a:chExt cx="486125" cy="556772"/>
              </a:xfrm>
            </p:grpSpPr>
            <p:sp>
              <p:nvSpPr>
                <p:cNvPr id="22" name="円弧 21">
                  <a:extLst>
                    <a:ext uri="{FF2B5EF4-FFF2-40B4-BE49-F238E27FC236}">
                      <a16:creationId xmlns:a16="http://schemas.microsoft.com/office/drawing/2014/main" id="{A278778E-AA84-4EC5-AC01-7769B455B358}"/>
                    </a:ext>
                  </a:extLst>
                </p:cNvPr>
                <p:cNvSpPr/>
                <p:nvPr/>
              </p:nvSpPr>
              <p:spPr>
                <a:xfrm rot="6300000">
                  <a:off x="6606867" y="4899926"/>
                  <a:ext cx="442090" cy="442090"/>
                </a:xfrm>
                <a:prstGeom prst="arc">
                  <a:avLst/>
                </a:prstGeom>
                <a:noFill/>
                <a:ln w="31750" cap="flat" cmpd="sng" algn="ctr">
                  <a:solidFill>
                    <a:srgbClr val="495677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" name="円弧 22">
                  <a:extLst>
                    <a:ext uri="{FF2B5EF4-FFF2-40B4-BE49-F238E27FC236}">
                      <a16:creationId xmlns:a16="http://schemas.microsoft.com/office/drawing/2014/main" id="{BE21D81F-35DB-4431-8DE3-152393F33421}"/>
                    </a:ext>
                  </a:extLst>
                </p:cNvPr>
                <p:cNvSpPr/>
                <p:nvPr/>
              </p:nvSpPr>
              <p:spPr>
                <a:xfrm rot="6300000">
                  <a:off x="6650902" y="5014608"/>
                  <a:ext cx="442090" cy="442090"/>
                </a:xfrm>
                <a:prstGeom prst="arc">
                  <a:avLst/>
                </a:prstGeom>
                <a:noFill/>
                <a:ln w="31750" cap="flat" cmpd="sng" algn="ctr">
                  <a:solidFill>
                    <a:srgbClr val="495677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DD2497E1-ACD3-40A7-AA44-221C39A516D8}"/>
                  </a:ext>
                </a:extLst>
              </p:cNvPr>
              <p:cNvGrpSpPr/>
              <p:nvPr/>
            </p:nvGrpSpPr>
            <p:grpSpPr>
              <a:xfrm flipH="1">
                <a:off x="2662227" y="5534291"/>
                <a:ext cx="486125" cy="556772"/>
                <a:chOff x="6606867" y="4899926"/>
                <a:chExt cx="486125" cy="556772"/>
              </a:xfrm>
            </p:grpSpPr>
            <p:sp>
              <p:nvSpPr>
                <p:cNvPr id="20" name="円弧 19">
                  <a:extLst>
                    <a:ext uri="{FF2B5EF4-FFF2-40B4-BE49-F238E27FC236}">
                      <a16:creationId xmlns:a16="http://schemas.microsoft.com/office/drawing/2014/main" id="{DC77ADF0-39DA-4554-A40B-955A08B4CF31}"/>
                    </a:ext>
                  </a:extLst>
                </p:cNvPr>
                <p:cNvSpPr/>
                <p:nvPr/>
              </p:nvSpPr>
              <p:spPr>
                <a:xfrm rot="6300000">
                  <a:off x="6606867" y="4899926"/>
                  <a:ext cx="442090" cy="442090"/>
                </a:xfrm>
                <a:prstGeom prst="arc">
                  <a:avLst/>
                </a:prstGeom>
                <a:noFill/>
                <a:ln w="31750" cap="flat" cmpd="sng" algn="ctr">
                  <a:solidFill>
                    <a:srgbClr val="495677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" name="円弧 20">
                  <a:extLst>
                    <a:ext uri="{FF2B5EF4-FFF2-40B4-BE49-F238E27FC236}">
                      <a16:creationId xmlns:a16="http://schemas.microsoft.com/office/drawing/2014/main" id="{AE5B8AE9-8E10-445A-A87B-458BBCBBFF0A}"/>
                    </a:ext>
                  </a:extLst>
                </p:cNvPr>
                <p:cNvSpPr/>
                <p:nvPr/>
              </p:nvSpPr>
              <p:spPr>
                <a:xfrm rot="6300000">
                  <a:off x="6650902" y="5014608"/>
                  <a:ext cx="442090" cy="442090"/>
                </a:xfrm>
                <a:prstGeom prst="arc">
                  <a:avLst/>
                </a:prstGeom>
                <a:noFill/>
                <a:ln w="31750" cap="flat" cmpd="sng" algn="ctr">
                  <a:solidFill>
                    <a:srgbClr val="495677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sp>
          <p:nvSpPr>
            <p:cNvPr id="35" name="円/楕円 12">
              <a:extLst>
                <a:ext uri="{FF2B5EF4-FFF2-40B4-BE49-F238E27FC236}">
                  <a16:creationId xmlns:a16="http://schemas.microsoft.com/office/drawing/2014/main" id="{05F56BBB-B0AB-4D7E-BA33-55FC957421CC}"/>
                </a:ext>
              </a:extLst>
            </p:cNvPr>
            <p:cNvSpPr/>
            <p:nvPr/>
          </p:nvSpPr>
          <p:spPr>
            <a:xfrm>
              <a:off x="2230295" y="5413634"/>
              <a:ext cx="1331523" cy="13315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127000">
                <a:srgbClr val="FFFFFF"/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円/楕円 13">
              <a:extLst>
                <a:ext uri="{FF2B5EF4-FFF2-40B4-BE49-F238E27FC236}">
                  <a16:creationId xmlns:a16="http://schemas.microsoft.com/office/drawing/2014/main" id="{FEEFB581-D8C7-4F47-98BC-DF0CF5937AAC}"/>
                </a:ext>
              </a:extLst>
            </p:cNvPr>
            <p:cNvSpPr/>
            <p:nvPr/>
          </p:nvSpPr>
          <p:spPr>
            <a:xfrm>
              <a:off x="5671060" y="5420950"/>
              <a:ext cx="1331523" cy="13315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127000">
                <a:srgbClr val="FFFFFF"/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209EBC-949A-498B-9196-0C7DADFB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511CCD9-371B-4550-9084-DFF7519A3E83}"/>
              </a:ext>
            </a:extLst>
          </p:cNvPr>
          <p:cNvSpPr/>
          <p:nvPr/>
        </p:nvSpPr>
        <p:spPr>
          <a:xfrm>
            <a:off x="512185" y="987990"/>
            <a:ext cx="34406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kern="0" dirty="0">
                <a:solidFill>
                  <a:srgbClr val="C00000"/>
                </a:solidFill>
                <a:latin typeface="Arial Black"/>
                <a:ea typeface="HGP創英角ｺﾞｼｯｸUB"/>
              </a:rPr>
              <a:t>コロナが怖い</a:t>
            </a:r>
            <a:r>
              <a:rPr lang="ja-JP" altLang="en-US" sz="2400" kern="0" dirty="0">
                <a:latin typeface="Arial Black"/>
                <a:ea typeface="HGP創英角ｺﾞｼｯｸUB"/>
              </a:rPr>
              <a:t>から</a:t>
            </a:r>
            <a:endParaRPr lang="en-US" altLang="ja-JP" sz="2400" kern="0" dirty="0">
              <a:latin typeface="Arial Black"/>
              <a:ea typeface="HGP創英角ｺﾞｼｯｸUB"/>
            </a:endParaRPr>
          </a:p>
          <a:p>
            <a:pPr algn="r">
              <a:lnSpc>
                <a:spcPct val="90000"/>
              </a:lnSpc>
            </a:pPr>
            <a:r>
              <a:rPr lang="ja-JP" altLang="en-US" sz="3200" kern="0" dirty="0">
                <a:solidFill>
                  <a:srgbClr val="0070C0"/>
                </a:solidFill>
                <a:latin typeface="Arial Black"/>
                <a:ea typeface="HGP創英角ｺﾞｼｯｸUB"/>
              </a:rPr>
              <a:t>避難しない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96E79C-31BE-404B-A493-1170F98515B1}"/>
              </a:ext>
            </a:extLst>
          </p:cNvPr>
          <p:cNvSpPr/>
          <p:nvPr/>
        </p:nvSpPr>
        <p:spPr>
          <a:xfrm>
            <a:off x="5052762" y="987990"/>
            <a:ext cx="35790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kern="0" dirty="0">
                <a:solidFill>
                  <a:srgbClr val="0070C0"/>
                </a:solidFill>
                <a:latin typeface="Arial Black"/>
                <a:ea typeface="HGP創英角ｺﾞｼｯｸUB"/>
              </a:rPr>
              <a:t>避難する</a:t>
            </a:r>
            <a:r>
              <a:rPr lang="ja-JP" altLang="en-US" sz="2400" kern="0" dirty="0">
                <a:latin typeface="Arial Black"/>
                <a:ea typeface="HGP創英角ｺﾞｼｯｸUB"/>
              </a:rPr>
              <a:t>けど</a:t>
            </a:r>
            <a:endParaRPr lang="en-US" altLang="ja-JP" sz="2400" kern="0" dirty="0">
              <a:latin typeface="Arial Black"/>
              <a:ea typeface="HGP創英角ｺﾞｼｯｸUB"/>
            </a:endParaRPr>
          </a:p>
          <a:p>
            <a:pPr algn="r">
              <a:lnSpc>
                <a:spcPct val="90000"/>
              </a:lnSpc>
            </a:pPr>
            <a:r>
              <a:rPr lang="ja-JP" altLang="en-US" sz="3200" kern="0" dirty="0">
                <a:solidFill>
                  <a:srgbClr val="C00000"/>
                </a:solidFill>
                <a:latin typeface="Arial Black"/>
                <a:ea typeface="HGP創英角ｺﾞｼｯｸUB"/>
              </a:rPr>
              <a:t>コロナ対策</a:t>
            </a:r>
            <a:r>
              <a:rPr lang="ja-JP" altLang="en-US" sz="2400" kern="0" dirty="0">
                <a:solidFill>
                  <a:srgbClr val="C00000"/>
                </a:solidFill>
                <a:latin typeface="Arial Black"/>
                <a:ea typeface="HGP創英角ｺﾞｼｯｸUB"/>
              </a:rPr>
              <a:t>を</a:t>
            </a:r>
            <a:r>
              <a:rPr lang="ja-JP" altLang="en-US" sz="3200" kern="0" dirty="0">
                <a:solidFill>
                  <a:srgbClr val="C00000"/>
                </a:solidFill>
                <a:latin typeface="Arial Black"/>
                <a:ea typeface="HGP創英角ｺﾞｼｯｸUB"/>
              </a:rPr>
              <a:t>しない</a:t>
            </a:r>
            <a:endParaRPr lang="ja-JP" altLang="en-US" dirty="0">
              <a:solidFill>
                <a:srgbClr val="C00000"/>
              </a:solidFill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F32135A-54FF-49E3-8DB5-2C1116A2E021}"/>
              </a:ext>
            </a:extLst>
          </p:cNvPr>
          <p:cNvGrpSpPr/>
          <p:nvPr/>
        </p:nvGrpSpPr>
        <p:grpSpPr>
          <a:xfrm>
            <a:off x="4311771" y="4612990"/>
            <a:ext cx="609341" cy="1059725"/>
            <a:chOff x="4311771" y="5120702"/>
            <a:chExt cx="609341" cy="1059725"/>
          </a:xfrm>
        </p:grpSpPr>
        <p:sp>
          <p:nvSpPr>
            <p:cNvPr id="27" name="二等辺三角形 26">
              <a:extLst>
                <a:ext uri="{FF2B5EF4-FFF2-40B4-BE49-F238E27FC236}">
                  <a16:creationId xmlns:a16="http://schemas.microsoft.com/office/drawing/2014/main" id="{DB3CEE8D-C81C-485C-B781-3664CB19D346}"/>
                </a:ext>
              </a:extLst>
            </p:cNvPr>
            <p:cNvSpPr/>
            <p:nvPr/>
          </p:nvSpPr>
          <p:spPr>
            <a:xfrm>
              <a:off x="4356551" y="5244827"/>
              <a:ext cx="519779" cy="935600"/>
            </a:xfrm>
            <a:prstGeom prst="triangl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円/楕円 6">
              <a:extLst>
                <a:ext uri="{FF2B5EF4-FFF2-40B4-BE49-F238E27FC236}">
                  <a16:creationId xmlns:a16="http://schemas.microsoft.com/office/drawing/2014/main" id="{82B766D0-9ED6-4244-AB27-52CB3A184E15}"/>
                </a:ext>
              </a:extLst>
            </p:cNvPr>
            <p:cNvSpPr/>
            <p:nvPr/>
          </p:nvSpPr>
          <p:spPr>
            <a:xfrm>
              <a:off x="4311771" y="5120702"/>
              <a:ext cx="609341" cy="609339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円/楕円 7">
              <a:extLst>
                <a:ext uri="{FF2B5EF4-FFF2-40B4-BE49-F238E27FC236}">
                  <a16:creationId xmlns:a16="http://schemas.microsoft.com/office/drawing/2014/main" id="{75F91B3C-D1AE-4433-80A0-0749C9A51F69}"/>
                </a:ext>
              </a:extLst>
            </p:cNvPr>
            <p:cNvSpPr/>
            <p:nvPr/>
          </p:nvSpPr>
          <p:spPr>
            <a:xfrm>
              <a:off x="4448872" y="5257802"/>
              <a:ext cx="335139" cy="335138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617A0875-390B-4E67-B5E2-537802104892}"/>
              </a:ext>
            </a:extLst>
          </p:cNvPr>
          <p:cNvSpPr/>
          <p:nvPr/>
        </p:nvSpPr>
        <p:spPr bwMode="auto">
          <a:xfrm>
            <a:off x="2817169" y="607117"/>
            <a:ext cx="1652486" cy="1652486"/>
          </a:xfrm>
          <a:prstGeom prst="mathMultiply">
            <a:avLst>
              <a:gd name="adj1" fmla="val 13672"/>
            </a:avLst>
          </a:prstGeom>
          <a:solidFill>
            <a:schemeClr val="tx1">
              <a:alpha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charset="-12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29DAB063-BF4D-4E65-B5A8-43233D922B74}"/>
              </a:ext>
            </a:extLst>
          </p:cNvPr>
          <p:cNvSpPr/>
          <p:nvPr/>
        </p:nvSpPr>
        <p:spPr bwMode="auto">
          <a:xfrm>
            <a:off x="7386505" y="607117"/>
            <a:ext cx="1652486" cy="1652486"/>
          </a:xfrm>
          <a:prstGeom prst="mathMultiply">
            <a:avLst>
              <a:gd name="adj1" fmla="val 13672"/>
            </a:avLst>
          </a:prstGeom>
          <a:solidFill>
            <a:schemeClr val="tx1">
              <a:alpha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Ｐゴシック" charset="-12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643BA6B-D561-49CC-AE4A-91C7EECBAAED}"/>
              </a:ext>
            </a:extLst>
          </p:cNvPr>
          <p:cNvSpPr txBox="1"/>
          <p:nvPr/>
        </p:nvSpPr>
        <p:spPr bwMode="auto">
          <a:xfrm>
            <a:off x="5042401" y="3047957"/>
            <a:ext cx="2588850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200" b="0" i="0" u="none" strike="noStrike" kern="0" cap="none" spc="-10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</a:t>
            </a:r>
            <a:r>
              <a:rPr kumimoji="0" lang="ja-JP" altLang="en-US" sz="4800" b="0" i="0" u="none" strike="noStrike" kern="0" cap="none" spc="-10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コロナ</a:t>
            </a:r>
            <a:endParaRPr kumimoji="0" lang="en-US" altLang="ja-JP" sz="4800" b="0" i="0" u="none" strike="noStrike" kern="0" cap="none" spc="-100" normalizeH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ウイルス</a:t>
            </a:r>
            <a:endParaRPr kumimoji="0" lang="ja-JP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F829DD8-C367-4163-BBD8-B41C871D5487}"/>
              </a:ext>
            </a:extLst>
          </p:cNvPr>
          <p:cNvSpPr txBox="1"/>
          <p:nvPr/>
        </p:nvSpPr>
        <p:spPr bwMode="auto">
          <a:xfrm>
            <a:off x="2300606" y="3350355"/>
            <a:ext cx="12311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災害</a:t>
            </a:r>
            <a:endParaRPr kumimoji="0" lang="ja-JP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175F8E-CC1F-463C-93BB-BC9314F6DA80}"/>
              </a:ext>
            </a:extLst>
          </p:cNvPr>
          <p:cNvSpPr txBox="1"/>
          <p:nvPr/>
        </p:nvSpPr>
        <p:spPr bwMode="auto">
          <a:xfrm>
            <a:off x="2358313" y="3051344"/>
            <a:ext cx="1115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kern="0" dirty="0"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さいがい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4D455-52C3-4292-84D4-1066498AB30E}"/>
              </a:ext>
            </a:extLst>
          </p:cNvPr>
          <p:cNvSpPr txBox="1"/>
          <p:nvPr/>
        </p:nvSpPr>
        <p:spPr>
          <a:xfrm>
            <a:off x="0" y="0"/>
            <a:ext cx="9144000" cy="792000"/>
          </a:xfrm>
          <a:prstGeom prst="rect">
            <a:avLst/>
          </a:prstGeom>
          <a:solidFill>
            <a:srgbClr val="495677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まとめ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E19293-875D-4F4B-99C0-DC836F760278}"/>
              </a:ext>
            </a:extLst>
          </p:cNvPr>
          <p:cNvSpPr txBox="1"/>
          <p:nvPr/>
        </p:nvSpPr>
        <p:spPr>
          <a:xfrm>
            <a:off x="0" y="4811958"/>
            <a:ext cx="9144000" cy="936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lIns="0" tIns="108000" rIns="0" bIns="108000" rtlCol="0" anchor="ctr" anchorCtr="0">
            <a:noAutofit/>
          </a:bodyPr>
          <a:lstStyle/>
          <a:p>
            <a:pPr algn="ctr"/>
            <a:r>
              <a:rPr kumimoji="1" lang="ja-JP" altLang="en-US" sz="36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両方</a:t>
            </a:r>
            <a:r>
              <a:rPr kumimoji="1" lang="ja-JP" altLang="en-US" sz="28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kumimoji="1" lang="ja-JP" altLang="en-US" sz="36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バランスよく考えた避難</a:t>
            </a:r>
            <a:r>
              <a:rPr kumimoji="1" lang="ja-JP" altLang="en-US" sz="28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kumimoji="1" lang="ja-JP" altLang="en-US" sz="3600" dirty="0"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必要です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EC5794F-B0F1-4F9E-83EE-6452FDAEB737}"/>
              </a:ext>
            </a:extLst>
          </p:cNvPr>
          <p:cNvCxnSpPr/>
          <p:nvPr/>
        </p:nvCxnSpPr>
        <p:spPr>
          <a:xfrm>
            <a:off x="700807" y="5626599"/>
            <a:ext cx="568800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01415EF-5DE9-4029-B51E-6821FF2C6892}"/>
              </a:ext>
            </a:extLst>
          </p:cNvPr>
          <p:cNvGrpSpPr/>
          <p:nvPr/>
        </p:nvGrpSpPr>
        <p:grpSpPr>
          <a:xfrm>
            <a:off x="4193545" y="5737811"/>
            <a:ext cx="2462213" cy="1039412"/>
            <a:chOff x="465421" y="432600"/>
            <a:chExt cx="2462213" cy="1039412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7521ACE-C8D5-4A08-8761-CD0CFBE2A67E}"/>
                </a:ext>
              </a:extLst>
            </p:cNvPr>
            <p:cNvSpPr txBox="1"/>
            <p:nvPr/>
          </p:nvSpPr>
          <p:spPr>
            <a:xfrm>
              <a:off x="465421" y="733348"/>
              <a:ext cx="2462213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4800" dirty="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分散避難</a:t>
              </a:r>
              <a:endParaRPr kumimoji="1" lang="ja-JP" altLang="en-US" sz="36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CDC5EB6-2071-4547-9129-82A15BAFAAD9}"/>
                </a:ext>
              </a:extLst>
            </p:cNvPr>
            <p:cNvSpPr txBox="1"/>
            <p:nvPr/>
          </p:nvSpPr>
          <p:spPr>
            <a:xfrm>
              <a:off x="1943407" y="432600"/>
              <a:ext cx="82234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ひなん</a:t>
              </a:r>
              <a:endParaRPr kumimoji="1" lang="ja-JP" altLang="en-US" sz="16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044CC2E-E8B2-4BF3-841A-DA85B23A0293}"/>
                </a:ext>
              </a:extLst>
            </p:cNvPr>
            <p:cNvSpPr txBox="1"/>
            <p:nvPr/>
          </p:nvSpPr>
          <p:spPr>
            <a:xfrm>
              <a:off x="589707" y="432600"/>
              <a:ext cx="108363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2400">
                  <a:solidFill>
                    <a:srgbClr val="FFFF00"/>
                  </a:solidFill>
                  <a:effectLst>
                    <a:glow rad="190500">
                      <a:srgbClr val="49647F"/>
                    </a:glow>
                  </a:effectLst>
                  <a:latin typeface="+mj-ea"/>
                  <a:ea typeface="+mj-ea"/>
                </a:rPr>
                <a:t>ぶんさん</a:t>
              </a:r>
              <a:endParaRPr kumimoji="1" lang="ja-JP" altLang="en-US" sz="1600" dirty="0">
                <a:solidFill>
                  <a:srgbClr val="49647F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5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97213" y="2463800"/>
            <a:ext cx="1949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おわり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25" y="3953471"/>
            <a:ext cx="8997950" cy="78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新型コロナウイルスが蔓延するなかでの避難を考える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484407" y="3953471"/>
            <a:ext cx="41751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EAC7FC-0A8D-4A8C-96E8-5424E6B74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5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F0CE385B-B6FC-4A4C-A5A1-3B213C4E6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6156"/>
          <a:stretch/>
        </p:blipFill>
        <p:spPr bwMode="auto">
          <a:xfrm>
            <a:off x="0" y="7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3CF2C08-A899-486C-B918-CF990282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" y="4338000"/>
            <a:ext cx="2842107" cy="25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476A27-8002-4EFA-B50A-AD9D37755A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163B7A-E3FB-4929-9CE5-C8CB0E7B9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>
                <a:solidFill>
                  <a:schemeClr val="bg1"/>
                </a:solidFill>
              </a:rPr>
              <a:pPr/>
              <a:t>3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2B9D4C-4958-4944-B563-B1A26CB22B6F}"/>
              </a:ext>
            </a:extLst>
          </p:cNvPr>
          <p:cNvSpPr txBox="1"/>
          <p:nvPr/>
        </p:nvSpPr>
        <p:spPr>
          <a:xfrm>
            <a:off x="1608849" y="435236"/>
            <a:ext cx="5926302" cy="92333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新型</a:t>
            </a:r>
            <a:r>
              <a:rPr kumimoji="1" lang="ja-JP" altLang="en-US" sz="60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コロナウイルス</a:t>
            </a:r>
            <a:endParaRPr kumimoji="1" lang="ja-JP" altLang="en-US" sz="4000" dirty="0">
              <a:solidFill>
                <a:srgbClr val="49647F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3CD40DF-C745-475E-AA25-A0CDE88D46DC}"/>
              </a:ext>
            </a:extLst>
          </p:cNvPr>
          <p:cNvGrpSpPr/>
          <p:nvPr/>
        </p:nvGrpSpPr>
        <p:grpSpPr>
          <a:xfrm>
            <a:off x="3139962" y="4051674"/>
            <a:ext cx="2587060" cy="2777495"/>
            <a:chOff x="-2916643" y="2844619"/>
            <a:chExt cx="2086830" cy="2240444"/>
          </a:xfrm>
          <a:effectLst>
            <a:glow rad="127000">
              <a:schemeClr val="bg1"/>
            </a:glow>
          </a:effectLst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7365652-F197-4409-A68C-BBB580B65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6643" y="2844619"/>
              <a:ext cx="2086830" cy="224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斜めから見たマスクのイラスト">
              <a:extLst>
                <a:ext uri="{FF2B5EF4-FFF2-40B4-BE49-F238E27FC236}">
                  <a16:creationId xmlns:a16="http://schemas.microsoft.com/office/drawing/2014/main" id="{BDC4D2CA-6FB0-4C52-820F-B63EDE651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0361" y="3786184"/>
              <a:ext cx="889712" cy="52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82C58FF-5C05-4351-A3D2-9A63F9E7E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47801" y="3698081"/>
              <a:ext cx="173832" cy="135734"/>
            </a:xfrm>
            <a:prstGeom prst="line">
              <a:avLst/>
            </a:prstGeom>
            <a:ln w="31750">
              <a:solidFill>
                <a:srgbClr val="AE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7D0AB6CF-2426-4012-83D5-A7DB90604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63303" y="3964841"/>
              <a:ext cx="215288" cy="149964"/>
            </a:xfrm>
            <a:prstGeom prst="line">
              <a:avLst/>
            </a:prstGeom>
            <a:ln w="31750">
              <a:solidFill>
                <a:srgbClr val="AEB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9D9FDF1-18BA-4FA5-99EA-E4F5B1DE9424}"/>
              </a:ext>
            </a:extLst>
          </p:cNvPr>
          <p:cNvGrpSpPr/>
          <p:nvPr/>
        </p:nvGrpSpPr>
        <p:grpSpPr>
          <a:xfrm>
            <a:off x="111177" y="1488819"/>
            <a:ext cx="3337477" cy="3235174"/>
            <a:chOff x="85776" y="1476119"/>
            <a:chExt cx="4037532" cy="3913770"/>
          </a:xfrm>
        </p:grpSpPr>
        <p:pic>
          <p:nvPicPr>
            <p:cNvPr id="1026" name="Picture 2" descr="マスクを付けて歩く学生のイラスト（男子小学生）">
              <a:extLst>
                <a:ext uri="{FF2B5EF4-FFF2-40B4-BE49-F238E27FC236}">
                  <a16:creationId xmlns:a16="http://schemas.microsoft.com/office/drawing/2014/main" id="{6501DDC4-C910-454F-B9C1-E97B25EE8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" y="1476119"/>
              <a:ext cx="2047875" cy="333375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マスクを付けて歩く学生のイラスト（女子小学生）">
              <a:extLst>
                <a:ext uri="{FF2B5EF4-FFF2-40B4-BE49-F238E27FC236}">
                  <a16:creationId xmlns:a16="http://schemas.microsoft.com/office/drawing/2014/main" id="{0968193F-1E54-4AEA-8F32-B7F570D5B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433" y="2056139"/>
              <a:ext cx="2047875" cy="333375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ソーシャルディスタンスのイラスト（子供）">
            <a:extLst>
              <a:ext uri="{FF2B5EF4-FFF2-40B4-BE49-F238E27FC236}">
                <a16:creationId xmlns:a16="http://schemas.microsoft.com/office/drawing/2014/main" id="{81BB215E-7570-419D-A18B-C07F8854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58" y="1351826"/>
            <a:ext cx="4098888" cy="266427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03A6ED-C5E0-41F5-9641-355C64D0290F}"/>
              </a:ext>
            </a:extLst>
          </p:cNvPr>
          <p:cNvSpPr txBox="1"/>
          <p:nvPr/>
        </p:nvSpPr>
        <p:spPr>
          <a:xfrm>
            <a:off x="703833" y="3728295"/>
            <a:ext cx="1575752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4800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マスク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D3D8F3D-B737-4A9F-9DAB-D2E69D7437B9}"/>
              </a:ext>
            </a:extLst>
          </p:cNvPr>
          <p:cNvSpPr txBox="1"/>
          <p:nvPr/>
        </p:nvSpPr>
        <p:spPr>
          <a:xfrm>
            <a:off x="5228922" y="5855972"/>
            <a:ext cx="3342262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4800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手洗い・消毒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501D08-4C10-48C6-991E-6AA9F1303F36}"/>
              </a:ext>
            </a:extLst>
          </p:cNvPr>
          <p:cNvSpPr txBox="1"/>
          <p:nvPr/>
        </p:nvSpPr>
        <p:spPr>
          <a:xfrm>
            <a:off x="6687395" y="3250992"/>
            <a:ext cx="1700787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4800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離れる</a:t>
            </a:r>
          </a:p>
        </p:txBody>
      </p:sp>
    </p:spTree>
    <p:extLst>
      <p:ext uri="{BB962C8B-B14F-4D97-AF65-F5344CB8AC3E}">
        <p14:creationId xmlns:p14="http://schemas.microsoft.com/office/powerpoint/2010/main" val="81639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D78527-34CB-4085-8C1C-B274A3E54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4046A2-1A05-4E30-80A2-601E745EA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4" t="21458" r="44206" b="5993"/>
          <a:stretch/>
        </p:blipFill>
        <p:spPr>
          <a:xfrm>
            <a:off x="146958" y="1404258"/>
            <a:ext cx="8784770" cy="488042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633984-7F49-4630-B429-1185FBDDD73C}"/>
              </a:ext>
            </a:extLst>
          </p:cNvPr>
          <p:cNvSpPr txBox="1"/>
          <p:nvPr/>
        </p:nvSpPr>
        <p:spPr>
          <a:xfrm>
            <a:off x="252000" y="6667760"/>
            <a:ext cx="8640000" cy="190240"/>
          </a:xfrm>
          <a:prstGeom prst="rect">
            <a:avLst/>
          </a:prstGeom>
          <a:noFill/>
        </p:spPr>
        <p:txBody>
          <a:bodyPr wrap="square" lIns="0" tIns="0" rIns="0" bIns="36000" rtlCol="0" anchor="b" anchorCtr="0">
            <a:spAutoFit/>
          </a:bodyPr>
          <a:lstStyle/>
          <a:p>
            <a:pPr algn="l"/>
            <a:r>
              <a:rPr lang="ja-JP" altLang="en-US" sz="1000" dirty="0"/>
              <a:t>引用）　厚生労働省「３つの密を避けましょう（ポスター）」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A12AC2-1D42-4E42-A752-1B6FE4CE8F86}"/>
              </a:ext>
            </a:extLst>
          </p:cNvPr>
          <p:cNvSpPr txBox="1"/>
          <p:nvPr/>
        </p:nvSpPr>
        <p:spPr>
          <a:xfrm>
            <a:off x="69172" y="386152"/>
            <a:ext cx="9005671" cy="8309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３</a:t>
            </a:r>
            <a:r>
              <a:rPr kumimoji="1" lang="ja-JP" altLang="en-US" sz="4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つの</a:t>
            </a:r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条件</a:t>
            </a:r>
            <a:r>
              <a:rPr kumimoji="1" lang="ja-JP" altLang="en-US" sz="4400" dirty="0"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が</a:t>
            </a:r>
            <a:r>
              <a:rPr kumimoji="1" lang="ja-JP" altLang="en-US" sz="5400" dirty="0"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そろう場</a:t>
            </a:r>
            <a:r>
              <a:rPr kumimoji="1" lang="ja-JP" altLang="en-US" sz="4400" dirty="0"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が</a:t>
            </a:r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最</a:t>
            </a:r>
            <a:r>
              <a:rPr kumimoji="1" lang="ja-JP" altLang="en-US" sz="4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も</a:t>
            </a:r>
            <a:r>
              <a:rPr kumimoji="1" lang="ja-JP" altLang="en-US" sz="5400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危険</a:t>
            </a:r>
            <a:endParaRPr kumimoji="1" lang="ja-JP" altLang="en-US" sz="4000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33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50B15E4-3DBB-4355-AF10-02DD3D535B8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図 8" descr="山の景色&#10;&#10;自動的に生成された説明">
              <a:extLst>
                <a:ext uri="{FF2B5EF4-FFF2-40B4-BE49-F238E27FC236}">
                  <a16:creationId xmlns:a16="http://schemas.microsoft.com/office/drawing/2014/main" id="{0B5AD272-8BD3-46FB-B43A-C5D0A843D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r="5556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84F7E62-A480-48CD-BDBF-682773A565A5}"/>
                </a:ext>
              </a:extLst>
            </p:cNvPr>
            <p:cNvSpPr txBox="1"/>
            <p:nvPr/>
          </p:nvSpPr>
          <p:spPr bwMode="auto">
            <a:xfrm>
              <a:off x="123824" y="6611679"/>
              <a:ext cx="6486526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494949"/>
                    </a:glow>
                  </a:effectLst>
                  <a:uLnTx/>
                  <a:uFillTx/>
                </a:rPr>
                <a:t>撮影地）　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494949"/>
                    </a:glow>
                  </a:effectLst>
                  <a:uLnTx/>
                  <a:uFillTx/>
                </a:rPr>
                <a:t>球磨川（熊本県八代市坂本町）　＜国土地理院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494949"/>
                    </a:glow>
                  </a:effectLst>
                  <a:uLnTx/>
                  <a:uFillTx/>
                </a:rPr>
                <a:t>2020/07/04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27000">
                      <a:srgbClr val="494949"/>
                    </a:glow>
                  </a:effectLst>
                  <a:uLnTx/>
                  <a:uFillTx/>
                </a:rPr>
                <a:t>撮影＞</a:t>
              </a: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E788E6-FA7A-4184-8AD4-9657B63B5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>
                <a:solidFill>
                  <a:schemeClr val="bg1"/>
                </a:solidFill>
              </a:rPr>
              <a:pPr/>
              <a:t>5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98E79B-BB94-4D48-9F60-35F1E3A3B096}"/>
              </a:ext>
            </a:extLst>
          </p:cNvPr>
          <p:cNvSpPr txBox="1"/>
          <p:nvPr/>
        </p:nvSpPr>
        <p:spPr>
          <a:xfrm>
            <a:off x="1705831" y="5504851"/>
            <a:ext cx="5732339" cy="101566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kumimoji="1" lang="ja-JP" altLang="en-US" sz="54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令和</a:t>
            </a:r>
            <a:r>
              <a:rPr kumimoji="1" lang="ja-JP" altLang="en-US" sz="66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２</a:t>
            </a:r>
            <a:r>
              <a:rPr kumimoji="1" lang="ja-JP" altLang="en-US" sz="54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年</a:t>
            </a:r>
            <a:r>
              <a:rPr kumimoji="1" lang="ja-JP" altLang="en-US" sz="66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７</a:t>
            </a:r>
            <a:r>
              <a:rPr kumimoji="1" lang="ja-JP" altLang="en-US" sz="54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月</a:t>
            </a:r>
            <a:r>
              <a:rPr kumimoji="1" lang="ja-JP" altLang="en-US" sz="66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bg1"/>
                  </a:glow>
                </a:effectLst>
                <a:latin typeface="+mj-ea"/>
                <a:ea typeface="+mj-ea"/>
              </a:rPr>
              <a:t>豪雨</a:t>
            </a:r>
            <a:endParaRPr kumimoji="1" lang="ja-JP" altLang="en-US" sz="5400" dirty="0"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rgbClr val="0070C0"/>
                  </a:gs>
                </a:gsLst>
                <a:lin ang="16200000" scaled="1"/>
                <a:tileRect/>
              </a:gradFill>
              <a:effectLst>
                <a:glow rad="190500">
                  <a:schemeClr val="bg1"/>
                </a:glow>
              </a:effectLst>
              <a:latin typeface="+mj-ea"/>
              <a:ea typeface="+mj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F386329-E2C0-4D8A-9377-F3322AC4DB6A}"/>
              </a:ext>
            </a:extLst>
          </p:cNvPr>
          <p:cNvGrpSpPr/>
          <p:nvPr/>
        </p:nvGrpSpPr>
        <p:grpSpPr>
          <a:xfrm>
            <a:off x="6804000" y="210906"/>
            <a:ext cx="2340000" cy="720000"/>
            <a:chOff x="6779360" y="410602"/>
            <a:chExt cx="2340000" cy="720000"/>
          </a:xfrm>
        </p:grpSpPr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BEC70B1E-7B06-4F6B-83F1-9C06FFB2F066}"/>
                </a:ext>
              </a:extLst>
            </p:cNvPr>
            <p:cNvSpPr/>
            <p:nvPr/>
          </p:nvSpPr>
          <p:spPr>
            <a:xfrm rot="16200000">
              <a:off x="7589360" y="-399398"/>
              <a:ext cx="720000" cy="23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94168DB-30D6-428C-B8D5-3F434060A8B7}"/>
                </a:ext>
              </a:extLst>
            </p:cNvPr>
            <p:cNvSpPr txBox="1"/>
            <p:nvPr/>
          </p:nvSpPr>
          <p:spPr>
            <a:xfrm>
              <a:off x="7298652" y="492704"/>
              <a:ext cx="1384995" cy="55399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熊本県</a:t>
              </a:r>
              <a:endParaRPr lang="ja-JP" altLang="en-US" sz="36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A3CEF58-0F9B-4DF7-9BA5-B9A47B8B0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E047CEC-38B4-4F93-BDAB-EA9FAD6D324C}"/>
              </a:ext>
            </a:extLst>
          </p:cNvPr>
          <p:cNvGrpSpPr/>
          <p:nvPr/>
        </p:nvGrpSpPr>
        <p:grpSpPr>
          <a:xfrm>
            <a:off x="288000" y="3794218"/>
            <a:ext cx="8856000" cy="2520001"/>
            <a:chOff x="288000" y="3794218"/>
            <a:chExt cx="8856000" cy="2520001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B1F9A35-6C3D-428A-A93A-AF9A31A184A9}"/>
                </a:ext>
              </a:extLst>
            </p:cNvPr>
            <p:cNvSpPr/>
            <p:nvPr/>
          </p:nvSpPr>
          <p:spPr>
            <a:xfrm>
              <a:off x="288000" y="3794218"/>
              <a:ext cx="8856000" cy="25200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61759D3-D986-44AB-A02F-432FC86F1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16" y="3794219"/>
              <a:ext cx="2842107" cy="252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B3E99FA-BF8A-44CD-859B-7A0715E8E859}"/>
                </a:ext>
              </a:extLst>
            </p:cNvPr>
            <p:cNvSpPr/>
            <p:nvPr/>
          </p:nvSpPr>
          <p:spPr>
            <a:xfrm>
              <a:off x="3352801" y="4337143"/>
              <a:ext cx="5619750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80000"/>
                </a:lnSpc>
                <a:spcBef>
                  <a:spcPts val="1800"/>
                </a:spcBef>
              </a:pPr>
              <a:r>
                <a:rPr kumimoji="1" lang="ja-JP" altLang="en-US" sz="6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9F2936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新型コロナ</a:t>
              </a:r>
              <a:endParaRPr kumimoji="1" lang="en-US" altLang="ja-JP" sz="6000" dirty="0">
                <a:gradFill>
                  <a:gsLst>
                    <a:gs pos="0">
                      <a:srgbClr val="9F2936">
                        <a:lumMod val="50000"/>
                      </a:srgbClr>
                    </a:gs>
                    <a:gs pos="100000">
                      <a:srgbClr val="9F2936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effectLst>
                  <a:glow rad="127000">
                    <a:prstClr val="white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r" defTabSz="914400">
                <a:lnSpc>
                  <a:spcPct val="80000"/>
                </a:lnSpc>
                <a:spcBef>
                  <a:spcPts val="1800"/>
                </a:spcBef>
              </a:pPr>
              <a:r>
                <a:rPr kumimoji="1" lang="ja-JP" altLang="en-US" sz="6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9F2936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ウイルス</a:t>
              </a:r>
              <a:r>
                <a:rPr kumimoji="1" lang="ja-JP" altLang="en-US" sz="4400" dirty="0">
                  <a:solidFill>
                    <a:prstClr val="black"/>
                  </a:soli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も</a:t>
              </a:r>
              <a:r>
                <a:rPr kumimoji="1" lang="ja-JP" altLang="en-US" sz="6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9F2936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心配</a:t>
              </a:r>
              <a:endParaRPr kumimoji="1" lang="ja-JP" altLang="en-US" sz="480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C52DE3C-362A-4BAB-B438-C113BC559DFB}"/>
              </a:ext>
            </a:extLst>
          </p:cNvPr>
          <p:cNvGrpSpPr/>
          <p:nvPr/>
        </p:nvGrpSpPr>
        <p:grpSpPr>
          <a:xfrm>
            <a:off x="0" y="555336"/>
            <a:ext cx="8856000" cy="2340000"/>
            <a:chOff x="0" y="555336"/>
            <a:chExt cx="8856000" cy="2340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EC7DBFE-5677-4CA4-B4FE-8937755628F0}"/>
                </a:ext>
              </a:extLst>
            </p:cNvPr>
            <p:cNvSpPr/>
            <p:nvPr/>
          </p:nvSpPr>
          <p:spPr>
            <a:xfrm>
              <a:off x="0" y="555336"/>
              <a:ext cx="8856000" cy="2340000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A06781F-B75F-4FAA-A272-BC27A3BAD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699" y="680817"/>
              <a:ext cx="1876425" cy="187642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2" name="図 11" descr="誕生日のケーキ&#10;&#10;自動的に生成された説明">
              <a:extLst>
                <a:ext uri="{FF2B5EF4-FFF2-40B4-BE49-F238E27FC236}">
                  <a16:creationId xmlns:a16="http://schemas.microsoft.com/office/drawing/2014/main" id="{76CDDBED-178F-4CCA-B122-D2167DBD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0120" y="1241307"/>
              <a:ext cx="2515879" cy="14906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101BDE6-083E-4C79-A903-D21D69557C02}"/>
                </a:ext>
              </a:extLst>
            </p:cNvPr>
            <p:cNvSpPr/>
            <p:nvPr/>
          </p:nvSpPr>
          <p:spPr>
            <a:xfrm>
              <a:off x="151011" y="1191685"/>
              <a:ext cx="45122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kumimoji="1" lang="ja-JP" altLang="en-US" sz="6000" dirty="0">
                  <a:gradFill flip="none" rotWithShape="1">
                    <a:gsLst>
                      <a:gs pos="0">
                        <a:srgbClr val="1B587C">
                          <a:lumMod val="50000"/>
                        </a:srgbClr>
                      </a:gs>
                      <a:gs pos="100000">
                        <a:srgbClr val="1B587C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水害</a:t>
              </a:r>
              <a:r>
                <a:rPr kumimoji="1" lang="ja-JP" altLang="en-US" sz="4800" dirty="0">
                  <a:solidFill>
                    <a:prstClr val="black"/>
                  </a:soli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も</a:t>
              </a:r>
              <a:r>
                <a:rPr kumimoji="1" lang="ja-JP" altLang="en-US" sz="6000" dirty="0">
                  <a:gradFill flip="none" rotWithShape="1">
                    <a:gsLst>
                      <a:gs pos="0">
                        <a:srgbClr val="1B587C">
                          <a:lumMod val="50000"/>
                        </a:srgbClr>
                      </a:gs>
                      <a:gs pos="100000">
                        <a:srgbClr val="1B587C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127000">
                      <a:prstClr val="white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心配</a:t>
              </a:r>
              <a:endParaRPr kumimoji="1" lang="en-US" altLang="ja-JP" sz="4800" dirty="0">
                <a:gradFill flip="none" rotWithShape="1">
                  <a:gsLst>
                    <a:gs pos="0">
                      <a:srgbClr val="1B587C">
                        <a:lumMod val="50000"/>
                      </a:srgbClr>
                    </a:gs>
                    <a:gs pos="100000">
                      <a:srgbClr val="1B587C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127000">
                    <a:prstClr val="white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E3D69B-59FE-4A76-B266-DDC3F20D7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B8A550-B99E-4548-AAE5-B5C42F19752B}"/>
              </a:ext>
            </a:extLst>
          </p:cNvPr>
          <p:cNvSpPr txBox="1"/>
          <p:nvPr/>
        </p:nvSpPr>
        <p:spPr>
          <a:xfrm>
            <a:off x="254000" y="608481"/>
            <a:ext cx="6121869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災害が起きそうな時、どうする？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834A3BF-35FD-4AB3-B44A-17B0E44B1C8B}"/>
              </a:ext>
            </a:extLst>
          </p:cNvPr>
          <p:cNvGrpSpPr/>
          <p:nvPr/>
        </p:nvGrpSpPr>
        <p:grpSpPr>
          <a:xfrm>
            <a:off x="2557889" y="1827851"/>
            <a:ext cx="4035321" cy="2644638"/>
            <a:chOff x="2557889" y="1827851"/>
            <a:chExt cx="4035321" cy="2644638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F6DB991-C2F0-4C08-94E9-5EA431CD9572}"/>
                </a:ext>
              </a:extLst>
            </p:cNvPr>
            <p:cNvGrpSpPr/>
            <p:nvPr/>
          </p:nvGrpSpPr>
          <p:grpSpPr>
            <a:xfrm>
              <a:off x="2557889" y="1827851"/>
              <a:ext cx="1769715" cy="2644638"/>
              <a:chOff x="3445196" y="1508537"/>
              <a:chExt cx="1769715" cy="2644638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950B06-FBD4-4EB7-8B0F-21B32C735614}"/>
                  </a:ext>
                </a:extLst>
              </p:cNvPr>
              <p:cNvSpPr txBox="1"/>
              <p:nvPr/>
            </p:nvSpPr>
            <p:spPr>
              <a:xfrm>
                <a:off x="3445196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避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D5C4B14-BEB4-4B33-9A5D-61DC3B9A514E}"/>
                  </a:ext>
                </a:extLst>
              </p:cNvPr>
              <p:cNvSpPr txBox="1"/>
              <p:nvPr/>
            </p:nvSpPr>
            <p:spPr>
              <a:xfrm>
                <a:off x="4017468" y="1508537"/>
                <a:ext cx="6251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ひ</a:t>
                </a: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B8FF8B2-A90B-43ED-A7E1-3ACDC8052D91}"/>
                </a:ext>
              </a:extLst>
            </p:cNvPr>
            <p:cNvGrpSpPr/>
            <p:nvPr/>
          </p:nvGrpSpPr>
          <p:grpSpPr>
            <a:xfrm>
              <a:off x="4823495" y="1827852"/>
              <a:ext cx="1769715" cy="2644637"/>
              <a:chOff x="5623595" y="1508538"/>
              <a:chExt cx="1769715" cy="2644637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D0BA20A-18BC-4F96-81D2-15386CFF45E1}"/>
                  </a:ext>
                </a:extLst>
              </p:cNvPr>
              <p:cNvSpPr txBox="1"/>
              <p:nvPr/>
            </p:nvSpPr>
            <p:spPr>
              <a:xfrm>
                <a:off x="5783093" y="1508538"/>
                <a:ext cx="145071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dist"/>
                <a:r>
                  <a:rPr kumimoji="1" lang="ja-JP" altLang="en-US" sz="54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な ん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8D4798A-4B66-46F3-92E1-BB3270E592AB}"/>
                  </a:ext>
                </a:extLst>
              </p:cNvPr>
              <p:cNvSpPr txBox="1"/>
              <p:nvPr/>
            </p:nvSpPr>
            <p:spPr>
              <a:xfrm>
                <a:off x="5623595" y="2029517"/>
                <a:ext cx="1769715" cy="212365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/>
                <a:r>
                  <a:rPr kumimoji="1" lang="ja-JP" altLang="en-US" sz="13800" dirty="0">
                    <a:solidFill>
                      <a:srgbClr val="49647F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難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FEA3AD8B-4FEA-43A5-B9E9-D15C5152089E}"/>
              </a:ext>
            </a:extLst>
          </p:cNvPr>
          <p:cNvGrpSpPr/>
          <p:nvPr/>
        </p:nvGrpSpPr>
        <p:grpSpPr>
          <a:xfrm>
            <a:off x="260425" y="2225055"/>
            <a:ext cx="8640000" cy="4076685"/>
            <a:chOff x="260425" y="2225055"/>
            <a:chExt cx="8640000" cy="4076685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F263F29E-7F58-46BC-B902-B80DCF96524A}"/>
                </a:ext>
              </a:extLst>
            </p:cNvPr>
            <p:cNvSpPr/>
            <p:nvPr/>
          </p:nvSpPr>
          <p:spPr bwMode="auto">
            <a:xfrm>
              <a:off x="260425" y="2278380"/>
              <a:ext cx="8640000" cy="4023360"/>
            </a:xfrm>
            <a:custGeom>
              <a:avLst/>
              <a:gdLst>
                <a:gd name="connsiteX0" fmla="*/ 0 w 8557260"/>
                <a:gd name="connsiteY0" fmla="*/ 4023360 h 4023360"/>
                <a:gd name="connsiteX1" fmla="*/ 2141220 w 8557260"/>
                <a:gd name="connsiteY1" fmla="*/ 3695700 h 4023360"/>
                <a:gd name="connsiteX2" fmla="*/ 2887980 w 8557260"/>
                <a:gd name="connsiteY2" fmla="*/ 2560320 h 4023360"/>
                <a:gd name="connsiteX3" fmla="*/ 4762500 w 8557260"/>
                <a:gd name="connsiteY3" fmla="*/ 2103120 h 4023360"/>
                <a:gd name="connsiteX4" fmla="*/ 6621780 w 8557260"/>
                <a:gd name="connsiteY4" fmla="*/ 1516380 h 4023360"/>
                <a:gd name="connsiteX5" fmla="*/ 7665720 w 8557260"/>
                <a:gd name="connsiteY5" fmla="*/ 449580 h 4023360"/>
                <a:gd name="connsiteX6" fmla="*/ 8557260 w 8557260"/>
                <a:gd name="connsiteY6" fmla="*/ 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7260" h="4023360">
                  <a:moveTo>
                    <a:pt x="0" y="4023360"/>
                  </a:moveTo>
                  <a:cubicBezTo>
                    <a:pt x="829945" y="3981450"/>
                    <a:pt x="1659890" y="3939540"/>
                    <a:pt x="2141220" y="3695700"/>
                  </a:cubicBezTo>
                  <a:cubicBezTo>
                    <a:pt x="2622550" y="3451860"/>
                    <a:pt x="2451100" y="2825750"/>
                    <a:pt x="2887980" y="2560320"/>
                  </a:cubicBezTo>
                  <a:cubicBezTo>
                    <a:pt x="3324860" y="2294890"/>
                    <a:pt x="4140200" y="2277110"/>
                    <a:pt x="4762500" y="2103120"/>
                  </a:cubicBezTo>
                  <a:cubicBezTo>
                    <a:pt x="5384800" y="1929130"/>
                    <a:pt x="6137910" y="1791970"/>
                    <a:pt x="6621780" y="1516380"/>
                  </a:cubicBezTo>
                  <a:cubicBezTo>
                    <a:pt x="7105650" y="1240790"/>
                    <a:pt x="7343140" y="702310"/>
                    <a:pt x="7665720" y="449580"/>
                  </a:cubicBezTo>
                  <a:cubicBezTo>
                    <a:pt x="7988300" y="196850"/>
                    <a:pt x="8272780" y="98425"/>
                    <a:pt x="8557260" y="0"/>
                  </a:cubicBezTo>
                </a:path>
              </a:pathLst>
            </a:custGeom>
            <a:noFill/>
            <a:ln w="952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27E41B2-94CC-47FE-8717-6772499CDD0E}"/>
                </a:ext>
              </a:extLst>
            </p:cNvPr>
            <p:cNvGrpSpPr/>
            <p:nvPr/>
          </p:nvGrpSpPr>
          <p:grpSpPr>
            <a:xfrm>
              <a:off x="847235" y="5158571"/>
              <a:ext cx="746089" cy="720725"/>
              <a:chOff x="5862527" y="2401679"/>
              <a:chExt cx="653333" cy="631121"/>
            </a:xfrm>
          </p:grpSpPr>
          <p:sp>
            <p:nvSpPr>
              <p:cNvPr id="6" name="フリーフォーム 403">
                <a:extLst>
                  <a:ext uri="{FF2B5EF4-FFF2-40B4-BE49-F238E27FC236}">
                    <a16:creationId xmlns:a16="http://schemas.microsoft.com/office/drawing/2014/main" id="{7A7E053C-7F6D-4218-87B2-52093A1D7F4B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3112E6E4-BE27-4B7C-A1F7-FD319B892B2B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A90DB8DA-EFE2-4EB2-9A19-6E8D3FCF2EEC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48E2AA84-FF06-4FED-898A-BEF27B63E8A3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741EDD61-33E2-493E-9A9E-FC79A07C2C3B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467E55AC-7138-4A19-8C30-322BD6EE4EEF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2CC8EBC-FE7D-4671-B9B9-CF4A66F13BC6}"/>
                </a:ext>
              </a:extLst>
            </p:cNvPr>
            <p:cNvGrpSpPr/>
            <p:nvPr/>
          </p:nvGrpSpPr>
          <p:grpSpPr>
            <a:xfrm>
              <a:off x="5145519" y="2606551"/>
              <a:ext cx="827382" cy="1092575"/>
              <a:chOff x="545097" y="2106564"/>
              <a:chExt cx="419530" cy="55399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DBDF43C-6D14-4067-AFCB-C21710309980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3DBFE944-0D2A-4041-929C-0C1A55366D06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42B73B3A-EB37-45EE-9A1C-A547B01EEA23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39BE5917-5F34-4ACB-BE40-B3FCAA39A76A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4BA494B7-A8AF-4782-8C6D-B6F2989A8B35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7A9CFB54-11BB-4B0D-8476-60CE92B5B3B5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D887CDF3-AFD7-472C-BB4C-24AACDE47098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7789E81C-5E03-4B93-86CE-AD09E3330F56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A381CFC7-905D-4A88-8F68-01CB735B2B7D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2494DA83-83D8-493C-9AD7-4DDC972187AA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176C922D-D042-4D96-8B93-17B54A4EA102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D9AD5808-372C-426F-89E5-214D0C771F4B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AB51632B-004D-4301-A004-A0C9B4178007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A63EB22-4E72-49E6-9629-B0B723CC83CA}"/>
                </a:ext>
              </a:extLst>
            </p:cNvPr>
            <p:cNvGrpSpPr/>
            <p:nvPr/>
          </p:nvGrpSpPr>
          <p:grpSpPr>
            <a:xfrm>
              <a:off x="2183225" y="2796527"/>
              <a:ext cx="746089" cy="720725"/>
              <a:chOff x="5862527" y="2401679"/>
              <a:chExt cx="653333" cy="631121"/>
            </a:xfrm>
          </p:grpSpPr>
          <p:sp>
            <p:nvSpPr>
              <p:cNvPr id="27" name="フリーフォーム 403">
                <a:extLst>
                  <a:ext uri="{FF2B5EF4-FFF2-40B4-BE49-F238E27FC236}">
                    <a16:creationId xmlns:a16="http://schemas.microsoft.com/office/drawing/2014/main" id="{7E21944D-5ADF-4833-8827-23C7A1F9C9E6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B1351A87-F85B-46D0-866B-C5D7272DE77A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688DABF5-A586-4B8F-96C3-0117929921E5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E8D2467A-BF2E-4667-B170-93AFD82448A6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0240402B-753E-44DD-AFFB-C0DD943A84B4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BEAFAD0C-EFCA-4763-9F6A-9525FF76E271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58DD68EF-B03D-4653-8EC1-8657B74C43F4}"/>
                </a:ext>
              </a:extLst>
            </p:cNvPr>
            <p:cNvGrpSpPr/>
            <p:nvPr/>
          </p:nvGrpSpPr>
          <p:grpSpPr>
            <a:xfrm>
              <a:off x="3401986" y="2311725"/>
              <a:ext cx="746089" cy="720725"/>
              <a:chOff x="5862527" y="2401679"/>
              <a:chExt cx="653333" cy="631121"/>
            </a:xfrm>
          </p:grpSpPr>
          <p:sp>
            <p:nvSpPr>
              <p:cNvPr id="34" name="フリーフォーム 403">
                <a:extLst>
                  <a:ext uri="{FF2B5EF4-FFF2-40B4-BE49-F238E27FC236}">
                    <a16:creationId xmlns:a16="http://schemas.microsoft.com/office/drawing/2014/main" id="{05F4CCFB-3B0B-4A15-ADDF-10D051AEF5E7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E724495C-ED31-42F1-9109-325C3D4A07C2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8C87B497-C651-474D-AE9A-9C66DA387F57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7B413D36-5F77-498F-9055-7AAE1A329E41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4B416B53-63E3-42B7-9E83-BBA056C89A42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38891120-16FA-48BA-8AC8-CB57E6896698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056BE399-CD6E-42B3-A4B5-767F5CA4656C}"/>
                </a:ext>
              </a:extLst>
            </p:cNvPr>
            <p:cNvGrpSpPr/>
            <p:nvPr/>
          </p:nvGrpSpPr>
          <p:grpSpPr>
            <a:xfrm>
              <a:off x="3264586" y="3427250"/>
              <a:ext cx="1272429" cy="937656"/>
              <a:chOff x="2665286" y="4486973"/>
              <a:chExt cx="1008000" cy="707100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07FD1DB7-4360-481D-BC84-636074EA6DC1}"/>
                  </a:ext>
                </a:extLst>
              </p:cNvPr>
              <p:cNvSpPr/>
              <p:nvPr/>
            </p:nvSpPr>
            <p:spPr>
              <a:xfrm>
                <a:off x="2665286" y="4762073"/>
                <a:ext cx="1008000" cy="432000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633E997-460F-4276-AE34-6260E2BEA8FC}"/>
                  </a:ext>
                </a:extLst>
              </p:cNvPr>
              <p:cNvSpPr/>
              <p:nvPr/>
            </p:nvSpPr>
            <p:spPr>
              <a:xfrm>
                <a:off x="2959521" y="4486973"/>
                <a:ext cx="419531" cy="553998"/>
              </a:xfrm>
              <a:prstGeom prst="rect">
                <a:avLst/>
              </a:prstGeom>
              <a:solidFill>
                <a:srgbClr val="00B05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C4099032-352D-45BD-B4FF-1D649D0E4424}"/>
                  </a:ext>
                </a:extLst>
              </p:cNvPr>
              <p:cNvGrpSpPr/>
              <p:nvPr/>
            </p:nvGrpSpPr>
            <p:grpSpPr>
              <a:xfrm>
                <a:off x="2722871" y="4836885"/>
                <a:ext cx="147008" cy="266260"/>
                <a:chOff x="2801453" y="4905942"/>
                <a:chExt cx="147008" cy="266260"/>
              </a:xfrm>
            </p:grpSpPr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66563D56-5880-4A96-98B7-D7ADDDD2D2D0}"/>
                    </a:ext>
                  </a:extLst>
                </p:cNvPr>
                <p:cNvSpPr/>
                <p:nvPr/>
              </p:nvSpPr>
              <p:spPr>
                <a:xfrm>
                  <a:off x="28014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59994A96-2D58-434D-A1DF-97F2A13DEE0A}"/>
                    </a:ext>
                  </a:extLst>
                </p:cNvPr>
                <p:cNvSpPr/>
                <p:nvPr/>
              </p:nvSpPr>
              <p:spPr>
                <a:xfrm>
                  <a:off x="28014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1A85CF68-773D-4D49-9765-BC43786F82A1}"/>
                  </a:ext>
                </a:extLst>
              </p:cNvPr>
              <p:cNvGrpSpPr/>
              <p:nvPr/>
            </p:nvGrpSpPr>
            <p:grpSpPr>
              <a:xfrm>
                <a:off x="2910296" y="4836885"/>
                <a:ext cx="147008" cy="266260"/>
                <a:chOff x="2993253" y="4905942"/>
                <a:chExt cx="147008" cy="266260"/>
              </a:xfrm>
            </p:grpSpPr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3DDD2D8D-4C82-4C89-8E6D-1E1E328411B2}"/>
                    </a:ext>
                  </a:extLst>
                </p:cNvPr>
                <p:cNvSpPr/>
                <p:nvPr/>
              </p:nvSpPr>
              <p:spPr>
                <a:xfrm>
                  <a:off x="2993253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2C38AE7A-E843-4639-9A49-29798F0A0A7D}"/>
                    </a:ext>
                  </a:extLst>
                </p:cNvPr>
                <p:cNvSpPr/>
                <p:nvPr/>
              </p:nvSpPr>
              <p:spPr>
                <a:xfrm>
                  <a:off x="2993253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8BE78AA1-E20F-49CC-9C6D-CDCAC381608B}"/>
                  </a:ext>
                </a:extLst>
              </p:cNvPr>
              <p:cNvSpPr/>
              <p:nvPr/>
            </p:nvSpPr>
            <p:spPr bwMode="auto">
              <a:xfrm>
                <a:off x="3074036" y="4571573"/>
                <a:ext cx="190500" cy="1905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charset="-128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E5A11CBF-332E-468E-B20E-6908A1B18E49}"/>
                  </a:ext>
                </a:extLst>
              </p:cNvPr>
              <p:cNvGrpSpPr/>
              <p:nvPr/>
            </p:nvGrpSpPr>
            <p:grpSpPr>
              <a:xfrm>
                <a:off x="3097721" y="4836885"/>
                <a:ext cx="147008" cy="266260"/>
                <a:chOff x="3177194" y="4905942"/>
                <a:chExt cx="147008" cy="266260"/>
              </a:xfrm>
            </p:grpSpPr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4811A94D-51B9-42C1-A3B9-8778DD2DBF87}"/>
                    </a:ext>
                  </a:extLst>
                </p:cNvPr>
                <p:cNvSpPr/>
                <p:nvPr/>
              </p:nvSpPr>
              <p:spPr>
                <a:xfrm>
                  <a:off x="31771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4ADE28C6-9998-4402-BC6C-E2832F91A701}"/>
                    </a:ext>
                  </a:extLst>
                </p:cNvPr>
                <p:cNvSpPr/>
                <p:nvPr/>
              </p:nvSpPr>
              <p:spPr>
                <a:xfrm>
                  <a:off x="31771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6F28F21E-D580-41E7-BFBD-EB8B92DF4ADC}"/>
                  </a:ext>
                </a:extLst>
              </p:cNvPr>
              <p:cNvGrpSpPr/>
              <p:nvPr/>
            </p:nvGrpSpPr>
            <p:grpSpPr>
              <a:xfrm>
                <a:off x="3285146" y="4836885"/>
                <a:ext cx="147008" cy="266260"/>
                <a:chOff x="3368994" y="4905942"/>
                <a:chExt cx="147008" cy="266260"/>
              </a:xfrm>
            </p:grpSpPr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AAD3F952-9987-4D79-8235-33AD26A66266}"/>
                    </a:ext>
                  </a:extLst>
                </p:cNvPr>
                <p:cNvSpPr/>
                <p:nvPr/>
              </p:nvSpPr>
              <p:spPr>
                <a:xfrm>
                  <a:off x="3368994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F7CBF364-0537-43EA-A65A-39388B8F8FD4}"/>
                    </a:ext>
                  </a:extLst>
                </p:cNvPr>
                <p:cNvSpPr/>
                <p:nvPr/>
              </p:nvSpPr>
              <p:spPr>
                <a:xfrm>
                  <a:off x="3368994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5343ACFE-FA52-4384-8C94-DBB73990D803}"/>
                  </a:ext>
                </a:extLst>
              </p:cNvPr>
              <p:cNvGrpSpPr/>
              <p:nvPr/>
            </p:nvGrpSpPr>
            <p:grpSpPr>
              <a:xfrm>
                <a:off x="3472573" y="4836885"/>
                <a:ext cx="147008" cy="266260"/>
                <a:chOff x="3551155" y="4905942"/>
                <a:chExt cx="147008" cy="266260"/>
              </a:xfrm>
            </p:grpSpPr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F4DED601-BE30-414F-96CA-09FF76653268}"/>
                    </a:ext>
                  </a:extLst>
                </p:cNvPr>
                <p:cNvSpPr/>
                <p:nvPr/>
              </p:nvSpPr>
              <p:spPr>
                <a:xfrm>
                  <a:off x="3551155" y="4905942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4A2ED7AE-D517-4A62-AB9D-8362EF8074BD}"/>
                    </a:ext>
                  </a:extLst>
                </p:cNvPr>
                <p:cNvSpPr/>
                <p:nvPr/>
              </p:nvSpPr>
              <p:spPr>
                <a:xfrm>
                  <a:off x="3551155" y="5054811"/>
                  <a:ext cx="147008" cy="117391"/>
                </a:xfrm>
                <a:prstGeom prst="rect">
                  <a:avLst/>
                </a:prstGeom>
                <a:solidFill>
                  <a:srgbClr val="FFFFFF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565AD40-44D2-4459-984B-34CD09EE8D24}"/>
                </a:ext>
              </a:extLst>
            </p:cNvPr>
            <p:cNvGrpSpPr/>
            <p:nvPr/>
          </p:nvGrpSpPr>
          <p:grpSpPr>
            <a:xfrm>
              <a:off x="1761194" y="3929422"/>
              <a:ext cx="827382" cy="1092575"/>
              <a:chOff x="545097" y="2106564"/>
              <a:chExt cx="419530" cy="553998"/>
            </a:xfrm>
          </p:grpSpPr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C6D5FD81-D799-48B2-9BD4-99460B4FBDAC}"/>
                  </a:ext>
                </a:extLst>
              </p:cNvPr>
              <p:cNvSpPr/>
              <p:nvPr/>
            </p:nvSpPr>
            <p:spPr>
              <a:xfrm>
                <a:off x="545097" y="2106564"/>
                <a:ext cx="419530" cy="5539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3255D8C0-F83F-4C3C-80CD-36D800414E63}"/>
                  </a:ext>
                </a:extLst>
              </p:cNvPr>
              <p:cNvGrpSpPr/>
              <p:nvPr/>
            </p:nvGrpSpPr>
            <p:grpSpPr>
              <a:xfrm>
                <a:off x="599174" y="2155760"/>
                <a:ext cx="311376" cy="124410"/>
                <a:chOff x="600069" y="2162903"/>
                <a:chExt cx="311376" cy="124410"/>
              </a:xfrm>
            </p:grpSpPr>
            <p:sp>
              <p:nvSpPr>
                <p:cNvPr id="70" name="正方形/長方形 69">
                  <a:extLst>
                    <a:ext uri="{FF2B5EF4-FFF2-40B4-BE49-F238E27FC236}">
                      <a16:creationId xmlns:a16="http://schemas.microsoft.com/office/drawing/2014/main" id="{DEFBF3AD-6951-45F4-B0B0-9E41A7D03886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F73EEF82-87A4-4FF3-AB69-657122E74408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AFDF2977-1A0F-4E7C-8AEE-A8E110490E22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D110CF66-1DC9-47C5-A9F9-54A0E87218B1}"/>
                  </a:ext>
                </a:extLst>
              </p:cNvPr>
              <p:cNvGrpSpPr/>
              <p:nvPr/>
            </p:nvGrpSpPr>
            <p:grpSpPr>
              <a:xfrm>
                <a:off x="599174" y="2295181"/>
                <a:ext cx="311376" cy="124410"/>
                <a:chOff x="600069" y="2162903"/>
                <a:chExt cx="311376" cy="124410"/>
              </a:xfrm>
            </p:grpSpPr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94ECEBC5-08BE-4269-9E27-BCD3B989E40E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8" name="正方形/長方形 67">
                  <a:extLst>
                    <a:ext uri="{FF2B5EF4-FFF2-40B4-BE49-F238E27FC236}">
                      <a16:creationId xmlns:a16="http://schemas.microsoft.com/office/drawing/2014/main" id="{03D9D35D-7FFB-4D05-95AE-2F60E5B73D9D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B4BCC397-86A0-4BD3-8D18-6124B8631218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3CB08EB7-0506-4BF8-A51E-817DCF6C9021}"/>
                  </a:ext>
                </a:extLst>
              </p:cNvPr>
              <p:cNvGrpSpPr/>
              <p:nvPr/>
            </p:nvGrpSpPr>
            <p:grpSpPr>
              <a:xfrm>
                <a:off x="599174" y="2434602"/>
                <a:ext cx="311376" cy="124410"/>
                <a:chOff x="600069" y="2162903"/>
                <a:chExt cx="311376" cy="124410"/>
              </a:xfrm>
            </p:grpSpPr>
            <p:sp>
              <p:nvSpPr>
                <p:cNvPr id="64" name="正方形/長方形 63">
                  <a:extLst>
                    <a:ext uri="{FF2B5EF4-FFF2-40B4-BE49-F238E27FC236}">
                      <a16:creationId xmlns:a16="http://schemas.microsoft.com/office/drawing/2014/main" id="{BA584EC9-BCC2-4136-BA7A-C709396E4AF2}"/>
                    </a:ext>
                  </a:extLst>
                </p:cNvPr>
                <p:cNvSpPr/>
                <p:nvPr/>
              </p:nvSpPr>
              <p:spPr>
                <a:xfrm>
                  <a:off x="600069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5" name="正方形/長方形 64">
                  <a:extLst>
                    <a:ext uri="{FF2B5EF4-FFF2-40B4-BE49-F238E27FC236}">
                      <a16:creationId xmlns:a16="http://schemas.microsoft.com/office/drawing/2014/main" id="{CBED26C8-4979-42D8-AA2F-15017AD4A8B2}"/>
                    </a:ext>
                  </a:extLst>
                </p:cNvPr>
                <p:cNvSpPr/>
                <p:nvPr/>
              </p:nvSpPr>
              <p:spPr>
                <a:xfrm>
                  <a:off x="712623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FEFE4794-A19A-4A65-B054-63A94386EF61}"/>
                    </a:ext>
                  </a:extLst>
                </p:cNvPr>
                <p:cNvSpPr/>
                <p:nvPr/>
              </p:nvSpPr>
              <p:spPr>
                <a:xfrm>
                  <a:off x="825176" y="2162903"/>
                  <a:ext cx="86269" cy="124410"/>
                </a:xfrm>
                <a:prstGeom prst="rect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8CF1FEFD-1400-4ADB-B049-D59E5C2750D2}"/>
                </a:ext>
              </a:extLst>
            </p:cNvPr>
            <p:cNvGrpSpPr/>
            <p:nvPr/>
          </p:nvGrpSpPr>
          <p:grpSpPr>
            <a:xfrm>
              <a:off x="6117797" y="4314678"/>
              <a:ext cx="746089" cy="720725"/>
              <a:chOff x="5862527" y="2401679"/>
              <a:chExt cx="653333" cy="631121"/>
            </a:xfrm>
          </p:grpSpPr>
          <p:sp>
            <p:nvSpPr>
              <p:cNvPr id="74" name="フリーフォーム 403">
                <a:extLst>
                  <a:ext uri="{FF2B5EF4-FFF2-40B4-BE49-F238E27FC236}">
                    <a16:creationId xmlns:a16="http://schemas.microsoft.com/office/drawing/2014/main" id="{A94296D7-C17F-46F4-A266-16CC50A9849D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B9574452-A4B1-42C9-9AA2-36F6B6B8C053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0AE20412-CDF5-4B44-B714-2A0953011CD7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7" name="正方形/長方形 76">
                  <a:extLst>
                    <a:ext uri="{FF2B5EF4-FFF2-40B4-BE49-F238E27FC236}">
                      <a16:creationId xmlns:a16="http://schemas.microsoft.com/office/drawing/2014/main" id="{23453378-45C0-4E17-99D3-F43BCBB69240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50184E37-8EC9-4734-BCD1-D74EB7B1C2D2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79" name="正方形/長方形 78">
                  <a:extLst>
                    <a:ext uri="{FF2B5EF4-FFF2-40B4-BE49-F238E27FC236}">
                      <a16:creationId xmlns:a16="http://schemas.microsoft.com/office/drawing/2014/main" id="{C0168CCC-1632-48C4-A73D-304C7ECCB83E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AC00FD37-2A43-4FA4-A24E-8D8F9D343C30}"/>
                </a:ext>
              </a:extLst>
            </p:cNvPr>
            <p:cNvGrpSpPr/>
            <p:nvPr/>
          </p:nvGrpSpPr>
          <p:grpSpPr>
            <a:xfrm>
              <a:off x="6759413" y="2225055"/>
              <a:ext cx="746089" cy="720725"/>
              <a:chOff x="5862527" y="2401679"/>
              <a:chExt cx="653333" cy="631121"/>
            </a:xfrm>
          </p:grpSpPr>
          <p:sp>
            <p:nvSpPr>
              <p:cNvPr id="81" name="フリーフォーム 403">
                <a:extLst>
                  <a:ext uri="{FF2B5EF4-FFF2-40B4-BE49-F238E27FC236}">
                    <a16:creationId xmlns:a16="http://schemas.microsoft.com/office/drawing/2014/main" id="{5551EE35-18D6-4BCC-BED3-9321C34221B8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E88A31EF-588D-4194-A4FE-3C93A69CF4C4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83" name="正方形/長方形 82">
                  <a:extLst>
                    <a:ext uri="{FF2B5EF4-FFF2-40B4-BE49-F238E27FC236}">
                      <a16:creationId xmlns:a16="http://schemas.microsoft.com/office/drawing/2014/main" id="{0801FF23-FB9E-420F-B7E1-DD19778C378C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4" name="正方形/長方形 83">
                  <a:extLst>
                    <a:ext uri="{FF2B5EF4-FFF2-40B4-BE49-F238E27FC236}">
                      <a16:creationId xmlns:a16="http://schemas.microsoft.com/office/drawing/2014/main" id="{C8C2DA4B-ACF9-4274-BE1A-1FDFAE073C4A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5" name="正方形/長方形 84">
                  <a:extLst>
                    <a:ext uri="{FF2B5EF4-FFF2-40B4-BE49-F238E27FC236}">
                      <a16:creationId xmlns:a16="http://schemas.microsoft.com/office/drawing/2014/main" id="{35481A4A-943E-471B-A486-E2FC29EB2683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F67ADC8A-9607-472F-8478-0117F66AFC43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37AAFDB5-AC67-4BCD-B549-79FB8E071E14}"/>
                </a:ext>
              </a:extLst>
            </p:cNvPr>
            <p:cNvGrpSpPr/>
            <p:nvPr/>
          </p:nvGrpSpPr>
          <p:grpSpPr>
            <a:xfrm>
              <a:off x="7759428" y="3084398"/>
              <a:ext cx="746089" cy="720725"/>
              <a:chOff x="5862527" y="2401679"/>
              <a:chExt cx="653333" cy="631121"/>
            </a:xfrm>
          </p:grpSpPr>
          <p:sp>
            <p:nvSpPr>
              <p:cNvPr id="88" name="フリーフォーム 403">
                <a:extLst>
                  <a:ext uri="{FF2B5EF4-FFF2-40B4-BE49-F238E27FC236}">
                    <a16:creationId xmlns:a16="http://schemas.microsoft.com/office/drawing/2014/main" id="{4E690179-84AF-478D-9672-4588507580D9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40801D12-D8AF-4D87-BE52-0BBBE435AF8C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DE6EA0A1-4F66-462B-9561-97689BA22C26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1" name="正方形/長方形 90">
                  <a:extLst>
                    <a:ext uri="{FF2B5EF4-FFF2-40B4-BE49-F238E27FC236}">
                      <a16:creationId xmlns:a16="http://schemas.microsoft.com/office/drawing/2014/main" id="{0CA21644-18D8-42F6-9E31-82E864313571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2" name="正方形/長方形 91">
                  <a:extLst>
                    <a:ext uri="{FF2B5EF4-FFF2-40B4-BE49-F238E27FC236}">
                      <a16:creationId xmlns:a16="http://schemas.microsoft.com/office/drawing/2014/main" id="{BA98AE0F-D3BE-46B3-82D4-0E4957ED8E49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3" name="正方形/長方形 92">
                  <a:extLst>
                    <a:ext uri="{FF2B5EF4-FFF2-40B4-BE49-F238E27FC236}">
                      <a16:creationId xmlns:a16="http://schemas.microsoft.com/office/drawing/2014/main" id="{7B5A3A79-0357-46BB-95D6-4BC67EF116F9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BACF1B35-F059-4171-BEEC-548092141AAF}"/>
                </a:ext>
              </a:extLst>
            </p:cNvPr>
            <p:cNvGrpSpPr/>
            <p:nvPr/>
          </p:nvGrpSpPr>
          <p:grpSpPr>
            <a:xfrm>
              <a:off x="7301861" y="4463131"/>
              <a:ext cx="746089" cy="720725"/>
              <a:chOff x="5862527" y="2401679"/>
              <a:chExt cx="653333" cy="631121"/>
            </a:xfrm>
          </p:grpSpPr>
          <p:sp>
            <p:nvSpPr>
              <p:cNvPr id="95" name="フリーフォーム 403">
                <a:extLst>
                  <a:ext uri="{FF2B5EF4-FFF2-40B4-BE49-F238E27FC236}">
                    <a16:creationId xmlns:a16="http://schemas.microsoft.com/office/drawing/2014/main" id="{BED89122-9884-41FD-8BB4-F414BA965231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CDEF57F4-51C1-477D-85A6-A374635B31D6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D8975132-AA14-4F84-BC8D-8F70F0911730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E0639813-5FA9-4D59-9C03-9E9A3C7F2A9D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01B653A1-0019-458A-B809-7A1E1003447B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BAA6D2E2-A5D4-4B65-B8E6-3AF91E6AE999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B1443026-27E8-4A82-9593-2058A8B1B5E1}"/>
                </a:ext>
              </a:extLst>
            </p:cNvPr>
            <p:cNvGrpSpPr/>
            <p:nvPr/>
          </p:nvGrpSpPr>
          <p:grpSpPr>
            <a:xfrm>
              <a:off x="876715" y="3788760"/>
              <a:ext cx="746089" cy="720725"/>
              <a:chOff x="5862527" y="2401679"/>
              <a:chExt cx="653333" cy="631121"/>
            </a:xfrm>
          </p:grpSpPr>
          <p:sp>
            <p:nvSpPr>
              <p:cNvPr id="102" name="フリーフォーム 403">
                <a:extLst>
                  <a:ext uri="{FF2B5EF4-FFF2-40B4-BE49-F238E27FC236}">
                    <a16:creationId xmlns:a16="http://schemas.microsoft.com/office/drawing/2014/main" id="{CE9AE74D-67BE-4AAB-9F3C-2FFED17DBDB1}"/>
                  </a:ext>
                </a:extLst>
              </p:cNvPr>
              <p:cNvSpPr/>
              <p:nvPr/>
            </p:nvSpPr>
            <p:spPr>
              <a:xfrm>
                <a:off x="5862527" y="2401679"/>
                <a:ext cx="653333" cy="631121"/>
              </a:xfrm>
              <a:custGeom>
                <a:avLst/>
                <a:gdLst>
                  <a:gd name="connsiteX0" fmla="*/ 302744 w 605488"/>
                  <a:gd name="connsiteY0" fmla="*/ 0 h 584902"/>
                  <a:gd name="connsiteX1" fmla="*/ 605488 w 605488"/>
                  <a:gd name="connsiteY1" fmla="*/ 275185 h 584902"/>
                  <a:gd name="connsiteX2" fmla="*/ 505372 w 605488"/>
                  <a:gd name="connsiteY2" fmla="*/ 275185 h 584902"/>
                  <a:gd name="connsiteX3" fmla="*/ 505372 w 605488"/>
                  <a:gd name="connsiteY3" fmla="*/ 584902 h 584902"/>
                  <a:gd name="connsiteX4" fmla="*/ 100117 w 605488"/>
                  <a:gd name="connsiteY4" fmla="*/ 584902 h 584902"/>
                  <a:gd name="connsiteX5" fmla="*/ 100117 w 605488"/>
                  <a:gd name="connsiteY5" fmla="*/ 275185 h 584902"/>
                  <a:gd name="connsiteX6" fmla="*/ 0 w 605488"/>
                  <a:gd name="connsiteY6" fmla="*/ 275185 h 5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488" h="584902">
                    <a:moveTo>
                      <a:pt x="302744" y="0"/>
                    </a:moveTo>
                    <a:lnTo>
                      <a:pt x="605488" y="275185"/>
                    </a:lnTo>
                    <a:lnTo>
                      <a:pt x="505372" y="275185"/>
                    </a:lnTo>
                    <a:lnTo>
                      <a:pt x="505372" y="584902"/>
                    </a:lnTo>
                    <a:lnTo>
                      <a:pt x="100117" y="584902"/>
                    </a:lnTo>
                    <a:lnTo>
                      <a:pt x="100117" y="275185"/>
                    </a:lnTo>
                    <a:lnTo>
                      <a:pt x="0" y="27518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grpSp>
            <p:nvGrpSpPr>
              <p:cNvPr id="103" name="グループ化 102">
                <a:extLst>
                  <a:ext uri="{FF2B5EF4-FFF2-40B4-BE49-F238E27FC236}">
                    <a16:creationId xmlns:a16="http://schemas.microsoft.com/office/drawing/2014/main" id="{F60BA5A1-A273-4BBD-BC1F-0CF56A76BFFF}"/>
                  </a:ext>
                </a:extLst>
              </p:cNvPr>
              <p:cNvGrpSpPr/>
              <p:nvPr/>
            </p:nvGrpSpPr>
            <p:grpSpPr>
              <a:xfrm>
                <a:off x="6040850" y="2715848"/>
                <a:ext cx="296686" cy="233157"/>
                <a:chOff x="6155442" y="2656599"/>
                <a:chExt cx="198823" cy="282179"/>
              </a:xfrm>
              <a:solidFill>
                <a:srgbClr val="FFFFFF"/>
              </a:solidFill>
            </p:grpSpPr>
            <p:sp>
              <p:nvSpPr>
                <p:cNvPr id="104" name="正方形/長方形 103">
                  <a:extLst>
                    <a:ext uri="{FF2B5EF4-FFF2-40B4-BE49-F238E27FC236}">
                      <a16:creationId xmlns:a16="http://schemas.microsoft.com/office/drawing/2014/main" id="{221D421F-DDD9-428E-AFC5-6666B1C33B7A}"/>
                    </a:ext>
                  </a:extLst>
                </p:cNvPr>
                <p:cNvSpPr/>
                <p:nvPr/>
              </p:nvSpPr>
              <p:spPr>
                <a:xfrm>
                  <a:off x="6155442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5" name="正方形/長方形 104">
                  <a:extLst>
                    <a:ext uri="{FF2B5EF4-FFF2-40B4-BE49-F238E27FC236}">
                      <a16:creationId xmlns:a16="http://schemas.microsoft.com/office/drawing/2014/main" id="{FF377AFC-D62A-48BB-A6BC-9526431FBC89}"/>
                    </a:ext>
                  </a:extLst>
                </p:cNvPr>
                <p:cNvSpPr/>
                <p:nvPr/>
              </p:nvSpPr>
              <p:spPr>
                <a:xfrm>
                  <a:off x="6267996" y="2656599"/>
                  <a:ext cx="86269" cy="124410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6" name="正方形/長方形 105">
                  <a:extLst>
                    <a:ext uri="{FF2B5EF4-FFF2-40B4-BE49-F238E27FC236}">
                      <a16:creationId xmlns:a16="http://schemas.microsoft.com/office/drawing/2014/main" id="{3318103C-249E-43E4-A07C-BF59AEB50A55}"/>
                    </a:ext>
                  </a:extLst>
                </p:cNvPr>
                <p:cNvSpPr/>
                <p:nvPr/>
              </p:nvSpPr>
              <p:spPr>
                <a:xfrm>
                  <a:off x="6155442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7" name="正方形/長方形 106">
                  <a:extLst>
                    <a:ext uri="{FF2B5EF4-FFF2-40B4-BE49-F238E27FC236}">
                      <a16:creationId xmlns:a16="http://schemas.microsoft.com/office/drawing/2014/main" id="{7AA49C52-B183-4AAE-9789-B1E39621F533}"/>
                    </a:ext>
                  </a:extLst>
                </p:cNvPr>
                <p:cNvSpPr/>
                <p:nvPr/>
              </p:nvSpPr>
              <p:spPr>
                <a:xfrm>
                  <a:off x="6267996" y="2814369"/>
                  <a:ext cx="86269" cy="124409"/>
                </a:xfrm>
                <a:prstGeom prst="rect">
                  <a:avLst/>
                </a:prstGeom>
                <a:grpFill/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14" name="グラフィックス 177" descr="車">
              <a:extLst>
                <a:ext uri="{FF2B5EF4-FFF2-40B4-BE49-F238E27FC236}">
                  <a16:creationId xmlns:a16="http://schemas.microsoft.com/office/drawing/2014/main" id="{4E4C38B5-FC83-47AC-91D2-B9DA40F22945}"/>
                </a:ext>
              </a:extLst>
            </p:cNvPr>
            <p:cNvGrpSpPr/>
            <p:nvPr/>
          </p:nvGrpSpPr>
          <p:grpSpPr>
            <a:xfrm flipH="1">
              <a:off x="7335170" y="3752805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44BEB791-1F3B-4228-8EB2-85B78D64A4CD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405C0ADB-E7E2-44F2-B372-259637384F99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5772C219-DA16-464A-9567-A29685B75CDF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18" name="グラフィックス 177" descr="車">
              <a:extLst>
                <a:ext uri="{FF2B5EF4-FFF2-40B4-BE49-F238E27FC236}">
                  <a16:creationId xmlns:a16="http://schemas.microsoft.com/office/drawing/2014/main" id="{33933BEE-B091-4405-BD33-D1012582B1AA}"/>
                </a:ext>
              </a:extLst>
            </p:cNvPr>
            <p:cNvGrpSpPr/>
            <p:nvPr/>
          </p:nvGrpSpPr>
          <p:grpSpPr>
            <a:xfrm flipH="1">
              <a:off x="7056745" y="4900027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3B27C09-067E-4418-9AAA-060AC6EAC146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2EC0DB2B-1A96-419B-9414-6B7396CA8DD1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18909D85-21A4-4A3C-AFC7-DFF0233A081B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22" name="グラフィックス 177" descr="車">
              <a:extLst>
                <a:ext uri="{FF2B5EF4-FFF2-40B4-BE49-F238E27FC236}">
                  <a16:creationId xmlns:a16="http://schemas.microsoft.com/office/drawing/2014/main" id="{0A703987-A45F-40D1-A326-D24192D9824F}"/>
                </a:ext>
              </a:extLst>
            </p:cNvPr>
            <p:cNvGrpSpPr/>
            <p:nvPr/>
          </p:nvGrpSpPr>
          <p:grpSpPr>
            <a:xfrm flipH="1">
              <a:off x="5732384" y="4862146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F43A451C-33E8-4474-B705-1755A278E9FA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3B7719B5-B8AA-4698-A50A-1605B32874B1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838CF9AF-59CA-49AA-A74E-8AF465995EB2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26" name="グラフィックス 177" descr="車">
              <a:extLst>
                <a:ext uri="{FF2B5EF4-FFF2-40B4-BE49-F238E27FC236}">
                  <a16:creationId xmlns:a16="http://schemas.microsoft.com/office/drawing/2014/main" id="{D293C60B-74ED-40B6-AFC0-B457198BF769}"/>
                </a:ext>
              </a:extLst>
            </p:cNvPr>
            <p:cNvGrpSpPr/>
            <p:nvPr/>
          </p:nvGrpSpPr>
          <p:grpSpPr>
            <a:xfrm flipH="1">
              <a:off x="6486841" y="2713340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E6BBF692-6041-4905-921B-7976E8EDB73D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3ADD41DF-4D6D-47F0-9087-68EC52D590E7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34EED50E-89BB-47DE-92A6-C3A82638F677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30" name="グラフィックス 177" descr="車">
              <a:extLst>
                <a:ext uri="{FF2B5EF4-FFF2-40B4-BE49-F238E27FC236}">
                  <a16:creationId xmlns:a16="http://schemas.microsoft.com/office/drawing/2014/main" id="{7A269A5C-4211-4C69-985E-4C5C4380080E}"/>
                </a:ext>
              </a:extLst>
            </p:cNvPr>
            <p:cNvGrpSpPr/>
            <p:nvPr/>
          </p:nvGrpSpPr>
          <p:grpSpPr>
            <a:xfrm>
              <a:off x="417505" y="5648282"/>
              <a:ext cx="680638" cy="340319"/>
              <a:chOff x="7246846" y="3713127"/>
              <a:chExt cx="759996" cy="379998"/>
            </a:xfrm>
            <a:effectLst>
              <a:glow rad="101600">
                <a:schemeClr val="bg1"/>
              </a:glow>
            </a:effectLst>
          </p:grpSpPr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DE05AFF0-A05F-4799-A0C6-C3BEE7257B53}"/>
                  </a:ext>
                </a:extLst>
              </p:cNvPr>
              <p:cNvSpPr/>
              <p:nvPr/>
            </p:nvSpPr>
            <p:spPr>
              <a:xfrm>
                <a:off x="7350482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12A10826-493D-4610-8D74-EFAA8E4C081C}"/>
                  </a:ext>
                </a:extLst>
              </p:cNvPr>
              <p:cNvSpPr/>
              <p:nvPr/>
            </p:nvSpPr>
            <p:spPr>
              <a:xfrm>
                <a:off x="7765025" y="3954944"/>
                <a:ext cx="138181" cy="138181"/>
              </a:xfrm>
              <a:custGeom>
                <a:avLst/>
                <a:gdLst>
                  <a:gd name="connsiteX0" fmla="*/ 138181 w 138181"/>
                  <a:gd name="connsiteY0" fmla="*/ 69091 h 138181"/>
                  <a:gd name="connsiteX1" fmla="*/ 69091 w 138181"/>
                  <a:gd name="connsiteY1" fmla="*/ 138181 h 138181"/>
                  <a:gd name="connsiteX2" fmla="*/ 0 w 138181"/>
                  <a:gd name="connsiteY2" fmla="*/ 69091 h 138181"/>
                  <a:gd name="connsiteX3" fmla="*/ 69091 w 138181"/>
                  <a:gd name="connsiteY3" fmla="*/ 0 h 138181"/>
                  <a:gd name="connsiteX4" fmla="*/ 138181 w 138181"/>
                  <a:gd name="connsiteY4" fmla="*/ 69091 h 13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181" h="138181">
                    <a:moveTo>
                      <a:pt x="138181" y="69091"/>
                    </a:moveTo>
                    <a:cubicBezTo>
                      <a:pt x="138181" y="107248"/>
                      <a:pt x="107248" y="138181"/>
                      <a:pt x="69091" y="138181"/>
                    </a:cubicBezTo>
                    <a:cubicBezTo>
                      <a:pt x="30933" y="138181"/>
                      <a:pt x="0" y="107248"/>
                      <a:pt x="0" y="69091"/>
                    </a:cubicBezTo>
                    <a:cubicBezTo>
                      <a:pt x="0" y="30933"/>
                      <a:pt x="30933" y="0"/>
                      <a:pt x="69091" y="0"/>
                    </a:cubicBezTo>
                    <a:cubicBezTo>
                      <a:pt x="107248" y="0"/>
                      <a:pt x="138181" y="30933"/>
                      <a:pt x="138181" y="690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1C37643-8CFC-4667-9BB6-94828B7D9468}"/>
                  </a:ext>
                </a:extLst>
              </p:cNvPr>
              <p:cNvSpPr/>
              <p:nvPr/>
            </p:nvSpPr>
            <p:spPr>
              <a:xfrm>
                <a:off x="7246846" y="3713127"/>
                <a:ext cx="759996" cy="310907"/>
              </a:xfrm>
              <a:custGeom>
                <a:avLst/>
                <a:gdLst>
                  <a:gd name="connsiteX0" fmla="*/ 302271 w 759996"/>
                  <a:gd name="connsiteY0" fmla="*/ 138181 h 310907"/>
                  <a:gd name="connsiteX1" fmla="*/ 302271 w 759996"/>
                  <a:gd name="connsiteY1" fmla="*/ 34545 h 310907"/>
                  <a:gd name="connsiteX2" fmla="*/ 420589 w 759996"/>
                  <a:gd name="connsiteY2" fmla="*/ 34545 h 310907"/>
                  <a:gd name="connsiteX3" fmla="*/ 444771 w 759996"/>
                  <a:gd name="connsiteY3" fmla="*/ 44909 h 310907"/>
                  <a:gd name="connsiteX4" fmla="*/ 538043 w 759996"/>
                  <a:gd name="connsiteY4" fmla="*/ 138181 h 310907"/>
                  <a:gd name="connsiteX5" fmla="*/ 302271 w 759996"/>
                  <a:gd name="connsiteY5" fmla="*/ 138181 h 310907"/>
                  <a:gd name="connsiteX6" fmla="*/ 267726 w 759996"/>
                  <a:gd name="connsiteY6" fmla="*/ 138181 h 310907"/>
                  <a:gd name="connsiteX7" fmla="*/ 49227 w 759996"/>
                  <a:gd name="connsiteY7" fmla="*/ 138181 h 310907"/>
                  <a:gd name="connsiteX8" fmla="*/ 142499 w 759996"/>
                  <a:gd name="connsiteY8" fmla="*/ 44909 h 310907"/>
                  <a:gd name="connsiteX9" fmla="*/ 166681 w 759996"/>
                  <a:gd name="connsiteY9" fmla="*/ 34545 h 310907"/>
                  <a:gd name="connsiteX10" fmla="*/ 267726 w 759996"/>
                  <a:gd name="connsiteY10" fmla="*/ 34545 h 310907"/>
                  <a:gd name="connsiteX11" fmla="*/ 267726 w 759996"/>
                  <a:gd name="connsiteY11" fmla="*/ 138181 h 310907"/>
                  <a:gd name="connsiteX12" fmla="*/ 673633 w 759996"/>
                  <a:gd name="connsiteY12" fmla="*/ 138181 h 310907"/>
                  <a:gd name="connsiteX13" fmla="*/ 601952 w 759996"/>
                  <a:gd name="connsiteY13" fmla="*/ 138181 h 310907"/>
                  <a:gd name="connsiteX14" fmla="*/ 577770 w 759996"/>
                  <a:gd name="connsiteY14" fmla="*/ 127818 h 310907"/>
                  <a:gd name="connsiteX15" fmla="*/ 468952 w 759996"/>
                  <a:gd name="connsiteY15" fmla="*/ 19864 h 310907"/>
                  <a:gd name="connsiteX16" fmla="*/ 419725 w 759996"/>
                  <a:gd name="connsiteY16" fmla="*/ 0 h 310907"/>
                  <a:gd name="connsiteX17" fmla="*/ 166681 w 759996"/>
                  <a:gd name="connsiteY17" fmla="*/ 0 h 310907"/>
                  <a:gd name="connsiteX18" fmla="*/ 117454 w 759996"/>
                  <a:gd name="connsiteY18" fmla="*/ 19864 h 310907"/>
                  <a:gd name="connsiteX19" fmla="*/ 10364 w 759996"/>
                  <a:gd name="connsiteY19" fmla="*/ 127818 h 310907"/>
                  <a:gd name="connsiteX20" fmla="*/ 0 w 759996"/>
                  <a:gd name="connsiteY20" fmla="*/ 152863 h 310907"/>
                  <a:gd name="connsiteX21" fmla="*/ 0 w 759996"/>
                  <a:gd name="connsiteY21" fmla="*/ 241817 h 310907"/>
                  <a:gd name="connsiteX22" fmla="*/ 69091 w 759996"/>
                  <a:gd name="connsiteY22" fmla="*/ 310908 h 310907"/>
                  <a:gd name="connsiteX23" fmla="*/ 77727 w 759996"/>
                  <a:gd name="connsiteY23" fmla="*/ 310908 h 310907"/>
                  <a:gd name="connsiteX24" fmla="*/ 172726 w 759996"/>
                  <a:gd name="connsiteY24" fmla="*/ 215908 h 310907"/>
                  <a:gd name="connsiteX25" fmla="*/ 267726 w 759996"/>
                  <a:gd name="connsiteY25" fmla="*/ 310908 h 310907"/>
                  <a:gd name="connsiteX26" fmla="*/ 492270 w 759996"/>
                  <a:gd name="connsiteY26" fmla="*/ 310908 h 310907"/>
                  <a:gd name="connsiteX27" fmla="*/ 587270 w 759996"/>
                  <a:gd name="connsiteY27" fmla="*/ 215908 h 310907"/>
                  <a:gd name="connsiteX28" fmla="*/ 682270 w 759996"/>
                  <a:gd name="connsiteY28" fmla="*/ 310908 h 310907"/>
                  <a:gd name="connsiteX29" fmla="*/ 725451 w 759996"/>
                  <a:gd name="connsiteY29" fmla="*/ 310908 h 310907"/>
                  <a:gd name="connsiteX30" fmla="*/ 759996 w 759996"/>
                  <a:gd name="connsiteY30" fmla="*/ 276362 h 310907"/>
                  <a:gd name="connsiteX31" fmla="*/ 759996 w 759996"/>
                  <a:gd name="connsiteY31" fmla="*/ 224544 h 310907"/>
                  <a:gd name="connsiteX32" fmla="*/ 673633 w 759996"/>
                  <a:gd name="connsiteY32" fmla="*/ 138181 h 31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59996" h="310907">
                    <a:moveTo>
                      <a:pt x="302271" y="138181"/>
                    </a:moveTo>
                    <a:lnTo>
                      <a:pt x="302271" y="34545"/>
                    </a:lnTo>
                    <a:lnTo>
                      <a:pt x="420589" y="34545"/>
                    </a:lnTo>
                    <a:cubicBezTo>
                      <a:pt x="430089" y="34545"/>
                      <a:pt x="438725" y="38000"/>
                      <a:pt x="444771" y="44909"/>
                    </a:cubicBezTo>
                    <a:lnTo>
                      <a:pt x="538043" y="138181"/>
                    </a:lnTo>
                    <a:lnTo>
                      <a:pt x="302271" y="138181"/>
                    </a:lnTo>
                    <a:close/>
                    <a:moveTo>
                      <a:pt x="267726" y="138181"/>
                    </a:moveTo>
                    <a:lnTo>
                      <a:pt x="49227" y="138181"/>
                    </a:lnTo>
                    <a:lnTo>
                      <a:pt x="142499" y="44909"/>
                    </a:lnTo>
                    <a:cubicBezTo>
                      <a:pt x="149408" y="38000"/>
                      <a:pt x="158045" y="34545"/>
                      <a:pt x="166681" y="34545"/>
                    </a:cubicBezTo>
                    <a:lnTo>
                      <a:pt x="267726" y="34545"/>
                    </a:lnTo>
                    <a:lnTo>
                      <a:pt x="267726" y="138181"/>
                    </a:lnTo>
                    <a:close/>
                    <a:moveTo>
                      <a:pt x="673633" y="138181"/>
                    </a:moveTo>
                    <a:lnTo>
                      <a:pt x="601952" y="138181"/>
                    </a:lnTo>
                    <a:cubicBezTo>
                      <a:pt x="592452" y="138181"/>
                      <a:pt x="583815" y="134727"/>
                      <a:pt x="577770" y="127818"/>
                    </a:cubicBezTo>
                    <a:lnTo>
                      <a:pt x="468952" y="19864"/>
                    </a:lnTo>
                    <a:cubicBezTo>
                      <a:pt x="455998" y="6909"/>
                      <a:pt x="438725" y="0"/>
                      <a:pt x="419725" y="0"/>
                    </a:cubicBezTo>
                    <a:lnTo>
                      <a:pt x="166681" y="0"/>
                    </a:lnTo>
                    <a:cubicBezTo>
                      <a:pt x="148545" y="0"/>
                      <a:pt x="130408" y="6909"/>
                      <a:pt x="117454" y="19864"/>
                    </a:cubicBezTo>
                    <a:lnTo>
                      <a:pt x="10364" y="127818"/>
                    </a:lnTo>
                    <a:cubicBezTo>
                      <a:pt x="3455" y="134727"/>
                      <a:pt x="0" y="143363"/>
                      <a:pt x="0" y="152863"/>
                    </a:cubicBezTo>
                    <a:lnTo>
                      <a:pt x="0" y="241817"/>
                    </a:lnTo>
                    <a:cubicBezTo>
                      <a:pt x="0" y="279817"/>
                      <a:pt x="31091" y="310908"/>
                      <a:pt x="69091" y="310908"/>
                    </a:cubicBezTo>
                    <a:lnTo>
                      <a:pt x="77727" y="310908"/>
                    </a:lnTo>
                    <a:cubicBezTo>
                      <a:pt x="77727" y="258226"/>
                      <a:pt x="120045" y="215908"/>
                      <a:pt x="172726" y="215908"/>
                    </a:cubicBezTo>
                    <a:cubicBezTo>
                      <a:pt x="225408" y="215908"/>
                      <a:pt x="267726" y="258226"/>
                      <a:pt x="267726" y="310908"/>
                    </a:cubicBezTo>
                    <a:lnTo>
                      <a:pt x="492270" y="310908"/>
                    </a:lnTo>
                    <a:cubicBezTo>
                      <a:pt x="492270" y="258226"/>
                      <a:pt x="534588" y="215908"/>
                      <a:pt x="587270" y="215908"/>
                    </a:cubicBezTo>
                    <a:cubicBezTo>
                      <a:pt x="639952" y="215908"/>
                      <a:pt x="682270" y="258226"/>
                      <a:pt x="682270" y="310908"/>
                    </a:cubicBezTo>
                    <a:lnTo>
                      <a:pt x="725451" y="310908"/>
                    </a:lnTo>
                    <a:cubicBezTo>
                      <a:pt x="744451" y="310908"/>
                      <a:pt x="759996" y="295362"/>
                      <a:pt x="759996" y="276362"/>
                    </a:cubicBezTo>
                    <a:lnTo>
                      <a:pt x="759996" y="224544"/>
                    </a:lnTo>
                    <a:cubicBezTo>
                      <a:pt x="759996" y="177045"/>
                      <a:pt x="721133" y="138181"/>
                      <a:pt x="673633" y="1381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30AE5CF-966A-4DE2-8057-D0CCFDB7E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08" name="グラフィックス 167" descr="矢印: 直線">
            <a:extLst>
              <a:ext uri="{FF2B5EF4-FFF2-40B4-BE49-F238E27FC236}">
                <a16:creationId xmlns:a16="http://schemas.microsoft.com/office/drawing/2014/main" id="{65A6234B-7C9F-4F5E-B95D-1C20DA742730}"/>
              </a:ext>
            </a:extLst>
          </p:cNvPr>
          <p:cNvSpPr/>
          <p:nvPr/>
        </p:nvSpPr>
        <p:spPr>
          <a:xfrm rot="8100000">
            <a:off x="1175158" y="4854949"/>
            <a:ext cx="2296825" cy="732008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344" h="732008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63656" y="437490"/>
                  <a:pt x="1539344" y="732008"/>
                </a:cubicBezTo>
                <a:cubicBezTo>
                  <a:pt x="1035880" y="266207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09" name="グラフィックス 167" descr="矢印: 直線">
            <a:extLst>
              <a:ext uri="{FF2B5EF4-FFF2-40B4-BE49-F238E27FC236}">
                <a16:creationId xmlns:a16="http://schemas.microsoft.com/office/drawing/2014/main" id="{A9A7DAA2-41A8-401E-85DC-7F0CFDE2C6F1}"/>
              </a:ext>
            </a:extLst>
          </p:cNvPr>
          <p:cNvSpPr/>
          <p:nvPr/>
        </p:nvSpPr>
        <p:spPr>
          <a:xfrm rot="10800000" flipH="1" flipV="1">
            <a:off x="4643093" y="4080214"/>
            <a:ext cx="1812731" cy="64236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902" h="642360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744545" y="352605"/>
                  <a:pt x="1214902" y="642360"/>
                </a:cubicBezTo>
                <a:cubicBezTo>
                  <a:pt x="761756" y="167034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10" name="グラフィックス 167" descr="矢印: 直線">
            <a:extLst>
              <a:ext uri="{FF2B5EF4-FFF2-40B4-BE49-F238E27FC236}">
                <a16:creationId xmlns:a16="http://schemas.microsoft.com/office/drawing/2014/main" id="{398C4251-EBCF-47BD-85C3-E62D589E261C}"/>
              </a:ext>
            </a:extLst>
          </p:cNvPr>
          <p:cNvSpPr/>
          <p:nvPr/>
        </p:nvSpPr>
        <p:spPr>
          <a:xfrm rot="11700000" flipV="1">
            <a:off x="1390899" y="3407101"/>
            <a:ext cx="1638006" cy="674866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171643"/>
              <a:gd name="connsiteY0" fmla="*/ 114300 h 632948"/>
              <a:gd name="connsiteX1" fmla="*/ 228626 w 1171643"/>
              <a:gd name="connsiteY1" fmla="*/ 0 h 632948"/>
              <a:gd name="connsiteX2" fmla="*/ 26 w 1171643"/>
              <a:gd name="connsiteY2" fmla="*/ 228600 h 632948"/>
              <a:gd name="connsiteX3" fmla="*/ 228626 w 1171643"/>
              <a:gd name="connsiteY3" fmla="*/ 457200 h 632948"/>
              <a:gd name="connsiteX4" fmla="*/ 228626 w 1171643"/>
              <a:gd name="connsiteY4" fmla="*/ 342900 h 632948"/>
              <a:gd name="connsiteX5" fmla="*/ 1171643 w 1171643"/>
              <a:gd name="connsiteY5" fmla="*/ 632948 h 632948"/>
              <a:gd name="connsiteX6" fmla="*/ 228626 w 1171643"/>
              <a:gd name="connsiteY6" fmla="*/ 114300 h 632948"/>
              <a:gd name="connsiteX0" fmla="*/ 228626 w 1189094"/>
              <a:gd name="connsiteY0" fmla="*/ 114300 h 664578"/>
              <a:gd name="connsiteX1" fmla="*/ 228626 w 1189094"/>
              <a:gd name="connsiteY1" fmla="*/ 0 h 664578"/>
              <a:gd name="connsiteX2" fmla="*/ 26 w 1189094"/>
              <a:gd name="connsiteY2" fmla="*/ 228600 h 664578"/>
              <a:gd name="connsiteX3" fmla="*/ 228626 w 1189094"/>
              <a:gd name="connsiteY3" fmla="*/ 457200 h 664578"/>
              <a:gd name="connsiteX4" fmla="*/ 228626 w 1189094"/>
              <a:gd name="connsiteY4" fmla="*/ 342900 h 664578"/>
              <a:gd name="connsiteX5" fmla="*/ 1189094 w 1189094"/>
              <a:gd name="connsiteY5" fmla="*/ 664578 h 664578"/>
              <a:gd name="connsiteX6" fmla="*/ 228626 w 1189094"/>
              <a:gd name="connsiteY6" fmla="*/ 114300 h 664578"/>
              <a:gd name="connsiteX0" fmla="*/ 228626 w 1189094"/>
              <a:gd name="connsiteY0" fmla="*/ 114300 h 664578"/>
              <a:gd name="connsiteX1" fmla="*/ 228626 w 1189094"/>
              <a:gd name="connsiteY1" fmla="*/ 0 h 664578"/>
              <a:gd name="connsiteX2" fmla="*/ 26 w 1189094"/>
              <a:gd name="connsiteY2" fmla="*/ 228600 h 664578"/>
              <a:gd name="connsiteX3" fmla="*/ 228626 w 1189094"/>
              <a:gd name="connsiteY3" fmla="*/ 457200 h 664578"/>
              <a:gd name="connsiteX4" fmla="*/ 228626 w 1189094"/>
              <a:gd name="connsiteY4" fmla="*/ 342900 h 664578"/>
              <a:gd name="connsiteX5" fmla="*/ 1189094 w 1189094"/>
              <a:gd name="connsiteY5" fmla="*/ 664578 h 664578"/>
              <a:gd name="connsiteX6" fmla="*/ 228626 w 1189094"/>
              <a:gd name="connsiteY6" fmla="*/ 114300 h 664578"/>
              <a:gd name="connsiteX0" fmla="*/ 228626 w 1307520"/>
              <a:gd name="connsiteY0" fmla="*/ 114300 h 667551"/>
              <a:gd name="connsiteX1" fmla="*/ 228626 w 1307520"/>
              <a:gd name="connsiteY1" fmla="*/ 0 h 667551"/>
              <a:gd name="connsiteX2" fmla="*/ 26 w 1307520"/>
              <a:gd name="connsiteY2" fmla="*/ 228600 h 667551"/>
              <a:gd name="connsiteX3" fmla="*/ 228626 w 1307520"/>
              <a:gd name="connsiteY3" fmla="*/ 457200 h 667551"/>
              <a:gd name="connsiteX4" fmla="*/ 228626 w 1307520"/>
              <a:gd name="connsiteY4" fmla="*/ 342900 h 667551"/>
              <a:gd name="connsiteX5" fmla="*/ 1307520 w 1307520"/>
              <a:gd name="connsiteY5" fmla="*/ 667551 h 667551"/>
              <a:gd name="connsiteX6" fmla="*/ 228626 w 1307520"/>
              <a:gd name="connsiteY6" fmla="*/ 114300 h 667551"/>
              <a:gd name="connsiteX0" fmla="*/ 228626 w 1307520"/>
              <a:gd name="connsiteY0" fmla="*/ 114300 h 667551"/>
              <a:gd name="connsiteX1" fmla="*/ 228626 w 1307520"/>
              <a:gd name="connsiteY1" fmla="*/ 0 h 667551"/>
              <a:gd name="connsiteX2" fmla="*/ 26 w 1307520"/>
              <a:gd name="connsiteY2" fmla="*/ 228600 h 667551"/>
              <a:gd name="connsiteX3" fmla="*/ 228626 w 1307520"/>
              <a:gd name="connsiteY3" fmla="*/ 457200 h 667551"/>
              <a:gd name="connsiteX4" fmla="*/ 228626 w 1307520"/>
              <a:gd name="connsiteY4" fmla="*/ 342900 h 667551"/>
              <a:gd name="connsiteX5" fmla="*/ 1307520 w 1307520"/>
              <a:gd name="connsiteY5" fmla="*/ 667551 h 667551"/>
              <a:gd name="connsiteX6" fmla="*/ 228626 w 1307520"/>
              <a:gd name="connsiteY6" fmla="*/ 114300 h 667551"/>
              <a:gd name="connsiteX0" fmla="*/ 228626 w 1408436"/>
              <a:gd name="connsiteY0" fmla="*/ 114300 h 712829"/>
              <a:gd name="connsiteX1" fmla="*/ 228626 w 1408436"/>
              <a:gd name="connsiteY1" fmla="*/ 0 h 712829"/>
              <a:gd name="connsiteX2" fmla="*/ 26 w 1408436"/>
              <a:gd name="connsiteY2" fmla="*/ 228600 h 712829"/>
              <a:gd name="connsiteX3" fmla="*/ 228626 w 1408436"/>
              <a:gd name="connsiteY3" fmla="*/ 457200 h 712829"/>
              <a:gd name="connsiteX4" fmla="*/ 228626 w 1408436"/>
              <a:gd name="connsiteY4" fmla="*/ 342900 h 712829"/>
              <a:gd name="connsiteX5" fmla="*/ 1408436 w 1408436"/>
              <a:gd name="connsiteY5" fmla="*/ 712829 h 712829"/>
              <a:gd name="connsiteX6" fmla="*/ 228626 w 1408436"/>
              <a:gd name="connsiteY6" fmla="*/ 114300 h 712829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  <a:gd name="connsiteX0" fmla="*/ 228626 w 1289323"/>
              <a:gd name="connsiteY0" fmla="*/ 114300 h 792603"/>
              <a:gd name="connsiteX1" fmla="*/ 228626 w 1289323"/>
              <a:gd name="connsiteY1" fmla="*/ 0 h 792603"/>
              <a:gd name="connsiteX2" fmla="*/ 26 w 1289323"/>
              <a:gd name="connsiteY2" fmla="*/ 228600 h 792603"/>
              <a:gd name="connsiteX3" fmla="*/ 228626 w 1289323"/>
              <a:gd name="connsiteY3" fmla="*/ 457200 h 792603"/>
              <a:gd name="connsiteX4" fmla="*/ 228626 w 1289323"/>
              <a:gd name="connsiteY4" fmla="*/ 342900 h 792603"/>
              <a:gd name="connsiteX5" fmla="*/ 1289323 w 1289323"/>
              <a:gd name="connsiteY5" fmla="*/ 792603 h 792603"/>
              <a:gd name="connsiteX6" fmla="*/ 228626 w 1289323"/>
              <a:gd name="connsiteY6" fmla="*/ 114300 h 79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323" h="792603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16845" y="455604"/>
                  <a:pt x="1289323" y="792603"/>
                </a:cubicBezTo>
                <a:cubicBezTo>
                  <a:pt x="1019495" y="334211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11" name="グラフィックス 154" descr="戻る">
            <a:extLst>
              <a:ext uri="{FF2B5EF4-FFF2-40B4-BE49-F238E27FC236}">
                <a16:creationId xmlns:a16="http://schemas.microsoft.com/office/drawing/2014/main" id="{6AFA4DBF-68A0-456E-BD1D-B94CC2208A13}"/>
              </a:ext>
            </a:extLst>
          </p:cNvPr>
          <p:cNvSpPr/>
          <p:nvPr/>
        </p:nvSpPr>
        <p:spPr>
          <a:xfrm rot="18900000">
            <a:off x="4381745" y="3135839"/>
            <a:ext cx="762000" cy="561975"/>
          </a:xfrm>
          <a:custGeom>
            <a:avLst/>
            <a:gdLst>
              <a:gd name="connsiteX0" fmla="*/ 0 w 762000"/>
              <a:gd name="connsiteY0" fmla="*/ 228600 h 561975"/>
              <a:gd name="connsiteX1" fmla="*/ 272415 w 762000"/>
              <a:gd name="connsiteY1" fmla="*/ 0 h 561975"/>
              <a:gd name="connsiteX2" fmla="*/ 272415 w 762000"/>
              <a:gd name="connsiteY2" fmla="*/ 133350 h 561975"/>
              <a:gd name="connsiteX3" fmla="*/ 762000 w 762000"/>
              <a:gd name="connsiteY3" fmla="*/ 561975 h 561975"/>
              <a:gd name="connsiteX4" fmla="*/ 272415 w 762000"/>
              <a:gd name="connsiteY4" fmla="*/ 333375 h 561975"/>
              <a:gd name="connsiteX5" fmla="*/ 272415 w 762000"/>
              <a:gd name="connsiteY5" fmla="*/ 457200 h 561975"/>
              <a:gd name="connsiteX6" fmla="*/ 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0" y="228600"/>
                </a:moveTo>
                <a:lnTo>
                  <a:pt x="272415" y="0"/>
                </a:lnTo>
                <a:lnTo>
                  <a:pt x="272415" y="133350"/>
                </a:lnTo>
                <a:cubicBezTo>
                  <a:pt x="690563" y="137160"/>
                  <a:pt x="762000" y="561975"/>
                  <a:pt x="762000" y="561975"/>
                </a:cubicBezTo>
                <a:cubicBezTo>
                  <a:pt x="762000" y="561975"/>
                  <a:pt x="606743" y="336233"/>
                  <a:pt x="272415" y="333375"/>
                </a:cubicBezTo>
                <a:lnTo>
                  <a:pt x="272415" y="457200"/>
                </a:lnTo>
                <a:lnTo>
                  <a:pt x="0" y="2286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127000">
              <a:schemeClr val="bg1"/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2" name="グラフィックス 156" descr="戻る">
            <a:extLst>
              <a:ext uri="{FF2B5EF4-FFF2-40B4-BE49-F238E27FC236}">
                <a16:creationId xmlns:a16="http://schemas.microsoft.com/office/drawing/2014/main" id="{60BF60FD-3E74-40FD-94F7-4C8B20DC341B}"/>
              </a:ext>
            </a:extLst>
          </p:cNvPr>
          <p:cNvSpPr/>
          <p:nvPr/>
        </p:nvSpPr>
        <p:spPr>
          <a:xfrm>
            <a:off x="2477339" y="3911442"/>
            <a:ext cx="762000" cy="561975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>
            <a:glow rad="127000">
              <a:schemeClr val="bg1"/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3" name="グラフィックス 157" descr="戻る">
            <a:extLst>
              <a:ext uri="{FF2B5EF4-FFF2-40B4-BE49-F238E27FC236}">
                <a16:creationId xmlns:a16="http://schemas.microsoft.com/office/drawing/2014/main" id="{49257472-64E2-456E-A4AB-2FF05D092024}"/>
              </a:ext>
            </a:extLst>
          </p:cNvPr>
          <p:cNvSpPr/>
          <p:nvPr/>
        </p:nvSpPr>
        <p:spPr>
          <a:xfrm rot="2700000">
            <a:off x="2735241" y="3145334"/>
            <a:ext cx="762000" cy="561975"/>
          </a:xfrm>
          <a:custGeom>
            <a:avLst/>
            <a:gdLst>
              <a:gd name="connsiteX0" fmla="*/ 762000 w 762000"/>
              <a:gd name="connsiteY0" fmla="*/ 228600 h 561975"/>
              <a:gd name="connsiteX1" fmla="*/ 489585 w 762000"/>
              <a:gd name="connsiteY1" fmla="*/ 0 h 561975"/>
              <a:gd name="connsiteX2" fmla="*/ 489585 w 762000"/>
              <a:gd name="connsiteY2" fmla="*/ 133350 h 561975"/>
              <a:gd name="connsiteX3" fmla="*/ 0 w 762000"/>
              <a:gd name="connsiteY3" fmla="*/ 561975 h 561975"/>
              <a:gd name="connsiteX4" fmla="*/ 489585 w 762000"/>
              <a:gd name="connsiteY4" fmla="*/ 333375 h 561975"/>
              <a:gd name="connsiteX5" fmla="*/ 489585 w 762000"/>
              <a:gd name="connsiteY5" fmla="*/ 457200 h 561975"/>
              <a:gd name="connsiteX6" fmla="*/ 762000 w 762000"/>
              <a:gd name="connsiteY6" fmla="*/ 2286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561975">
                <a:moveTo>
                  <a:pt x="762000" y="228600"/>
                </a:moveTo>
                <a:lnTo>
                  <a:pt x="489585" y="0"/>
                </a:lnTo>
                <a:lnTo>
                  <a:pt x="489585" y="133350"/>
                </a:lnTo>
                <a:cubicBezTo>
                  <a:pt x="71438" y="137160"/>
                  <a:pt x="0" y="561975"/>
                  <a:pt x="0" y="561975"/>
                </a:cubicBezTo>
                <a:cubicBezTo>
                  <a:pt x="0" y="561975"/>
                  <a:pt x="155258" y="336233"/>
                  <a:pt x="489585" y="333375"/>
                </a:cubicBezTo>
                <a:lnTo>
                  <a:pt x="489585" y="457200"/>
                </a:lnTo>
                <a:lnTo>
                  <a:pt x="762000" y="2286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4" name="グラフィックス 167" descr="矢印: 直線">
            <a:extLst>
              <a:ext uri="{FF2B5EF4-FFF2-40B4-BE49-F238E27FC236}">
                <a16:creationId xmlns:a16="http://schemas.microsoft.com/office/drawing/2014/main" id="{20F70644-0350-452D-8533-964B809042B0}"/>
              </a:ext>
            </a:extLst>
          </p:cNvPr>
          <p:cNvSpPr/>
          <p:nvPr/>
        </p:nvSpPr>
        <p:spPr>
          <a:xfrm rot="9900000" flipH="1" flipV="1">
            <a:off x="5039034" y="3490081"/>
            <a:ext cx="2342218" cy="1414161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767" h="1414161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1198133" y="615743"/>
                  <a:pt x="1569767" y="1414161"/>
                </a:cubicBezTo>
                <a:cubicBezTo>
                  <a:pt x="1311914" y="501942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35" name="グラフィックス 167" descr="矢印: 直線">
            <a:extLst>
              <a:ext uri="{FF2B5EF4-FFF2-40B4-BE49-F238E27FC236}">
                <a16:creationId xmlns:a16="http://schemas.microsoft.com/office/drawing/2014/main" id="{AA1A39DD-E8C6-4344-B030-70E87ED49D2B}"/>
              </a:ext>
            </a:extLst>
          </p:cNvPr>
          <p:cNvSpPr/>
          <p:nvPr/>
        </p:nvSpPr>
        <p:spPr>
          <a:xfrm rot="20700000">
            <a:off x="5739906" y="3044729"/>
            <a:ext cx="2296825" cy="732008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344" h="732008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963656" y="437490"/>
                  <a:pt x="1539344" y="732008"/>
                </a:cubicBezTo>
                <a:cubicBezTo>
                  <a:pt x="1035880" y="266207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136" name="グラフィックス 166" descr="矢印: 直線">
            <a:extLst>
              <a:ext uri="{FF2B5EF4-FFF2-40B4-BE49-F238E27FC236}">
                <a16:creationId xmlns:a16="http://schemas.microsoft.com/office/drawing/2014/main" id="{5ECC0450-BA9D-46AD-BB8A-1C35EE5E1F0A}"/>
              </a:ext>
            </a:extLst>
          </p:cNvPr>
          <p:cNvSpPr/>
          <p:nvPr/>
        </p:nvSpPr>
        <p:spPr>
          <a:xfrm rot="15300000">
            <a:off x="3472081" y="2891600"/>
            <a:ext cx="773948" cy="422140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lnTo>
                  <a:pt x="838226" y="228600"/>
                </a:lnTo>
                <a:lnTo>
                  <a:pt x="228626" y="1143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45" name="グラフィックス 167" descr="矢印: 直線">
            <a:extLst>
              <a:ext uri="{FF2B5EF4-FFF2-40B4-BE49-F238E27FC236}">
                <a16:creationId xmlns:a16="http://schemas.microsoft.com/office/drawing/2014/main" id="{2EBFB30D-1FE3-4368-950A-9CCF0A14F048}"/>
              </a:ext>
            </a:extLst>
          </p:cNvPr>
          <p:cNvSpPr/>
          <p:nvPr/>
        </p:nvSpPr>
        <p:spPr>
          <a:xfrm rot="8100000" flipH="1" flipV="1">
            <a:off x="4317341" y="1991284"/>
            <a:ext cx="2342218" cy="1414161"/>
          </a:xfrm>
          <a:custGeom>
            <a:avLst/>
            <a:gdLst>
              <a:gd name="connsiteX0" fmla="*/ 228626 w 838226"/>
              <a:gd name="connsiteY0" fmla="*/ 114300 h 457200"/>
              <a:gd name="connsiteX1" fmla="*/ 228626 w 838226"/>
              <a:gd name="connsiteY1" fmla="*/ 0 h 457200"/>
              <a:gd name="connsiteX2" fmla="*/ 26 w 838226"/>
              <a:gd name="connsiteY2" fmla="*/ 228600 h 457200"/>
              <a:gd name="connsiteX3" fmla="*/ 228626 w 838226"/>
              <a:gd name="connsiteY3" fmla="*/ 457200 h 457200"/>
              <a:gd name="connsiteX4" fmla="*/ 228626 w 838226"/>
              <a:gd name="connsiteY4" fmla="*/ 342900 h 457200"/>
              <a:gd name="connsiteX5" fmla="*/ 838226 w 838226"/>
              <a:gd name="connsiteY5" fmla="*/ 228600 h 457200"/>
              <a:gd name="connsiteX6" fmla="*/ 228626 w 838226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73332"/>
              <a:gd name="connsiteY0" fmla="*/ 114300 h 457200"/>
              <a:gd name="connsiteX1" fmla="*/ 228626 w 1573332"/>
              <a:gd name="connsiteY1" fmla="*/ 0 h 457200"/>
              <a:gd name="connsiteX2" fmla="*/ 26 w 1573332"/>
              <a:gd name="connsiteY2" fmla="*/ 228600 h 457200"/>
              <a:gd name="connsiteX3" fmla="*/ 228626 w 1573332"/>
              <a:gd name="connsiteY3" fmla="*/ 457200 h 457200"/>
              <a:gd name="connsiteX4" fmla="*/ 228626 w 1573332"/>
              <a:gd name="connsiteY4" fmla="*/ 342900 h 457200"/>
              <a:gd name="connsiteX5" fmla="*/ 1573332 w 1573332"/>
              <a:gd name="connsiteY5" fmla="*/ 237565 h 457200"/>
              <a:gd name="connsiteX6" fmla="*/ 228626 w 1573332"/>
              <a:gd name="connsiteY6" fmla="*/ 114300 h 45720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170"/>
              <a:gd name="connsiteX1" fmla="*/ 228626 w 1539344"/>
              <a:gd name="connsiteY1" fmla="*/ 0 h 732170"/>
              <a:gd name="connsiteX2" fmla="*/ 26 w 1539344"/>
              <a:gd name="connsiteY2" fmla="*/ 228600 h 732170"/>
              <a:gd name="connsiteX3" fmla="*/ 228626 w 1539344"/>
              <a:gd name="connsiteY3" fmla="*/ 457200 h 732170"/>
              <a:gd name="connsiteX4" fmla="*/ 228626 w 1539344"/>
              <a:gd name="connsiteY4" fmla="*/ 342900 h 732170"/>
              <a:gd name="connsiteX5" fmla="*/ 1539344 w 1539344"/>
              <a:gd name="connsiteY5" fmla="*/ 732008 h 732170"/>
              <a:gd name="connsiteX6" fmla="*/ 228626 w 1539344"/>
              <a:gd name="connsiteY6" fmla="*/ 114300 h 732170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539344"/>
              <a:gd name="connsiteY0" fmla="*/ 114300 h 732008"/>
              <a:gd name="connsiteX1" fmla="*/ 228626 w 1539344"/>
              <a:gd name="connsiteY1" fmla="*/ 0 h 732008"/>
              <a:gd name="connsiteX2" fmla="*/ 26 w 1539344"/>
              <a:gd name="connsiteY2" fmla="*/ 228600 h 732008"/>
              <a:gd name="connsiteX3" fmla="*/ 228626 w 1539344"/>
              <a:gd name="connsiteY3" fmla="*/ 457200 h 732008"/>
              <a:gd name="connsiteX4" fmla="*/ 228626 w 1539344"/>
              <a:gd name="connsiteY4" fmla="*/ 342900 h 732008"/>
              <a:gd name="connsiteX5" fmla="*/ 1539344 w 1539344"/>
              <a:gd name="connsiteY5" fmla="*/ 732008 h 732008"/>
              <a:gd name="connsiteX6" fmla="*/ 228626 w 1539344"/>
              <a:gd name="connsiteY6" fmla="*/ 114300 h 732008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214902"/>
              <a:gd name="connsiteY0" fmla="*/ 114300 h 642360"/>
              <a:gd name="connsiteX1" fmla="*/ 228626 w 1214902"/>
              <a:gd name="connsiteY1" fmla="*/ 0 h 642360"/>
              <a:gd name="connsiteX2" fmla="*/ 26 w 1214902"/>
              <a:gd name="connsiteY2" fmla="*/ 228600 h 642360"/>
              <a:gd name="connsiteX3" fmla="*/ 228626 w 1214902"/>
              <a:gd name="connsiteY3" fmla="*/ 457200 h 642360"/>
              <a:gd name="connsiteX4" fmla="*/ 228626 w 1214902"/>
              <a:gd name="connsiteY4" fmla="*/ 342900 h 642360"/>
              <a:gd name="connsiteX5" fmla="*/ 1214902 w 1214902"/>
              <a:gd name="connsiteY5" fmla="*/ 642360 h 642360"/>
              <a:gd name="connsiteX6" fmla="*/ 228626 w 1214902"/>
              <a:gd name="connsiteY6" fmla="*/ 114300 h 642360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39767"/>
              <a:gd name="connsiteY0" fmla="*/ 114300 h 1098191"/>
              <a:gd name="connsiteX1" fmla="*/ 228626 w 1539767"/>
              <a:gd name="connsiteY1" fmla="*/ 0 h 1098191"/>
              <a:gd name="connsiteX2" fmla="*/ 26 w 1539767"/>
              <a:gd name="connsiteY2" fmla="*/ 228600 h 1098191"/>
              <a:gd name="connsiteX3" fmla="*/ 228626 w 1539767"/>
              <a:gd name="connsiteY3" fmla="*/ 457200 h 1098191"/>
              <a:gd name="connsiteX4" fmla="*/ 228626 w 1539767"/>
              <a:gd name="connsiteY4" fmla="*/ 342900 h 1098191"/>
              <a:gd name="connsiteX5" fmla="*/ 1539767 w 1539767"/>
              <a:gd name="connsiteY5" fmla="*/ 1098191 h 1098191"/>
              <a:gd name="connsiteX6" fmla="*/ 228626 w 1539767"/>
              <a:gd name="connsiteY6" fmla="*/ 114300 h 1098191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85864"/>
              <a:gd name="connsiteY0" fmla="*/ 114300 h 1146700"/>
              <a:gd name="connsiteX1" fmla="*/ 228626 w 1585864"/>
              <a:gd name="connsiteY1" fmla="*/ 0 h 1146700"/>
              <a:gd name="connsiteX2" fmla="*/ 26 w 1585864"/>
              <a:gd name="connsiteY2" fmla="*/ 228600 h 1146700"/>
              <a:gd name="connsiteX3" fmla="*/ 228626 w 1585864"/>
              <a:gd name="connsiteY3" fmla="*/ 457200 h 1146700"/>
              <a:gd name="connsiteX4" fmla="*/ 228626 w 1585864"/>
              <a:gd name="connsiteY4" fmla="*/ 342900 h 1146700"/>
              <a:gd name="connsiteX5" fmla="*/ 1585864 w 1585864"/>
              <a:gd name="connsiteY5" fmla="*/ 1146700 h 1146700"/>
              <a:gd name="connsiteX6" fmla="*/ 228626 w 1585864"/>
              <a:gd name="connsiteY6" fmla="*/ 114300 h 1146700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28086"/>
              <a:gd name="connsiteY0" fmla="*/ 114300 h 1750173"/>
              <a:gd name="connsiteX1" fmla="*/ 228626 w 1528086"/>
              <a:gd name="connsiteY1" fmla="*/ 0 h 1750173"/>
              <a:gd name="connsiteX2" fmla="*/ 26 w 1528086"/>
              <a:gd name="connsiteY2" fmla="*/ 228600 h 1750173"/>
              <a:gd name="connsiteX3" fmla="*/ 228626 w 1528086"/>
              <a:gd name="connsiteY3" fmla="*/ 457200 h 1750173"/>
              <a:gd name="connsiteX4" fmla="*/ 228626 w 1528086"/>
              <a:gd name="connsiteY4" fmla="*/ 342900 h 1750173"/>
              <a:gd name="connsiteX5" fmla="*/ 1528086 w 1528086"/>
              <a:gd name="connsiteY5" fmla="*/ 1750173 h 1750173"/>
              <a:gd name="connsiteX6" fmla="*/ 228626 w 1528086"/>
              <a:gd name="connsiteY6" fmla="*/ 114300 h 1750173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  <a:gd name="connsiteX0" fmla="*/ 228626 w 1569767"/>
              <a:gd name="connsiteY0" fmla="*/ 114300 h 1414161"/>
              <a:gd name="connsiteX1" fmla="*/ 228626 w 1569767"/>
              <a:gd name="connsiteY1" fmla="*/ 0 h 1414161"/>
              <a:gd name="connsiteX2" fmla="*/ 26 w 1569767"/>
              <a:gd name="connsiteY2" fmla="*/ 228600 h 1414161"/>
              <a:gd name="connsiteX3" fmla="*/ 228626 w 1569767"/>
              <a:gd name="connsiteY3" fmla="*/ 457200 h 1414161"/>
              <a:gd name="connsiteX4" fmla="*/ 228626 w 1569767"/>
              <a:gd name="connsiteY4" fmla="*/ 342900 h 1414161"/>
              <a:gd name="connsiteX5" fmla="*/ 1569767 w 1569767"/>
              <a:gd name="connsiteY5" fmla="*/ 1414161 h 1414161"/>
              <a:gd name="connsiteX6" fmla="*/ 228626 w 1569767"/>
              <a:gd name="connsiteY6" fmla="*/ 114300 h 141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767" h="1414161">
                <a:moveTo>
                  <a:pt x="228626" y="114300"/>
                </a:moveTo>
                <a:lnTo>
                  <a:pt x="228626" y="0"/>
                </a:lnTo>
                <a:lnTo>
                  <a:pt x="26" y="228600"/>
                </a:lnTo>
                <a:cubicBezTo>
                  <a:pt x="-2831" y="228600"/>
                  <a:pt x="228626" y="457200"/>
                  <a:pt x="228626" y="457200"/>
                </a:cubicBezTo>
                <a:lnTo>
                  <a:pt x="228626" y="342900"/>
                </a:lnTo>
                <a:cubicBezTo>
                  <a:pt x="676861" y="307788"/>
                  <a:pt x="1198133" y="615743"/>
                  <a:pt x="1569767" y="1414161"/>
                </a:cubicBezTo>
                <a:cubicBezTo>
                  <a:pt x="1311914" y="501942"/>
                  <a:pt x="676861" y="155388"/>
                  <a:pt x="228626" y="11430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  <a:effectLst>
            <a:glow rad="63500">
              <a:schemeClr val="bg1"/>
            </a:glow>
          </a:effectLst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2BC1B3-1C93-4E5E-A31E-818B91893F04}"/>
              </a:ext>
            </a:extLst>
          </p:cNvPr>
          <p:cNvSpPr txBox="1"/>
          <p:nvPr/>
        </p:nvSpPr>
        <p:spPr>
          <a:xfrm>
            <a:off x="252000" y="830417"/>
            <a:ext cx="864000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4000" dirty="0">
                <a:solidFill>
                  <a:srgbClr val="C00000"/>
                </a:solidFill>
                <a:effectLst/>
                <a:latin typeface="+mj-ea"/>
                <a:ea typeface="+mj-ea"/>
              </a:rPr>
              <a:t>みんな</a:t>
            </a:r>
            <a:r>
              <a:rPr lang="ja-JP" altLang="en-US" sz="2800" dirty="0">
                <a:solidFill>
                  <a:srgbClr val="49647F"/>
                </a:solidFill>
                <a:effectLst/>
              </a:rPr>
              <a:t>が</a:t>
            </a:r>
            <a:r>
              <a:rPr kumimoji="1" lang="ja-JP" altLang="en-US" sz="4000" dirty="0">
                <a:solidFill>
                  <a:srgbClr val="C00000"/>
                </a:solidFill>
                <a:effectLst/>
                <a:latin typeface="+mj-ea"/>
                <a:ea typeface="+mj-ea"/>
              </a:rPr>
              <a:t>「避難所に避難しよう」</a:t>
            </a:r>
            <a:r>
              <a:rPr lang="ja-JP" altLang="en-US" sz="2800" dirty="0">
                <a:solidFill>
                  <a:srgbClr val="49647F"/>
                </a:solidFill>
                <a:effectLst/>
              </a:rPr>
              <a:t>と考えたら・・・</a:t>
            </a:r>
            <a:endParaRPr kumimoji="1" lang="ja-JP" altLang="en-US" sz="2800" dirty="0">
              <a:solidFill>
                <a:srgbClr val="49647F"/>
              </a:solidFill>
              <a:effectLst/>
            </a:endParaRPr>
          </a:p>
        </p:txBody>
      </p: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224CF5B9-7A30-40F9-A0DB-EAB408652316}"/>
              </a:ext>
            </a:extLst>
          </p:cNvPr>
          <p:cNvGrpSpPr/>
          <p:nvPr/>
        </p:nvGrpSpPr>
        <p:grpSpPr>
          <a:xfrm>
            <a:off x="3675060" y="5921453"/>
            <a:ext cx="5297631" cy="719259"/>
            <a:chOff x="4421909" y="5655557"/>
            <a:chExt cx="5297631" cy="719259"/>
          </a:xfrm>
        </p:grpSpPr>
        <p:sp>
          <p:nvSpPr>
            <p:cNvPr id="144" name="正方形/長方形 143">
              <a:extLst>
                <a:ext uri="{FF2B5EF4-FFF2-40B4-BE49-F238E27FC236}">
                  <a16:creationId xmlns:a16="http://schemas.microsoft.com/office/drawing/2014/main" id="{A2AF52B4-9427-420E-BCB6-2918C0697390}"/>
                </a:ext>
              </a:extLst>
            </p:cNvPr>
            <p:cNvSpPr/>
            <p:nvPr/>
          </p:nvSpPr>
          <p:spPr>
            <a:xfrm>
              <a:off x="4421909" y="5790041"/>
              <a:ext cx="46586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ja-JP" altLang="en-US" sz="4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00B050"/>
                      </a:gs>
                    </a:gsLst>
                    <a:lin ang="16200000" scaled="1"/>
                  </a:gra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避難所</a:t>
              </a:r>
              <a:r>
                <a:rPr kumimoji="1" lang="ja-JP" altLang="en-US" sz="2800" dirty="0"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で</a:t>
              </a:r>
              <a:r>
                <a:rPr kumimoji="1" lang="ja-JP" altLang="en-US" sz="40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9F2936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新型コロナ</a:t>
              </a:r>
              <a:r>
                <a:rPr kumimoji="1" lang="ja-JP" altLang="en-US" sz="2800" dirty="0">
                  <a:solidFill>
                    <a:prstClr val="black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に</a:t>
              </a:r>
              <a:endParaRPr kumimoji="1" lang="ja-JP" altLang="en-US" sz="3200" dirty="0">
                <a:solidFill>
                  <a:prstClr val="black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F9B485F9-238D-44FD-9001-6A970E2A8912}"/>
                </a:ext>
              </a:extLst>
            </p:cNvPr>
            <p:cNvSpPr/>
            <p:nvPr/>
          </p:nvSpPr>
          <p:spPr>
            <a:xfrm>
              <a:off x="8978632" y="5655557"/>
              <a:ext cx="740908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altLang="ja-JP" sz="4800" dirty="0">
                  <a:solidFill>
                    <a:prstClr val="black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!?</a:t>
              </a:r>
              <a:endParaRPr kumimoji="1" lang="ja-JP" altLang="en-US" sz="4000" dirty="0">
                <a:solidFill>
                  <a:prstClr val="black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EF3AEEB3-46B3-4BFF-BEC1-24FEC5623E13}"/>
              </a:ext>
            </a:extLst>
          </p:cNvPr>
          <p:cNvGrpSpPr/>
          <p:nvPr/>
        </p:nvGrpSpPr>
        <p:grpSpPr>
          <a:xfrm>
            <a:off x="3280283" y="3788291"/>
            <a:ext cx="1261884" cy="628985"/>
            <a:chOff x="4421909" y="5546511"/>
            <a:chExt cx="1656670" cy="798032"/>
          </a:xfrm>
        </p:grpSpPr>
        <p:sp>
          <p:nvSpPr>
            <p:cNvPr id="153" name="正方形/長方形 152">
              <a:extLst>
                <a:ext uri="{FF2B5EF4-FFF2-40B4-BE49-F238E27FC236}">
                  <a16:creationId xmlns:a16="http://schemas.microsoft.com/office/drawing/2014/main" id="{270778F9-C1F8-4006-9369-91C27DBF420E}"/>
                </a:ext>
              </a:extLst>
            </p:cNvPr>
            <p:cNvSpPr/>
            <p:nvPr/>
          </p:nvSpPr>
          <p:spPr>
            <a:xfrm>
              <a:off x="4421909" y="5790041"/>
              <a:ext cx="1656670" cy="5545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ja-JP" altLang="en-US" sz="2800" dirty="0">
                  <a:gradFill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00B050"/>
                      </a:gs>
                    </a:gsLst>
                    <a:lin ang="16200000" scaled="1"/>
                  </a:gradFill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避難所</a:t>
              </a:r>
              <a:endParaRPr kumimoji="1" lang="ja-JP" altLang="en-US" sz="2000" dirty="0">
                <a:solidFill>
                  <a:prstClr val="black"/>
                </a:solidFill>
                <a:effectLst>
                  <a:glow rad="127000">
                    <a:schemeClr val="bg1"/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C160D93C-E29E-4595-ACC3-068F94A80E5A}"/>
                </a:ext>
              </a:extLst>
            </p:cNvPr>
            <p:cNvSpPr/>
            <p:nvPr/>
          </p:nvSpPr>
          <p:spPr>
            <a:xfrm>
              <a:off x="4548347" y="5546511"/>
              <a:ext cx="1414293" cy="335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914400">
                <a:lnSpc>
                  <a:spcPct val="80000"/>
                </a:lnSpc>
              </a:pPr>
              <a:r>
                <a:rPr kumimoji="1" lang="ja-JP" altLang="en-US" sz="1400" dirty="0">
                  <a:gradFill flip="none" rotWithShape="1">
                    <a:gsLst>
                      <a:gs pos="0">
                        <a:srgbClr val="9F2936">
                          <a:lumMod val="50000"/>
                        </a:srgbClr>
                      </a:gs>
                      <a:gs pos="100000">
                        <a:srgbClr val="00B050"/>
                      </a:gs>
                    </a:gsLst>
                    <a:lin ang="5400000" scaled="1"/>
                    <a:tileRect/>
                  </a:gradFill>
                  <a:effectLst>
                    <a:glow rad="127000">
                      <a:schemeClr val="bg1"/>
                    </a:glo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ひなんじょ</a:t>
              </a:r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BF7124A0-A10D-4386-997E-D0E69E60DFC0}"/>
              </a:ext>
            </a:extLst>
          </p:cNvPr>
          <p:cNvGrpSpPr/>
          <p:nvPr/>
        </p:nvGrpSpPr>
        <p:grpSpPr>
          <a:xfrm>
            <a:off x="3158950" y="4241974"/>
            <a:ext cx="1660940" cy="1660938"/>
            <a:chOff x="3599312" y="5126874"/>
            <a:chExt cx="1032302" cy="1032301"/>
          </a:xfrm>
        </p:grpSpPr>
        <p:sp>
          <p:nvSpPr>
            <p:cNvPr id="138" name="星: 24 pt 137">
              <a:extLst>
                <a:ext uri="{FF2B5EF4-FFF2-40B4-BE49-F238E27FC236}">
                  <a16:creationId xmlns:a16="http://schemas.microsoft.com/office/drawing/2014/main" id="{B3E711AA-3A23-4BE5-96B0-14126B187FB5}"/>
                </a:ext>
              </a:extLst>
            </p:cNvPr>
            <p:cNvSpPr/>
            <p:nvPr/>
          </p:nvSpPr>
          <p:spPr bwMode="auto">
            <a:xfrm>
              <a:off x="3599312" y="5126874"/>
              <a:ext cx="1032302" cy="1032301"/>
            </a:xfrm>
            <a:prstGeom prst="star24">
              <a:avLst>
                <a:gd name="adj" fmla="val 41469"/>
              </a:avLst>
            </a:prstGeom>
            <a:solidFill>
              <a:srgbClr val="FFFF00"/>
            </a:solidFill>
            <a:ln w="47625" cap="rnd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charset="-128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28C62C9D-EC98-44D9-A4C4-3CF161E2C6E0}"/>
                </a:ext>
              </a:extLst>
            </p:cNvPr>
            <p:cNvSpPr txBox="1"/>
            <p:nvPr/>
          </p:nvSpPr>
          <p:spPr>
            <a:xfrm>
              <a:off x="3852441" y="5370867"/>
              <a:ext cx="526043" cy="63125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kumimoji="1" lang="ja-JP" altLang="en-US" sz="6600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atin typeface="+mj-ea"/>
                  <a:ea typeface="+mj-ea"/>
                </a:rPr>
                <a:t>密</a:t>
              </a: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321455AF-E6B7-4FE8-9E25-041703FC2EA1}"/>
                </a:ext>
              </a:extLst>
            </p:cNvPr>
            <p:cNvSpPr txBox="1"/>
            <p:nvPr/>
          </p:nvSpPr>
          <p:spPr>
            <a:xfrm>
              <a:off x="3902252" y="5238694"/>
              <a:ext cx="426414" cy="26780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rtl="1"/>
              <a:r>
                <a:rPr kumimoji="1" lang="ja-JP" altLang="en-US" sz="2800" dirty="0">
                  <a:gradFill flip="none" rotWithShape="1">
                    <a:gsLst>
                      <a:gs pos="0">
                        <a:srgbClr val="C00000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atin typeface="+mj-ea"/>
                  <a:ea typeface="+mj-ea"/>
                </a:rPr>
                <a:t>みつ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34" grpId="0" animBg="1"/>
      <p:bldP spid="135" grpId="0" animBg="1"/>
      <p:bldP spid="136" grpId="0" animBg="1"/>
      <p:bldP spid="14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2696DA-AEF7-4467-AF42-C7F5969A0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545B7-4A76-41C6-A249-81AA962B1F8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5934F3-56BF-4AB6-9977-8EE9E5FEB3A6}"/>
              </a:ext>
            </a:extLst>
          </p:cNvPr>
          <p:cNvGrpSpPr/>
          <p:nvPr/>
        </p:nvGrpSpPr>
        <p:grpSpPr>
          <a:xfrm>
            <a:off x="190500" y="1187809"/>
            <a:ext cx="8763000" cy="4482383"/>
            <a:chOff x="190500" y="432517"/>
            <a:chExt cx="8763000" cy="448238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75D3E56-F332-41AA-A85A-0F7C041D7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ECEBE9"/>
                </a:clrFrom>
                <a:clrTo>
                  <a:srgbClr val="ECEB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t="3554" r="10803" b="39791"/>
            <a:stretch/>
          </p:blipFill>
          <p:spPr>
            <a:xfrm>
              <a:off x="190500" y="1352550"/>
              <a:ext cx="8763000" cy="356235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2C7DEEF-CF75-4521-8CDA-14CB17638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ECEBE9"/>
                </a:clrFrom>
                <a:clrTo>
                  <a:srgbClr val="ECEB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3" t="3554" r="10803" b="50872"/>
            <a:stretch/>
          </p:blipFill>
          <p:spPr>
            <a:xfrm>
              <a:off x="190500" y="432517"/>
              <a:ext cx="8763000" cy="2865583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1B808F-CAF4-4FE4-9194-7015FD362DBB}"/>
              </a:ext>
            </a:extLst>
          </p:cNvPr>
          <p:cNvSpPr txBox="1"/>
          <p:nvPr/>
        </p:nvSpPr>
        <p:spPr>
          <a:xfrm>
            <a:off x="702000" y="2545571"/>
            <a:ext cx="774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29D4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新型コロナウイルス</a:t>
            </a: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蔓延するなかでの避難を考える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5569B9-9A7C-431D-96C3-00A262C705E3}"/>
              </a:ext>
            </a:extLst>
          </p:cNvPr>
          <p:cNvSpPr txBox="1"/>
          <p:nvPr/>
        </p:nvSpPr>
        <p:spPr>
          <a:xfrm>
            <a:off x="737779" y="1377941"/>
            <a:ext cx="34676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今日の学習のめあて</a:t>
            </a:r>
          </a:p>
        </p:txBody>
      </p:sp>
    </p:spTree>
    <p:extLst>
      <p:ext uri="{BB962C8B-B14F-4D97-AF65-F5344CB8AC3E}">
        <p14:creationId xmlns:p14="http://schemas.microsoft.com/office/powerpoint/2010/main" val="252291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Black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ctr" anchorCtr="0">
        <a:spAutoFit/>
      </a:bodyPr>
      <a:lstStyle>
        <a:defPPr algn="l">
          <a:defRPr kumimoji="1" sz="2400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6880</TotalTime>
  <Words>903</Words>
  <Application>Microsoft Office PowerPoint</Application>
  <PresentationFormat>画面に合わせる (4:3)</PresentationFormat>
  <Paragraphs>229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HGP創英角ｺﾞｼｯｸUB</vt:lpstr>
      <vt:lpstr>ＭＳ Ｐゴシック</vt:lpstr>
      <vt:lpstr>メイリオ</vt:lpstr>
      <vt:lpstr>游ゴシック</vt:lpstr>
      <vt:lpstr>Arial</vt:lpstr>
      <vt:lpstr>Arial Black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kodama-idaist</dc:creator>
  <cp:lastModifiedBy>kojima_shogo</cp:lastModifiedBy>
  <cp:revision>539</cp:revision>
  <cp:lastPrinted>2020-09-02T07:19:12Z</cp:lastPrinted>
  <dcterms:created xsi:type="dcterms:W3CDTF">2016-12-27T07:02:10Z</dcterms:created>
  <dcterms:modified xsi:type="dcterms:W3CDTF">2020-09-15T02:58:08Z</dcterms:modified>
</cp:coreProperties>
</file>