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40"/>
  </p:notesMasterIdLst>
  <p:handoutMasterIdLst>
    <p:handoutMasterId r:id="rId41"/>
  </p:handoutMasterIdLst>
  <p:sldIdLst>
    <p:sldId id="390" r:id="rId5"/>
    <p:sldId id="256" r:id="rId6"/>
    <p:sldId id="305" r:id="rId7"/>
    <p:sldId id="356" r:id="rId8"/>
    <p:sldId id="285" r:id="rId9"/>
    <p:sldId id="286" r:id="rId10"/>
    <p:sldId id="358" r:id="rId11"/>
    <p:sldId id="368" r:id="rId12"/>
    <p:sldId id="385" r:id="rId13"/>
    <p:sldId id="365" r:id="rId14"/>
    <p:sldId id="380" r:id="rId15"/>
    <p:sldId id="383" r:id="rId16"/>
    <p:sldId id="384" r:id="rId17"/>
    <p:sldId id="386" r:id="rId18"/>
    <p:sldId id="357" r:id="rId19"/>
    <p:sldId id="402" r:id="rId20"/>
    <p:sldId id="447" r:id="rId21"/>
    <p:sldId id="461" r:id="rId22"/>
    <p:sldId id="265" r:id="rId23"/>
    <p:sldId id="266" r:id="rId24"/>
    <p:sldId id="462" r:id="rId25"/>
    <p:sldId id="268" r:id="rId26"/>
    <p:sldId id="269" r:id="rId27"/>
    <p:sldId id="270" r:id="rId28"/>
    <p:sldId id="271" r:id="rId29"/>
    <p:sldId id="272" r:id="rId30"/>
    <p:sldId id="457" r:id="rId31"/>
    <p:sldId id="274" r:id="rId32"/>
    <p:sldId id="267" r:id="rId33"/>
    <p:sldId id="292" r:id="rId34"/>
    <p:sldId id="369" r:id="rId35"/>
    <p:sldId id="293" r:id="rId36"/>
    <p:sldId id="296" r:id="rId37"/>
    <p:sldId id="463" r:id="rId38"/>
    <p:sldId id="295" r:id="rId39"/>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16E21C-5128-2264-E97C-04482B97C00C}" name="Inamura Haruka" initials="IH" userId="S::inamura@theatre-workshop.co.jp::9cafe944-af30-41c1-a28e-52caf8f59303" providerId="AD"/>
  <p188:author id="{1E9700E2-6EE3-1457-5CBC-EAD450F2204B}" name="Hasegawa Makoto" initials="真長" userId="S::hasegawa@theatre-workshop.co.jp::d254908d-6cb8-4cc5-8d6a-981425e22dfa" providerId="AD"/>
  <p188:author id="{101A29F2-31F8-2BDB-95CD-AACDF313AA1E}" name="K.HASEGAWA" initials="K" userId="K.HASEGAW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70"/>
    <a:srgbClr val="6EB149"/>
    <a:srgbClr val="FFF7F7"/>
    <a:srgbClr val="96C444"/>
    <a:srgbClr val="ADD16D"/>
    <a:srgbClr val="CBE2A3"/>
    <a:srgbClr val="FEF1F0"/>
    <a:srgbClr val="F6BB00"/>
    <a:srgbClr val="EE6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19" autoAdjust="0"/>
  </p:normalViewPr>
  <p:slideViewPr>
    <p:cSldViewPr snapToGrid="0">
      <p:cViewPr varScale="1">
        <p:scale>
          <a:sx n="81" d="100"/>
          <a:sy n="81" d="100"/>
        </p:scale>
        <p:origin x="1229" y="48"/>
      </p:cViewPr>
      <p:guideLst/>
    </p:cSldViewPr>
  </p:slideViewPr>
  <p:notesTextViewPr>
    <p:cViewPr>
      <p:scale>
        <a:sx n="1" d="1"/>
        <a:sy n="1" d="1"/>
      </p:scale>
      <p:origin x="0" y="0"/>
    </p:cViewPr>
  </p:notesTextViewPr>
  <p:notesViewPr>
    <p:cSldViewPr snapToGrid="0">
      <p:cViewPr>
        <p:scale>
          <a:sx n="1" d="2"/>
          <a:sy n="1" d="2"/>
        </p:scale>
        <p:origin x="4512" y="8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 Motokazu" userId="S::m.sato@theatre-workshop.co.jp::4e56407b-e190-4d0d-ac7a-bc4972370723" providerId="AD" clId="Web-{6452A148-89C4-4F32-BDA7-6C76C6710C95}"/>
    <pc:docChg chg="modSld">
      <pc:chgData name="Sato Motokazu" userId="S::m.sato@theatre-workshop.co.jp::4e56407b-e190-4d0d-ac7a-bc4972370723" providerId="AD" clId="Web-{6452A148-89C4-4F32-BDA7-6C76C6710C95}" dt="2023-07-10T04:18:03.905" v="2" actId="20577"/>
      <pc:docMkLst>
        <pc:docMk/>
      </pc:docMkLst>
      <pc:sldChg chg="modSp">
        <pc:chgData name="Sato Motokazu" userId="S::m.sato@theatre-workshop.co.jp::4e56407b-e190-4d0d-ac7a-bc4972370723" providerId="AD" clId="Web-{6452A148-89C4-4F32-BDA7-6C76C6710C95}" dt="2023-07-10T04:18:03.905" v="2" actId="20577"/>
        <pc:sldMkLst>
          <pc:docMk/>
          <pc:sldMk cId="2059685402" sldId="290"/>
        </pc:sldMkLst>
        <pc:spChg chg="mod">
          <ac:chgData name="Sato Motokazu" userId="S::m.sato@theatre-workshop.co.jp::4e56407b-e190-4d0d-ac7a-bc4972370723" providerId="AD" clId="Web-{6452A148-89C4-4F32-BDA7-6C76C6710C95}" dt="2023-07-10T04:18:03.905" v="2" actId="20577"/>
          <ac:spMkLst>
            <pc:docMk/>
            <pc:sldMk cId="2059685402" sldId="290"/>
            <ac:spMk id="8" creationId="{D8587BEE-3831-2C79-90A8-7CBDBE321D4A}"/>
          </ac:spMkLst>
        </pc:spChg>
      </pc:sldChg>
    </pc:docChg>
  </pc:docChgLst>
  <pc:docChgLst>
    <pc:chgData name="Hasegawa Kodai" userId="56c302d6-31a1-4e47-80b0-58198ac5fca1" providerId="ADAL" clId="{5F8FAB11-ADF1-4826-83E6-7920E8ADF755}"/>
    <pc:docChg chg="undo custSel addSld delSld modSld">
      <pc:chgData name="Hasegawa Kodai" userId="56c302d6-31a1-4e47-80b0-58198ac5fca1" providerId="ADAL" clId="{5F8FAB11-ADF1-4826-83E6-7920E8ADF755}" dt="2023-07-06T06:28:51.971" v="2476" actId="6549"/>
      <pc:docMkLst>
        <pc:docMk/>
      </pc:docMkLst>
      <pc:sldChg chg="modSp mod">
        <pc:chgData name="Hasegawa Kodai" userId="56c302d6-31a1-4e47-80b0-58198ac5fca1" providerId="ADAL" clId="{5F8FAB11-ADF1-4826-83E6-7920E8ADF755}" dt="2023-07-06T06:00:23.761" v="1949"/>
        <pc:sldMkLst>
          <pc:docMk/>
          <pc:sldMk cId="182356633" sldId="287"/>
        </pc:sldMkLst>
        <pc:spChg chg="mod">
          <ac:chgData name="Hasegawa Kodai" userId="56c302d6-31a1-4e47-80b0-58198ac5fca1" providerId="ADAL" clId="{5F8FAB11-ADF1-4826-83E6-7920E8ADF755}" dt="2023-07-06T05:55:31.012" v="1921" actId="14100"/>
          <ac:spMkLst>
            <pc:docMk/>
            <pc:sldMk cId="182356633" sldId="287"/>
            <ac:spMk id="6" creationId="{9280996C-122B-DE16-CEA1-62AB2C50AF6C}"/>
          </ac:spMkLst>
        </pc:spChg>
        <pc:spChg chg="mod">
          <ac:chgData name="Hasegawa Kodai" userId="56c302d6-31a1-4e47-80b0-58198ac5fca1" providerId="ADAL" clId="{5F8FAB11-ADF1-4826-83E6-7920E8ADF755}" dt="2023-07-06T05:55:35.242" v="1922" actId="1076"/>
          <ac:spMkLst>
            <pc:docMk/>
            <pc:sldMk cId="182356633" sldId="287"/>
            <ac:spMk id="21" creationId="{3DC62830-8297-4AD2-B304-DCCE976F8AAA}"/>
          </ac:spMkLst>
        </pc:spChg>
        <pc:graphicFrameChg chg="mod modGraphic">
          <ac:chgData name="Hasegawa Kodai" userId="56c302d6-31a1-4e47-80b0-58198ac5fca1" providerId="ADAL" clId="{5F8FAB11-ADF1-4826-83E6-7920E8ADF755}" dt="2023-07-06T05:55:20.964" v="1918"/>
          <ac:graphicFrameMkLst>
            <pc:docMk/>
            <pc:sldMk cId="182356633" sldId="287"/>
            <ac:graphicFrameMk id="3" creationId="{BEF4D563-AA31-5819-913B-DF7CB83D2C3B}"/>
          </ac:graphicFrameMkLst>
        </pc:graphicFrameChg>
        <pc:graphicFrameChg chg="mod modGraphic">
          <ac:chgData name="Hasegawa Kodai" userId="56c302d6-31a1-4e47-80b0-58198ac5fca1" providerId="ADAL" clId="{5F8FAB11-ADF1-4826-83E6-7920E8ADF755}" dt="2023-07-06T06:00:23.761" v="1949"/>
          <ac:graphicFrameMkLst>
            <pc:docMk/>
            <pc:sldMk cId="182356633" sldId="287"/>
            <ac:graphicFrameMk id="33" creationId="{5BBD58A1-F5D9-EAC7-9C3C-AF499FC8657B}"/>
          </ac:graphicFrameMkLst>
        </pc:graphicFrameChg>
      </pc:sldChg>
      <pc:sldChg chg="modSp mod">
        <pc:chgData name="Hasegawa Kodai" userId="56c302d6-31a1-4e47-80b0-58198ac5fca1" providerId="ADAL" clId="{5F8FAB11-ADF1-4826-83E6-7920E8ADF755}" dt="2023-07-06T06:27:33.520" v="2357" actId="27636"/>
        <pc:sldMkLst>
          <pc:docMk/>
          <pc:sldMk cId="2059685402" sldId="290"/>
        </pc:sldMkLst>
        <pc:spChg chg="mod">
          <ac:chgData name="Hasegawa Kodai" userId="56c302d6-31a1-4e47-80b0-58198ac5fca1" providerId="ADAL" clId="{5F8FAB11-ADF1-4826-83E6-7920E8ADF755}" dt="2023-07-06T06:27:33.520" v="2357" actId="27636"/>
          <ac:spMkLst>
            <pc:docMk/>
            <pc:sldMk cId="2059685402" sldId="290"/>
            <ac:spMk id="4" creationId="{2745EA14-3D57-72E3-8318-948047F4FCAD}"/>
          </ac:spMkLst>
        </pc:spChg>
        <pc:spChg chg="mod">
          <ac:chgData name="Hasegawa Kodai" userId="56c302d6-31a1-4e47-80b0-58198ac5fca1" providerId="ADAL" clId="{5F8FAB11-ADF1-4826-83E6-7920E8ADF755}" dt="2023-07-06T06:13:51.287" v="1950" actId="20577"/>
          <ac:spMkLst>
            <pc:docMk/>
            <pc:sldMk cId="2059685402" sldId="290"/>
            <ac:spMk id="8" creationId="{D8587BEE-3831-2C79-90A8-7CBDBE321D4A}"/>
          </ac:spMkLst>
        </pc:spChg>
      </pc:sldChg>
      <pc:sldChg chg="modSp mod">
        <pc:chgData name="Hasegawa Kodai" userId="56c302d6-31a1-4e47-80b0-58198ac5fca1" providerId="ADAL" clId="{5F8FAB11-ADF1-4826-83E6-7920E8ADF755}" dt="2023-07-06T06:14:23.869" v="1973" actId="13926"/>
        <pc:sldMkLst>
          <pc:docMk/>
          <pc:sldMk cId="3928208867" sldId="295"/>
        </pc:sldMkLst>
        <pc:spChg chg="mod">
          <ac:chgData name="Hasegawa Kodai" userId="56c302d6-31a1-4e47-80b0-58198ac5fca1" providerId="ADAL" clId="{5F8FAB11-ADF1-4826-83E6-7920E8ADF755}" dt="2023-07-06T06:14:23.869" v="1973" actId="13926"/>
          <ac:spMkLst>
            <pc:docMk/>
            <pc:sldMk cId="3928208867" sldId="295"/>
            <ac:spMk id="4" creationId="{34597BF7-016C-4464-89E9-06DB170A5556}"/>
          </ac:spMkLst>
        </pc:spChg>
      </pc:sldChg>
      <pc:sldChg chg="addSp delSp modSp mod">
        <pc:chgData name="Hasegawa Kodai" userId="56c302d6-31a1-4e47-80b0-58198ac5fca1" providerId="ADAL" clId="{5F8FAB11-ADF1-4826-83E6-7920E8ADF755}" dt="2023-07-06T02:43:38.057" v="738" actId="1076"/>
        <pc:sldMkLst>
          <pc:docMk/>
          <pc:sldMk cId="2297469763" sldId="343"/>
        </pc:sldMkLst>
        <pc:spChg chg="mod">
          <ac:chgData name="Hasegawa Kodai" userId="56c302d6-31a1-4e47-80b0-58198ac5fca1" providerId="ADAL" clId="{5F8FAB11-ADF1-4826-83E6-7920E8ADF755}" dt="2023-07-06T01:33:42.909" v="155" actId="20577"/>
          <ac:spMkLst>
            <pc:docMk/>
            <pc:sldMk cId="2297469763" sldId="343"/>
            <ac:spMk id="2" creationId="{2ABE1497-970E-4042-9265-16DD154B377C}"/>
          </ac:spMkLst>
        </pc:spChg>
        <pc:spChg chg="add mod">
          <ac:chgData name="Hasegawa Kodai" userId="56c302d6-31a1-4e47-80b0-58198ac5fca1" providerId="ADAL" clId="{5F8FAB11-ADF1-4826-83E6-7920E8ADF755}" dt="2023-07-06T02:41:50.178" v="699" actId="14100"/>
          <ac:spMkLst>
            <pc:docMk/>
            <pc:sldMk cId="2297469763" sldId="343"/>
            <ac:spMk id="6" creationId="{53F2F050-06A2-BFEF-A17F-85F5531F425E}"/>
          </ac:spMkLst>
        </pc:spChg>
        <pc:spChg chg="add del mod">
          <ac:chgData name="Hasegawa Kodai" userId="56c302d6-31a1-4e47-80b0-58198ac5fca1" providerId="ADAL" clId="{5F8FAB11-ADF1-4826-83E6-7920E8ADF755}" dt="2023-07-06T02:42:04.887" v="704" actId="478"/>
          <ac:spMkLst>
            <pc:docMk/>
            <pc:sldMk cId="2297469763" sldId="343"/>
            <ac:spMk id="10" creationId="{90B532A7-A70F-F5F2-61FA-7E48232CF0DF}"/>
          </ac:spMkLst>
        </pc:spChg>
        <pc:spChg chg="add del mod">
          <ac:chgData name="Hasegawa Kodai" userId="56c302d6-31a1-4e47-80b0-58198ac5fca1" providerId="ADAL" clId="{5F8FAB11-ADF1-4826-83E6-7920E8ADF755}" dt="2023-07-06T02:42:04.887" v="704" actId="478"/>
          <ac:spMkLst>
            <pc:docMk/>
            <pc:sldMk cId="2297469763" sldId="343"/>
            <ac:spMk id="11" creationId="{5FA80DCE-4C07-56BF-F7D8-E34A4B0685EB}"/>
          </ac:spMkLst>
        </pc:spChg>
        <pc:spChg chg="add del mod">
          <ac:chgData name="Hasegawa Kodai" userId="56c302d6-31a1-4e47-80b0-58198ac5fca1" providerId="ADAL" clId="{5F8FAB11-ADF1-4826-83E6-7920E8ADF755}" dt="2023-07-06T02:42:08.559" v="705" actId="478"/>
          <ac:spMkLst>
            <pc:docMk/>
            <pc:sldMk cId="2297469763" sldId="343"/>
            <ac:spMk id="12" creationId="{AFC064C8-5804-06DB-E1CA-1EBE580E683A}"/>
          </ac:spMkLst>
        </pc:spChg>
        <pc:spChg chg="mod ord">
          <ac:chgData name="Hasegawa Kodai" userId="56c302d6-31a1-4e47-80b0-58198ac5fca1" providerId="ADAL" clId="{5F8FAB11-ADF1-4826-83E6-7920E8ADF755}" dt="2023-07-06T02:43:38.057" v="738" actId="1076"/>
          <ac:spMkLst>
            <pc:docMk/>
            <pc:sldMk cId="2297469763" sldId="343"/>
            <ac:spMk id="13" creationId="{1CED5A17-0936-2108-EA7C-74E78B0AA932}"/>
          </ac:spMkLst>
        </pc:spChg>
        <pc:spChg chg="add del mod">
          <ac:chgData name="Hasegawa Kodai" userId="56c302d6-31a1-4e47-80b0-58198ac5fca1" providerId="ADAL" clId="{5F8FAB11-ADF1-4826-83E6-7920E8ADF755}" dt="2023-07-06T02:42:08.559" v="705" actId="478"/>
          <ac:spMkLst>
            <pc:docMk/>
            <pc:sldMk cId="2297469763" sldId="343"/>
            <ac:spMk id="14" creationId="{B2597EE2-66E7-252E-65C8-0637FEB08793}"/>
          </ac:spMkLst>
        </pc:spChg>
        <pc:spChg chg="add del mod">
          <ac:chgData name="Hasegawa Kodai" userId="56c302d6-31a1-4e47-80b0-58198ac5fca1" providerId="ADAL" clId="{5F8FAB11-ADF1-4826-83E6-7920E8ADF755}" dt="2023-07-06T02:42:04.887" v="704" actId="478"/>
          <ac:spMkLst>
            <pc:docMk/>
            <pc:sldMk cId="2297469763" sldId="343"/>
            <ac:spMk id="15" creationId="{1BFF101A-B8E9-40FC-0470-4C12C73C4726}"/>
          </ac:spMkLst>
        </pc:spChg>
        <pc:spChg chg="add del mod">
          <ac:chgData name="Hasegawa Kodai" userId="56c302d6-31a1-4e47-80b0-58198ac5fca1" providerId="ADAL" clId="{5F8FAB11-ADF1-4826-83E6-7920E8ADF755}" dt="2023-07-06T02:42:04.887" v="704" actId="478"/>
          <ac:spMkLst>
            <pc:docMk/>
            <pc:sldMk cId="2297469763" sldId="343"/>
            <ac:spMk id="16" creationId="{3FF1C415-A65E-6363-5FB4-C135FD316AA3}"/>
          </ac:spMkLst>
        </pc:spChg>
        <pc:spChg chg="add del mod">
          <ac:chgData name="Hasegawa Kodai" userId="56c302d6-31a1-4e47-80b0-58198ac5fca1" providerId="ADAL" clId="{5F8FAB11-ADF1-4826-83E6-7920E8ADF755}" dt="2023-07-06T02:42:04.887" v="704" actId="478"/>
          <ac:spMkLst>
            <pc:docMk/>
            <pc:sldMk cId="2297469763" sldId="343"/>
            <ac:spMk id="17" creationId="{DC13689A-004D-73AE-6862-8ADF08FD9E21}"/>
          </ac:spMkLst>
        </pc:spChg>
        <pc:spChg chg="mod">
          <ac:chgData name="Hasegawa Kodai" userId="56c302d6-31a1-4e47-80b0-58198ac5fca1" providerId="ADAL" clId="{5F8FAB11-ADF1-4826-83E6-7920E8ADF755}" dt="2023-07-06T02:41:45.723" v="698"/>
          <ac:spMkLst>
            <pc:docMk/>
            <pc:sldMk cId="2297469763" sldId="343"/>
            <ac:spMk id="20" creationId="{9F209C84-040A-7F3C-D454-556E72ABDAD8}"/>
          </ac:spMkLst>
        </pc:spChg>
        <pc:spChg chg="mod">
          <ac:chgData name="Hasegawa Kodai" userId="56c302d6-31a1-4e47-80b0-58198ac5fca1" providerId="ADAL" clId="{5F8FAB11-ADF1-4826-83E6-7920E8ADF755}" dt="2023-07-06T02:41:45.723" v="698"/>
          <ac:spMkLst>
            <pc:docMk/>
            <pc:sldMk cId="2297469763" sldId="343"/>
            <ac:spMk id="21" creationId="{38B076A3-9D6E-AA32-EBE7-6C0941E6D539}"/>
          </ac:spMkLst>
        </pc:spChg>
        <pc:spChg chg="mod">
          <ac:chgData name="Hasegawa Kodai" userId="56c302d6-31a1-4e47-80b0-58198ac5fca1" providerId="ADAL" clId="{5F8FAB11-ADF1-4826-83E6-7920E8ADF755}" dt="2023-07-06T02:41:45.723" v="698"/>
          <ac:spMkLst>
            <pc:docMk/>
            <pc:sldMk cId="2297469763" sldId="343"/>
            <ac:spMk id="22" creationId="{F3399B40-0F70-4505-35BA-592D5F67C959}"/>
          </ac:spMkLst>
        </pc:spChg>
        <pc:spChg chg="mod">
          <ac:chgData name="Hasegawa Kodai" userId="56c302d6-31a1-4e47-80b0-58198ac5fca1" providerId="ADAL" clId="{5F8FAB11-ADF1-4826-83E6-7920E8ADF755}" dt="2023-07-06T02:41:45.723" v="698"/>
          <ac:spMkLst>
            <pc:docMk/>
            <pc:sldMk cId="2297469763" sldId="343"/>
            <ac:spMk id="23" creationId="{FDF777B8-5766-6344-A084-BA7CE1249F86}"/>
          </ac:spMkLst>
        </pc:spChg>
        <pc:spChg chg="mod">
          <ac:chgData name="Hasegawa Kodai" userId="56c302d6-31a1-4e47-80b0-58198ac5fca1" providerId="ADAL" clId="{5F8FAB11-ADF1-4826-83E6-7920E8ADF755}" dt="2023-07-06T02:41:45.723" v="698"/>
          <ac:spMkLst>
            <pc:docMk/>
            <pc:sldMk cId="2297469763" sldId="343"/>
            <ac:spMk id="24" creationId="{F5491807-B34C-EEB8-CF73-096B1D059867}"/>
          </ac:spMkLst>
        </pc:spChg>
        <pc:spChg chg="mod">
          <ac:chgData name="Hasegawa Kodai" userId="56c302d6-31a1-4e47-80b0-58198ac5fca1" providerId="ADAL" clId="{5F8FAB11-ADF1-4826-83E6-7920E8ADF755}" dt="2023-07-06T02:41:45.723" v="698"/>
          <ac:spMkLst>
            <pc:docMk/>
            <pc:sldMk cId="2297469763" sldId="343"/>
            <ac:spMk id="31" creationId="{7F4CC3B8-0E6A-0D19-B0D3-B17711CDD89D}"/>
          </ac:spMkLst>
        </pc:spChg>
        <pc:spChg chg="mod">
          <ac:chgData name="Hasegawa Kodai" userId="56c302d6-31a1-4e47-80b0-58198ac5fca1" providerId="ADAL" clId="{5F8FAB11-ADF1-4826-83E6-7920E8ADF755}" dt="2023-07-06T02:41:45.723" v="698"/>
          <ac:spMkLst>
            <pc:docMk/>
            <pc:sldMk cId="2297469763" sldId="343"/>
            <ac:spMk id="32" creationId="{698FDC08-C9F9-B8D7-32AC-26F836A733FD}"/>
          </ac:spMkLst>
        </pc:spChg>
        <pc:spChg chg="add del mod">
          <ac:chgData name="Hasegawa Kodai" userId="56c302d6-31a1-4e47-80b0-58198ac5fca1" providerId="ADAL" clId="{5F8FAB11-ADF1-4826-83E6-7920E8ADF755}" dt="2023-07-06T02:42:04.887" v="704" actId="478"/>
          <ac:spMkLst>
            <pc:docMk/>
            <pc:sldMk cId="2297469763" sldId="343"/>
            <ac:spMk id="34" creationId="{DE628B21-6754-1641-5E95-63F18CF754CC}"/>
          </ac:spMkLst>
        </pc:spChg>
        <pc:spChg chg="add del mod">
          <ac:chgData name="Hasegawa Kodai" userId="56c302d6-31a1-4e47-80b0-58198ac5fca1" providerId="ADAL" clId="{5F8FAB11-ADF1-4826-83E6-7920E8ADF755}" dt="2023-07-06T02:42:04.887" v="704" actId="478"/>
          <ac:spMkLst>
            <pc:docMk/>
            <pc:sldMk cId="2297469763" sldId="343"/>
            <ac:spMk id="36" creationId="{4AECCD9E-FD03-35DA-1761-E1A89D348535}"/>
          </ac:spMkLst>
        </pc:spChg>
        <pc:spChg chg="add del mod">
          <ac:chgData name="Hasegawa Kodai" userId="56c302d6-31a1-4e47-80b0-58198ac5fca1" providerId="ADAL" clId="{5F8FAB11-ADF1-4826-83E6-7920E8ADF755}" dt="2023-07-06T02:42:04.887" v="704" actId="478"/>
          <ac:spMkLst>
            <pc:docMk/>
            <pc:sldMk cId="2297469763" sldId="343"/>
            <ac:spMk id="37" creationId="{73023785-2241-4BD2-A45D-1930AF3287A4}"/>
          </ac:spMkLst>
        </pc:spChg>
        <pc:spChg chg="add del mod">
          <ac:chgData name="Hasegawa Kodai" userId="56c302d6-31a1-4e47-80b0-58198ac5fca1" providerId="ADAL" clId="{5F8FAB11-ADF1-4826-83E6-7920E8ADF755}" dt="2023-07-06T02:42:04.887" v="704" actId="478"/>
          <ac:spMkLst>
            <pc:docMk/>
            <pc:sldMk cId="2297469763" sldId="343"/>
            <ac:spMk id="38" creationId="{666E8957-6F48-3ACC-479B-C46F96C5EE17}"/>
          </ac:spMkLst>
        </pc:spChg>
        <pc:spChg chg="add del mod">
          <ac:chgData name="Hasegawa Kodai" userId="56c302d6-31a1-4e47-80b0-58198ac5fca1" providerId="ADAL" clId="{5F8FAB11-ADF1-4826-83E6-7920E8ADF755}" dt="2023-07-06T02:42:04.887" v="704" actId="478"/>
          <ac:spMkLst>
            <pc:docMk/>
            <pc:sldMk cId="2297469763" sldId="343"/>
            <ac:spMk id="39" creationId="{02C1992A-A00D-824E-506A-E332DCD75AB7}"/>
          </ac:spMkLst>
        </pc:spChg>
        <pc:spChg chg="add del mod">
          <ac:chgData name="Hasegawa Kodai" userId="56c302d6-31a1-4e47-80b0-58198ac5fca1" providerId="ADAL" clId="{5F8FAB11-ADF1-4826-83E6-7920E8ADF755}" dt="2023-07-06T02:42:04.887" v="704" actId="478"/>
          <ac:spMkLst>
            <pc:docMk/>
            <pc:sldMk cId="2297469763" sldId="343"/>
            <ac:spMk id="41" creationId="{F9184864-2F03-7E0E-D4CD-66936654C7B4}"/>
          </ac:spMkLst>
        </pc:spChg>
        <pc:spChg chg="add del mod">
          <ac:chgData name="Hasegawa Kodai" userId="56c302d6-31a1-4e47-80b0-58198ac5fca1" providerId="ADAL" clId="{5F8FAB11-ADF1-4826-83E6-7920E8ADF755}" dt="2023-07-06T02:42:19.046" v="708"/>
          <ac:spMkLst>
            <pc:docMk/>
            <pc:sldMk cId="2297469763" sldId="343"/>
            <ac:spMk id="53" creationId="{3ACD620E-7F4A-B98F-00F6-69CCC0F75843}"/>
          </ac:spMkLst>
        </pc:spChg>
        <pc:spChg chg="add del mod">
          <ac:chgData name="Hasegawa Kodai" userId="56c302d6-31a1-4e47-80b0-58198ac5fca1" providerId="ADAL" clId="{5F8FAB11-ADF1-4826-83E6-7920E8ADF755}" dt="2023-07-06T02:42:19.046" v="708"/>
          <ac:spMkLst>
            <pc:docMk/>
            <pc:sldMk cId="2297469763" sldId="343"/>
            <ac:spMk id="56" creationId="{C5B816FD-FFB1-AF60-9BBE-97E3B51D4AAF}"/>
          </ac:spMkLst>
        </pc:spChg>
        <pc:spChg chg="add del mod">
          <ac:chgData name="Hasegawa Kodai" userId="56c302d6-31a1-4e47-80b0-58198ac5fca1" providerId="ADAL" clId="{5F8FAB11-ADF1-4826-83E6-7920E8ADF755}" dt="2023-07-06T02:42:19.046" v="708"/>
          <ac:spMkLst>
            <pc:docMk/>
            <pc:sldMk cId="2297469763" sldId="343"/>
            <ac:spMk id="57" creationId="{85001F50-48B7-851C-00F9-CD1B5B8D2E1F}"/>
          </ac:spMkLst>
        </pc:spChg>
        <pc:spChg chg="add del mod">
          <ac:chgData name="Hasegawa Kodai" userId="56c302d6-31a1-4e47-80b0-58198ac5fca1" providerId="ADAL" clId="{5F8FAB11-ADF1-4826-83E6-7920E8ADF755}" dt="2023-07-06T02:42:19.046" v="708"/>
          <ac:spMkLst>
            <pc:docMk/>
            <pc:sldMk cId="2297469763" sldId="343"/>
            <ac:spMk id="58" creationId="{FA5017B1-01AF-6115-87A9-EC702637C9C4}"/>
          </ac:spMkLst>
        </pc:spChg>
        <pc:spChg chg="add del mod">
          <ac:chgData name="Hasegawa Kodai" userId="56c302d6-31a1-4e47-80b0-58198ac5fca1" providerId="ADAL" clId="{5F8FAB11-ADF1-4826-83E6-7920E8ADF755}" dt="2023-07-06T02:42:19.046" v="708"/>
          <ac:spMkLst>
            <pc:docMk/>
            <pc:sldMk cId="2297469763" sldId="343"/>
            <ac:spMk id="59" creationId="{79D91CF9-ABD2-5B62-FD0F-1806CEBD71DF}"/>
          </ac:spMkLst>
        </pc:spChg>
        <pc:spChg chg="add del mod">
          <ac:chgData name="Hasegawa Kodai" userId="56c302d6-31a1-4e47-80b0-58198ac5fca1" providerId="ADAL" clId="{5F8FAB11-ADF1-4826-83E6-7920E8ADF755}" dt="2023-07-06T02:42:19.046" v="708"/>
          <ac:spMkLst>
            <pc:docMk/>
            <pc:sldMk cId="2297469763" sldId="343"/>
            <ac:spMk id="60" creationId="{9A7AA88A-0C85-8D48-9142-F6129EC8874C}"/>
          </ac:spMkLst>
        </pc:spChg>
        <pc:spChg chg="add del mod">
          <ac:chgData name="Hasegawa Kodai" userId="56c302d6-31a1-4e47-80b0-58198ac5fca1" providerId="ADAL" clId="{5F8FAB11-ADF1-4826-83E6-7920E8ADF755}" dt="2023-07-06T02:42:19.046" v="708"/>
          <ac:spMkLst>
            <pc:docMk/>
            <pc:sldMk cId="2297469763" sldId="343"/>
            <ac:spMk id="61" creationId="{63D06BF1-A678-3897-F83B-DAD5D2DD2897}"/>
          </ac:spMkLst>
        </pc:spChg>
        <pc:spChg chg="add del mod">
          <ac:chgData name="Hasegawa Kodai" userId="56c302d6-31a1-4e47-80b0-58198ac5fca1" providerId="ADAL" clId="{5F8FAB11-ADF1-4826-83E6-7920E8ADF755}" dt="2023-07-06T02:42:19.046" v="708"/>
          <ac:spMkLst>
            <pc:docMk/>
            <pc:sldMk cId="2297469763" sldId="343"/>
            <ac:spMk id="62" creationId="{9A17D4E6-09E7-2D90-F6B9-2229CBDC6D9F}"/>
          </ac:spMkLst>
        </pc:spChg>
        <pc:spChg chg="mod">
          <ac:chgData name="Hasegawa Kodai" userId="56c302d6-31a1-4e47-80b0-58198ac5fca1" providerId="ADAL" clId="{5F8FAB11-ADF1-4826-83E6-7920E8ADF755}" dt="2023-07-06T02:42:16.961" v="707"/>
          <ac:spMkLst>
            <pc:docMk/>
            <pc:sldMk cId="2297469763" sldId="343"/>
            <ac:spMk id="65" creationId="{E5671ECE-52B0-E53F-F7C4-28848E5B0475}"/>
          </ac:spMkLst>
        </pc:spChg>
        <pc:spChg chg="mod">
          <ac:chgData name="Hasegawa Kodai" userId="56c302d6-31a1-4e47-80b0-58198ac5fca1" providerId="ADAL" clId="{5F8FAB11-ADF1-4826-83E6-7920E8ADF755}" dt="2023-07-06T02:42:16.961" v="707"/>
          <ac:spMkLst>
            <pc:docMk/>
            <pc:sldMk cId="2297469763" sldId="343"/>
            <ac:spMk id="66" creationId="{DDC5090F-2A91-49FA-3897-78789A13B065}"/>
          </ac:spMkLst>
        </pc:spChg>
        <pc:spChg chg="mod">
          <ac:chgData name="Hasegawa Kodai" userId="56c302d6-31a1-4e47-80b0-58198ac5fca1" providerId="ADAL" clId="{5F8FAB11-ADF1-4826-83E6-7920E8ADF755}" dt="2023-07-06T02:42:16.961" v="707"/>
          <ac:spMkLst>
            <pc:docMk/>
            <pc:sldMk cId="2297469763" sldId="343"/>
            <ac:spMk id="67" creationId="{EA8342B7-B500-F9C0-DA77-865358047468}"/>
          </ac:spMkLst>
        </pc:spChg>
        <pc:spChg chg="mod">
          <ac:chgData name="Hasegawa Kodai" userId="56c302d6-31a1-4e47-80b0-58198ac5fca1" providerId="ADAL" clId="{5F8FAB11-ADF1-4826-83E6-7920E8ADF755}" dt="2023-07-06T02:42:16.961" v="707"/>
          <ac:spMkLst>
            <pc:docMk/>
            <pc:sldMk cId="2297469763" sldId="343"/>
            <ac:spMk id="68" creationId="{015532DC-81DC-5591-CF2B-BF1FD472ED60}"/>
          </ac:spMkLst>
        </pc:spChg>
        <pc:spChg chg="mod">
          <ac:chgData name="Hasegawa Kodai" userId="56c302d6-31a1-4e47-80b0-58198ac5fca1" providerId="ADAL" clId="{5F8FAB11-ADF1-4826-83E6-7920E8ADF755}" dt="2023-07-06T02:42:16.961" v="707"/>
          <ac:spMkLst>
            <pc:docMk/>
            <pc:sldMk cId="2297469763" sldId="343"/>
            <ac:spMk id="69" creationId="{C905D323-0B7F-6D24-0F89-72044C315030}"/>
          </ac:spMkLst>
        </pc:spChg>
        <pc:spChg chg="mod">
          <ac:chgData name="Hasegawa Kodai" userId="56c302d6-31a1-4e47-80b0-58198ac5fca1" providerId="ADAL" clId="{5F8FAB11-ADF1-4826-83E6-7920E8ADF755}" dt="2023-07-06T02:42:16.961" v="707"/>
          <ac:spMkLst>
            <pc:docMk/>
            <pc:sldMk cId="2297469763" sldId="343"/>
            <ac:spMk id="76" creationId="{EDA6399F-C08E-3ED0-B3EE-D9214CD9BF89}"/>
          </ac:spMkLst>
        </pc:spChg>
        <pc:spChg chg="mod">
          <ac:chgData name="Hasegawa Kodai" userId="56c302d6-31a1-4e47-80b0-58198ac5fca1" providerId="ADAL" clId="{5F8FAB11-ADF1-4826-83E6-7920E8ADF755}" dt="2023-07-06T02:42:16.961" v="707"/>
          <ac:spMkLst>
            <pc:docMk/>
            <pc:sldMk cId="2297469763" sldId="343"/>
            <ac:spMk id="77" creationId="{B8E48D46-E0F4-DD9B-53B7-B574E05D17D9}"/>
          </ac:spMkLst>
        </pc:spChg>
        <pc:spChg chg="add del mod">
          <ac:chgData name="Hasegawa Kodai" userId="56c302d6-31a1-4e47-80b0-58198ac5fca1" providerId="ADAL" clId="{5F8FAB11-ADF1-4826-83E6-7920E8ADF755}" dt="2023-07-06T02:42:19.046" v="708"/>
          <ac:spMkLst>
            <pc:docMk/>
            <pc:sldMk cId="2297469763" sldId="343"/>
            <ac:spMk id="79" creationId="{646AC3A0-C01E-2942-0A8A-D6D358691181}"/>
          </ac:spMkLst>
        </pc:spChg>
        <pc:spChg chg="add del mod">
          <ac:chgData name="Hasegawa Kodai" userId="56c302d6-31a1-4e47-80b0-58198ac5fca1" providerId="ADAL" clId="{5F8FAB11-ADF1-4826-83E6-7920E8ADF755}" dt="2023-07-06T02:42:19.046" v="708"/>
          <ac:spMkLst>
            <pc:docMk/>
            <pc:sldMk cId="2297469763" sldId="343"/>
            <ac:spMk id="81" creationId="{EA34541B-9A64-2EF3-C72B-9134440D0A5B}"/>
          </ac:spMkLst>
        </pc:spChg>
        <pc:spChg chg="add del mod">
          <ac:chgData name="Hasegawa Kodai" userId="56c302d6-31a1-4e47-80b0-58198ac5fca1" providerId="ADAL" clId="{5F8FAB11-ADF1-4826-83E6-7920E8ADF755}" dt="2023-07-06T02:42:19.046" v="708"/>
          <ac:spMkLst>
            <pc:docMk/>
            <pc:sldMk cId="2297469763" sldId="343"/>
            <ac:spMk id="82" creationId="{513F0FCD-EFE1-E718-F32D-1BAB5BCE022A}"/>
          </ac:spMkLst>
        </pc:spChg>
        <pc:spChg chg="add del mod">
          <ac:chgData name="Hasegawa Kodai" userId="56c302d6-31a1-4e47-80b0-58198ac5fca1" providerId="ADAL" clId="{5F8FAB11-ADF1-4826-83E6-7920E8ADF755}" dt="2023-07-06T02:42:19.046" v="708"/>
          <ac:spMkLst>
            <pc:docMk/>
            <pc:sldMk cId="2297469763" sldId="343"/>
            <ac:spMk id="83" creationId="{7E9A1FCD-8163-D240-4110-4F8A46BDC820}"/>
          </ac:spMkLst>
        </pc:spChg>
        <pc:spChg chg="add del mod">
          <ac:chgData name="Hasegawa Kodai" userId="56c302d6-31a1-4e47-80b0-58198ac5fca1" providerId="ADAL" clId="{5F8FAB11-ADF1-4826-83E6-7920E8ADF755}" dt="2023-07-06T02:42:19.046" v="708"/>
          <ac:spMkLst>
            <pc:docMk/>
            <pc:sldMk cId="2297469763" sldId="343"/>
            <ac:spMk id="84" creationId="{8F79FE4C-2DB6-B7F5-E74A-DF86AB17F4A2}"/>
          </ac:spMkLst>
        </pc:spChg>
        <pc:spChg chg="add del mod">
          <ac:chgData name="Hasegawa Kodai" userId="56c302d6-31a1-4e47-80b0-58198ac5fca1" providerId="ADAL" clId="{5F8FAB11-ADF1-4826-83E6-7920E8ADF755}" dt="2023-07-06T02:42:19.046" v="708"/>
          <ac:spMkLst>
            <pc:docMk/>
            <pc:sldMk cId="2297469763" sldId="343"/>
            <ac:spMk id="86" creationId="{93D833B0-5EBA-2D1F-5485-6A565049B219}"/>
          </ac:spMkLst>
        </pc:spChg>
        <pc:grpChg chg="add del mod">
          <ac:chgData name="Hasegawa Kodai" userId="56c302d6-31a1-4e47-80b0-58198ac5fca1" providerId="ADAL" clId="{5F8FAB11-ADF1-4826-83E6-7920E8ADF755}" dt="2023-07-06T02:42:04.887" v="704" actId="478"/>
          <ac:grpSpMkLst>
            <pc:docMk/>
            <pc:sldMk cId="2297469763" sldId="343"/>
            <ac:grpSpMk id="19" creationId="{5EB9F95B-A237-6CA0-9EFF-FDCB20C53AF4}"/>
          </ac:grpSpMkLst>
        </pc:grpChg>
        <pc:grpChg chg="add del mod">
          <ac:chgData name="Hasegawa Kodai" userId="56c302d6-31a1-4e47-80b0-58198ac5fca1" providerId="ADAL" clId="{5F8FAB11-ADF1-4826-83E6-7920E8ADF755}" dt="2023-07-06T02:42:04.887" v="704" actId="478"/>
          <ac:grpSpMkLst>
            <pc:docMk/>
            <pc:sldMk cId="2297469763" sldId="343"/>
            <ac:grpSpMk id="30" creationId="{A7542671-EB90-E9D9-C605-BC2E048848BD}"/>
          </ac:grpSpMkLst>
        </pc:grpChg>
        <pc:grpChg chg="add del mod">
          <ac:chgData name="Hasegawa Kodai" userId="56c302d6-31a1-4e47-80b0-58198ac5fca1" providerId="ADAL" clId="{5F8FAB11-ADF1-4826-83E6-7920E8ADF755}" dt="2023-07-06T02:42:19.046" v="708"/>
          <ac:grpSpMkLst>
            <pc:docMk/>
            <pc:sldMk cId="2297469763" sldId="343"/>
            <ac:grpSpMk id="64" creationId="{D563D462-C31A-4249-6F1D-E89885FC0815}"/>
          </ac:grpSpMkLst>
        </pc:grpChg>
        <pc:grpChg chg="add del mod">
          <ac:chgData name="Hasegawa Kodai" userId="56c302d6-31a1-4e47-80b0-58198ac5fca1" providerId="ADAL" clId="{5F8FAB11-ADF1-4826-83E6-7920E8ADF755}" dt="2023-07-06T02:42:19.046" v="708"/>
          <ac:grpSpMkLst>
            <pc:docMk/>
            <pc:sldMk cId="2297469763" sldId="343"/>
            <ac:grpSpMk id="75" creationId="{E9919847-48A3-D0CA-B29D-0E347367995B}"/>
          </ac:grpSpMkLst>
        </pc:grpChg>
        <pc:picChg chg="add del mod">
          <ac:chgData name="Hasegawa Kodai" userId="56c302d6-31a1-4e47-80b0-58198ac5fca1" providerId="ADAL" clId="{5F8FAB11-ADF1-4826-83E6-7920E8ADF755}" dt="2023-07-06T02:41:57.666" v="702" actId="478"/>
          <ac:picMkLst>
            <pc:docMk/>
            <pc:sldMk cId="2297469763" sldId="343"/>
            <ac:picMk id="3" creationId="{FD2CB5B1-D2EB-6504-30A8-F28943F61F43}"/>
          </ac:picMkLst>
        </pc:picChg>
        <pc:picChg chg="add del">
          <ac:chgData name="Hasegawa Kodai" userId="56c302d6-31a1-4e47-80b0-58198ac5fca1" providerId="ADAL" clId="{5F8FAB11-ADF1-4826-83E6-7920E8ADF755}" dt="2023-07-06T02:42:00.840" v="703" actId="478"/>
          <ac:picMkLst>
            <pc:docMk/>
            <pc:sldMk cId="2297469763" sldId="343"/>
            <ac:picMk id="4" creationId="{5EE15956-7F8B-976D-6028-3FB4C427EE36}"/>
          </ac:picMkLst>
        </pc:picChg>
        <pc:picChg chg="add del mod">
          <ac:chgData name="Hasegawa Kodai" userId="56c302d6-31a1-4e47-80b0-58198ac5fca1" providerId="ADAL" clId="{5F8FAB11-ADF1-4826-83E6-7920E8ADF755}" dt="2023-07-06T02:42:00.840" v="703" actId="478"/>
          <ac:picMkLst>
            <pc:docMk/>
            <pc:sldMk cId="2297469763" sldId="343"/>
            <ac:picMk id="8" creationId="{A7892062-0BFB-8BB4-E7E6-EFBF5646E934}"/>
          </ac:picMkLst>
        </pc:picChg>
        <pc:picChg chg="add del mod">
          <ac:chgData name="Hasegawa Kodai" userId="56c302d6-31a1-4e47-80b0-58198ac5fca1" providerId="ADAL" clId="{5F8FAB11-ADF1-4826-83E6-7920E8ADF755}" dt="2023-07-06T02:42:11.181" v="706" actId="478"/>
          <ac:picMkLst>
            <pc:docMk/>
            <pc:sldMk cId="2297469763" sldId="343"/>
            <ac:picMk id="9" creationId="{7AA0388B-95B8-7D0C-B891-76EE4787E000}"/>
          </ac:picMkLst>
        </pc:picChg>
        <pc:picChg chg="add del mod">
          <ac:chgData name="Hasegawa Kodai" userId="56c302d6-31a1-4e47-80b0-58198ac5fca1" providerId="ADAL" clId="{5F8FAB11-ADF1-4826-83E6-7920E8ADF755}" dt="2023-07-06T02:42:19.046" v="708"/>
          <ac:picMkLst>
            <pc:docMk/>
            <pc:sldMk cId="2297469763" sldId="343"/>
            <ac:picMk id="52" creationId="{795E38AA-1F51-2DD3-7C79-6F0B9B5124D6}"/>
          </ac:picMkLst>
        </pc:picChg>
        <pc:picChg chg="add del mod">
          <ac:chgData name="Hasegawa Kodai" userId="56c302d6-31a1-4e47-80b0-58198ac5fca1" providerId="ADAL" clId="{5F8FAB11-ADF1-4826-83E6-7920E8ADF755}" dt="2023-07-06T02:42:19.046" v="708"/>
          <ac:picMkLst>
            <pc:docMk/>
            <pc:sldMk cId="2297469763" sldId="343"/>
            <ac:picMk id="54" creationId="{F9F3808A-113A-10A5-1F38-7B4F1681ECEA}"/>
          </ac:picMkLst>
        </pc:picChg>
        <pc:picChg chg="add del mod">
          <ac:chgData name="Hasegawa Kodai" userId="56c302d6-31a1-4e47-80b0-58198ac5fca1" providerId="ADAL" clId="{5F8FAB11-ADF1-4826-83E6-7920E8ADF755}" dt="2023-07-06T02:42:19.046" v="708"/>
          <ac:picMkLst>
            <pc:docMk/>
            <pc:sldMk cId="2297469763" sldId="343"/>
            <ac:picMk id="55" creationId="{9974144E-1FF5-27BA-AA0B-D758F43F3A3F}"/>
          </ac:picMkLst>
        </pc:picChg>
        <pc:picChg chg="add mod modCrop">
          <ac:chgData name="Hasegawa Kodai" userId="56c302d6-31a1-4e47-80b0-58198ac5fca1" providerId="ADAL" clId="{5F8FAB11-ADF1-4826-83E6-7920E8ADF755}" dt="2023-07-06T02:42:55.903" v="718" actId="14100"/>
          <ac:picMkLst>
            <pc:docMk/>
            <pc:sldMk cId="2297469763" sldId="343"/>
            <ac:picMk id="88" creationId="{330F9297-762B-4C18-FF23-E0EABD9D4E18}"/>
          </ac:picMkLst>
        </pc:picChg>
        <pc:cxnChg chg="add del mod">
          <ac:chgData name="Hasegawa Kodai" userId="56c302d6-31a1-4e47-80b0-58198ac5fca1" providerId="ADAL" clId="{5F8FAB11-ADF1-4826-83E6-7920E8ADF755}" dt="2023-07-06T02:42:04.887" v="704" actId="478"/>
          <ac:cxnSpMkLst>
            <pc:docMk/>
            <pc:sldMk cId="2297469763" sldId="343"/>
            <ac:cxnSpMk id="18" creationId="{7606C549-A95E-AA55-F645-03B8793858E7}"/>
          </ac:cxnSpMkLst>
        </pc:cxnChg>
        <pc:cxnChg chg="add del mod">
          <ac:chgData name="Hasegawa Kodai" userId="56c302d6-31a1-4e47-80b0-58198ac5fca1" providerId="ADAL" clId="{5F8FAB11-ADF1-4826-83E6-7920E8ADF755}" dt="2023-07-06T02:42:04.887" v="704" actId="478"/>
          <ac:cxnSpMkLst>
            <pc:docMk/>
            <pc:sldMk cId="2297469763" sldId="343"/>
            <ac:cxnSpMk id="25" creationId="{982BEAAC-E3E5-8E8B-3191-0A3D5C52B907}"/>
          </ac:cxnSpMkLst>
        </pc:cxnChg>
        <pc:cxnChg chg="add del mod">
          <ac:chgData name="Hasegawa Kodai" userId="56c302d6-31a1-4e47-80b0-58198ac5fca1" providerId="ADAL" clId="{5F8FAB11-ADF1-4826-83E6-7920E8ADF755}" dt="2023-07-06T02:42:04.887" v="704" actId="478"/>
          <ac:cxnSpMkLst>
            <pc:docMk/>
            <pc:sldMk cId="2297469763" sldId="343"/>
            <ac:cxnSpMk id="26" creationId="{9C91E19A-B721-2142-CA35-DCF671F83C29}"/>
          </ac:cxnSpMkLst>
        </pc:cxnChg>
        <pc:cxnChg chg="add del mod">
          <ac:chgData name="Hasegawa Kodai" userId="56c302d6-31a1-4e47-80b0-58198ac5fca1" providerId="ADAL" clId="{5F8FAB11-ADF1-4826-83E6-7920E8ADF755}" dt="2023-07-06T02:42:04.887" v="704" actId="478"/>
          <ac:cxnSpMkLst>
            <pc:docMk/>
            <pc:sldMk cId="2297469763" sldId="343"/>
            <ac:cxnSpMk id="27" creationId="{88E0E02C-1D94-C58A-09FD-C128F1D50910}"/>
          </ac:cxnSpMkLst>
        </pc:cxnChg>
        <pc:cxnChg chg="add del mod">
          <ac:chgData name="Hasegawa Kodai" userId="56c302d6-31a1-4e47-80b0-58198ac5fca1" providerId="ADAL" clId="{5F8FAB11-ADF1-4826-83E6-7920E8ADF755}" dt="2023-07-06T02:42:04.887" v="704" actId="478"/>
          <ac:cxnSpMkLst>
            <pc:docMk/>
            <pc:sldMk cId="2297469763" sldId="343"/>
            <ac:cxnSpMk id="28" creationId="{8ED56BC5-B64C-3970-9829-07ECAFF063F4}"/>
          </ac:cxnSpMkLst>
        </pc:cxnChg>
        <pc:cxnChg chg="add del mod">
          <ac:chgData name="Hasegawa Kodai" userId="56c302d6-31a1-4e47-80b0-58198ac5fca1" providerId="ADAL" clId="{5F8FAB11-ADF1-4826-83E6-7920E8ADF755}" dt="2023-07-06T02:42:04.887" v="704" actId="478"/>
          <ac:cxnSpMkLst>
            <pc:docMk/>
            <pc:sldMk cId="2297469763" sldId="343"/>
            <ac:cxnSpMk id="29" creationId="{D14A10CA-B226-563E-DC95-5F5523E309FE}"/>
          </ac:cxnSpMkLst>
        </pc:cxnChg>
        <pc:cxnChg chg="add del mod">
          <ac:chgData name="Hasegawa Kodai" userId="56c302d6-31a1-4e47-80b0-58198ac5fca1" providerId="ADAL" clId="{5F8FAB11-ADF1-4826-83E6-7920E8ADF755}" dt="2023-07-06T02:42:04.887" v="704" actId="478"/>
          <ac:cxnSpMkLst>
            <pc:docMk/>
            <pc:sldMk cId="2297469763" sldId="343"/>
            <ac:cxnSpMk id="33" creationId="{7AF63850-7E74-0569-0880-25D4924E61A2}"/>
          </ac:cxnSpMkLst>
        </pc:cxnChg>
        <pc:cxnChg chg="add del mod">
          <ac:chgData name="Hasegawa Kodai" userId="56c302d6-31a1-4e47-80b0-58198ac5fca1" providerId="ADAL" clId="{5F8FAB11-ADF1-4826-83E6-7920E8ADF755}" dt="2023-07-06T02:42:04.887" v="704" actId="478"/>
          <ac:cxnSpMkLst>
            <pc:docMk/>
            <pc:sldMk cId="2297469763" sldId="343"/>
            <ac:cxnSpMk id="35" creationId="{34C31C89-3BCA-40AB-3F87-CCE844844A7C}"/>
          </ac:cxnSpMkLst>
        </pc:cxnChg>
        <pc:cxnChg chg="add del mod">
          <ac:chgData name="Hasegawa Kodai" userId="56c302d6-31a1-4e47-80b0-58198ac5fca1" providerId="ADAL" clId="{5F8FAB11-ADF1-4826-83E6-7920E8ADF755}" dt="2023-07-06T02:42:04.887" v="704" actId="478"/>
          <ac:cxnSpMkLst>
            <pc:docMk/>
            <pc:sldMk cId="2297469763" sldId="343"/>
            <ac:cxnSpMk id="40" creationId="{7DD27E58-F3EE-D072-B198-91D307539F97}"/>
          </ac:cxnSpMkLst>
        </pc:cxnChg>
        <pc:cxnChg chg="add del mod">
          <ac:chgData name="Hasegawa Kodai" userId="56c302d6-31a1-4e47-80b0-58198ac5fca1" providerId="ADAL" clId="{5F8FAB11-ADF1-4826-83E6-7920E8ADF755}" dt="2023-07-06T02:42:04.887" v="704" actId="478"/>
          <ac:cxnSpMkLst>
            <pc:docMk/>
            <pc:sldMk cId="2297469763" sldId="343"/>
            <ac:cxnSpMk id="42" creationId="{217FF07D-B1D4-E629-4F29-B6BD32D1094D}"/>
          </ac:cxnSpMkLst>
        </pc:cxnChg>
        <pc:cxnChg chg="add del mod">
          <ac:chgData name="Hasegawa Kodai" userId="56c302d6-31a1-4e47-80b0-58198ac5fca1" providerId="ADAL" clId="{5F8FAB11-ADF1-4826-83E6-7920E8ADF755}" dt="2023-07-06T02:42:19.046" v="708"/>
          <ac:cxnSpMkLst>
            <pc:docMk/>
            <pc:sldMk cId="2297469763" sldId="343"/>
            <ac:cxnSpMk id="63" creationId="{190C66EF-A8F2-03A7-44E4-4C1804234F84}"/>
          </ac:cxnSpMkLst>
        </pc:cxnChg>
        <pc:cxnChg chg="add del mod">
          <ac:chgData name="Hasegawa Kodai" userId="56c302d6-31a1-4e47-80b0-58198ac5fca1" providerId="ADAL" clId="{5F8FAB11-ADF1-4826-83E6-7920E8ADF755}" dt="2023-07-06T02:42:19.046" v="708"/>
          <ac:cxnSpMkLst>
            <pc:docMk/>
            <pc:sldMk cId="2297469763" sldId="343"/>
            <ac:cxnSpMk id="70" creationId="{A44EE22B-24F3-1FD7-57D7-5E0D9CA78737}"/>
          </ac:cxnSpMkLst>
        </pc:cxnChg>
        <pc:cxnChg chg="add del mod">
          <ac:chgData name="Hasegawa Kodai" userId="56c302d6-31a1-4e47-80b0-58198ac5fca1" providerId="ADAL" clId="{5F8FAB11-ADF1-4826-83E6-7920E8ADF755}" dt="2023-07-06T02:42:19.046" v="708"/>
          <ac:cxnSpMkLst>
            <pc:docMk/>
            <pc:sldMk cId="2297469763" sldId="343"/>
            <ac:cxnSpMk id="71" creationId="{6FC5F5E4-9C0E-5C04-313C-7E1435371B0C}"/>
          </ac:cxnSpMkLst>
        </pc:cxnChg>
        <pc:cxnChg chg="add del mod">
          <ac:chgData name="Hasegawa Kodai" userId="56c302d6-31a1-4e47-80b0-58198ac5fca1" providerId="ADAL" clId="{5F8FAB11-ADF1-4826-83E6-7920E8ADF755}" dt="2023-07-06T02:42:19.046" v="708"/>
          <ac:cxnSpMkLst>
            <pc:docMk/>
            <pc:sldMk cId="2297469763" sldId="343"/>
            <ac:cxnSpMk id="72" creationId="{683C2406-513B-3D6A-23DF-C64BC9B4C085}"/>
          </ac:cxnSpMkLst>
        </pc:cxnChg>
        <pc:cxnChg chg="add del mod">
          <ac:chgData name="Hasegawa Kodai" userId="56c302d6-31a1-4e47-80b0-58198ac5fca1" providerId="ADAL" clId="{5F8FAB11-ADF1-4826-83E6-7920E8ADF755}" dt="2023-07-06T02:42:19.046" v="708"/>
          <ac:cxnSpMkLst>
            <pc:docMk/>
            <pc:sldMk cId="2297469763" sldId="343"/>
            <ac:cxnSpMk id="73" creationId="{A911CED7-97B8-9965-60D1-946654394DFE}"/>
          </ac:cxnSpMkLst>
        </pc:cxnChg>
        <pc:cxnChg chg="add del mod">
          <ac:chgData name="Hasegawa Kodai" userId="56c302d6-31a1-4e47-80b0-58198ac5fca1" providerId="ADAL" clId="{5F8FAB11-ADF1-4826-83E6-7920E8ADF755}" dt="2023-07-06T02:42:19.046" v="708"/>
          <ac:cxnSpMkLst>
            <pc:docMk/>
            <pc:sldMk cId="2297469763" sldId="343"/>
            <ac:cxnSpMk id="74" creationId="{EB90761D-8835-352A-D365-19380954C23E}"/>
          </ac:cxnSpMkLst>
        </pc:cxnChg>
        <pc:cxnChg chg="add del mod">
          <ac:chgData name="Hasegawa Kodai" userId="56c302d6-31a1-4e47-80b0-58198ac5fca1" providerId="ADAL" clId="{5F8FAB11-ADF1-4826-83E6-7920E8ADF755}" dt="2023-07-06T02:42:19.046" v="708"/>
          <ac:cxnSpMkLst>
            <pc:docMk/>
            <pc:sldMk cId="2297469763" sldId="343"/>
            <ac:cxnSpMk id="78" creationId="{62897D8F-25C3-174B-430C-0852489C9C6D}"/>
          </ac:cxnSpMkLst>
        </pc:cxnChg>
        <pc:cxnChg chg="add del mod">
          <ac:chgData name="Hasegawa Kodai" userId="56c302d6-31a1-4e47-80b0-58198ac5fca1" providerId="ADAL" clId="{5F8FAB11-ADF1-4826-83E6-7920E8ADF755}" dt="2023-07-06T02:42:19.046" v="708"/>
          <ac:cxnSpMkLst>
            <pc:docMk/>
            <pc:sldMk cId="2297469763" sldId="343"/>
            <ac:cxnSpMk id="80" creationId="{23310BAE-4582-AD1F-003A-582F4A2C1186}"/>
          </ac:cxnSpMkLst>
        </pc:cxnChg>
        <pc:cxnChg chg="add del mod">
          <ac:chgData name="Hasegawa Kodai" userId="56c302d6-31a1-4e47-80b0-58198ac5fca1" providerId="ADAL" clId="{5F8FAB11-ADF1-4826-83E6-7920E8ADF755}" dt="2023-07-06T02:42:19.046" v="708"/>
          <ac:cxnSpMkLst>
            <pc:docMk/>
            <pc:sldMk cId="2297469763" sldId="343"/>
            <ac:cxnSpMk id="85" creationId="{7A2DFC72-BAE8-0555-A949-E57FAB990ECC}"/>
          </ac:cxnSpMkLst>
        </pc:cxnChg>
        <pc:cxnChg chg="add del mod">
          <ac:chgData name="Hasegawa Kodai" userId="56c302d6-31a1-4e47-80b0-58198ac5fca1" providerId="ADAL" clId="{5F8FAB11-ADF1-4826-83E6-7920E8ADF755}" dt="2023-07-06T02:42:19.046" v="708"/>
          <ac:cxnSpMkLst>
            <pc:docMk/>
            <pc:sldMk cId="2297469763" sldId="343"/>
            <ac:cxnSpMk id="87" creationId="{51756CF9-059A-D117-175B-517A20A1BEB1}"/>
          </ac:cxnSpMkLst>
        </pc:cxnChg>
      </pc:sldChg>
      <pc:sldChg chg="modSp mod">
        <pc:chgData name="Hasegawa Kodai" userId="56c302d6-31a1-4e47-80b0-58198ac5fca1" providerId="ADAL" clId="{5F8FAB11-ADF1-4826-83E6-7920E8ADF755}" dt="2023-07-06T06:14:45.782" v="1980" actId="1037"/>
        <pc:sldMkLst>
          <pc:docMk/>
          <pc:sldMk cId="2420334355" sldId="361"/>
        </pc:sldMkLst>
        <pc:spChg chg="mod">
          <ac:chgData name="Hasegawa Kodai" userId="56c302d6-31a1-4e47-80b0-58198ac5fca1" providerId="ADAL" clId="{5F8FAB11-ADF1-4826-83E6-7920E8ADF755}" dt="2023-07-06T06:14:45.782" v="1980" actId="1037"/>
          <ac:spMkLst>
            <pc:docMk/>
            <pc:sldMk cId="2420334355" sldId="361"/>
            <ac:spMk id="10" creationId="{2367992B-3FCB-DFC9-BEC4-D446D42C1B19}"/>
          </ac:spMkLst>
        </pc:spChg>
      </pc:sldChg>
      <pc:sldChg chg="modSp mod">
        <pc:chgData name="Hasegawa Kodai" userId="56c302d6-31a1-4e47-80b0-58198ac5fca1" providerId="ADAL" clId="{5F8FAB11-ADF1-4826-83E6-7920E8ADF755}" dt="2023-07-06T01:33:10.152" v="152" actId="14100"/>
        <pc:sldMkLst>
          <pc:docMk/>
          <pc:sldMk cId="350222316" sldId="365"/>
        </pc:sldMkLst>
        <pc:spChg chg="mod">
          <ac:chgData name="Hasegawa Kodai" userId="56c302d6-31a1-4e47-80b0-58198ac5fca1" providerId="ADAL" clId="{5F8FAB11-ADF1-4826-83E6-7920E8ADF755}" dt="2023-07-06T01:33:10.152" v="152" actId="14100"/>
          <ac:spMkLst>
            <pc:docMk/>
            <pc:sldMk cId="350222316" sldId="365"/>
            <ac:spMk id="2" creationId="{2ABE1497-970E-4042-9265-16DD154B377C}"/>
          </ac:spMkLst>
        </pc:spChg>
      </pc:sldChg>
      <pc:sldChg chg="addSp delSp modSp mod">
        <pc:chgData name="Hasegawa Kodai" userId="56c302d6-31a1-4e47-80b0-58198ac5fca1" providerId="ADAL" clId="{5F8FAB11-ADF1-4826-83E6-7920E8ADF755}" dt="2023-07-06T06:28:51.971" v="2476" actId="6549"/>
        <pc:sldMkLst>
          <pc:docMk/>
          <pc:sldMk cId="91178111" sldId="366"/>
        </pc:sldMkLst>
        <pc:spChg chg="mod">
          <ac:chgData name="Hasegawa Kodai" userId="56c302d6-31a1-4e47-80b0-58198ac5fca1" providerId="ADAL" clId="{5F8FAB11-ADF1-4826-83E6-7920E8ADF755}" dt="2023-07-06T06:16:08.478" v="1991" actId="1076"/>
          <ac:spMkLst>
            <pc:docMk/>
            <pc:sldMk cId="91178111" sldId="366"/>
            <ac:spMk id="2" creationId="{2ABE1497-970E-4042-9265-16DD154B377C}"/>
          </ac:spMkLst>
        </pc:spChg>
        <pc:spChg chg="mod">
          <ac:chgData name="Hasegawa Kodai" userId="56c302d6-31a1-4e47-80b0-58198ac5fca1" providerId="ADAL" clId="{5F8FAB11-ADF1-4826-83E6-7920E8ADF755}" dt="2023-07-06T06:16:14.468" v="1992" actId="1076"/>
          <ac:spMkLst>
            <pc:docMk/>
            <pc:sldMk cId="91178111" sldId="366"/>
            <ac:spMk id="3" creationId="{ACAE5BDF-EEFD-BA71-00B9-6BF5A20F38B4}"/>
          </ac:spMkLst>
        </pc:spChg>
        <pc:spChg chg="mod">
          <ac:chgData name="Hasegawa Kodai" userId="56c302d6-31a1-4e47-80b0-58198ac5fca1" providerId="ADAL" clId="{5F8FAB11-ADF1-4826-83E6-7920E8ADF755}" dt="2023-07-06T06:18:53.754" v="2128" actId="20577"/>
          <ac:spMkLst>
            <pc:docMk/>
            <pc:sldMk cId="91178111" sldId="366"/>
            <ac:spMk id="4" creationId="{C482180E-1BE1-F52F-58D4-787E8BB66618}"/>
          </ac:spMkLst>
        </pc:spChg>
        <pc:spChg chg="add mod">
          <ac:chgData name="Hasegawa Kodai" userId="56c302d6-31a1-4e47-80b0-58198ac5fca1" providerId="ADAL" clId="{5F8FAB11-ADF1-4826-83E6-7920E8ADF755}" dt="2023-07-06T06:28:47.572" v="2475" actId="404"/>
          <ac:spMkLst>
            <pc:docMk/>
            <pc:sldMk cId="91178111" sldId="366"/>
            <ac:spMk id="6" creationId="{29D018B0-DF3B-12DF-AAA0-67679AA72AB8}"/>
          </ac:spMkLst>
        </pc:spChg>
        <pc:spChg chg="mod">
          <ac:chgData name="Hasegawa Kodai" userId="56c302d6-31a1-4e47-80b0-58198ac5fca1" providerId="ADAL" clId="{5F8FAB11-ADF1-4826-83E6-7920E8ADF755}" dt="2023-07-06T06:16:14.468" v="1992" actId="1076"/>
          <ac:spMkLst>
            <pc:docMk/>
            <pc:sldMk cId="91178111" sldId="366"/>
            <ac:spMk id="7" creationId="{17CFAF24-D7DA-A76C-5C5C-85B7DFC4FE04}"/>
          </ac:spMkLst>
        </pc:spChg>
        <pc:spChg chg="mod">
          <ac:chgData name="Hasegawa Kodai" userId="56c302d6-31a1-4e47-80b0-58198ac5fca1" providerId="ADAL" clId="{5F8FAB11-ADF1-4826-83E6-7920E8ADF755}" dt="2023-07-06T06:16:14.468" v="1992" actId="1076"/>
          <ac:spMkLst>
            <pc:docMk/>
            <pc:sldMk cId="91178111" sldId="366"/>
            <ac:spMk id="8" creationId="{13F3624A-334B-D870-5F3B-1DB013E45A1F}"/>
          </ac:spMkLst>
        </pc:spChg>
        <pc:spChg chg="add del mod">
          <ac:chgData name="Hasegawa Kodai" userId="56c302d6-31a1-4e47-80b0-58198ac5fca1" providerId="ADAL" clId="{5F8FAB11-ADF1-4826-83E6-7920E8ADF755}" dt="2023-07-06T06:17:43.211" v="2099" actId="478"/>
          <ac:spMkLst>
            <pc:docMk/>
            <pc:sldMk cId="91178111" sldId="366"/>
            <ac:spMk id="9" creationId="{C0D94A2B-DF0D-9EED-B58E-770F934A6B9C}"/>
          </ac:spMkLst>
        </pc:spChg>
        <pc:spChg chg="mod">
          <ac:chgData name="Hasegawa Kodai" userId="56c302d6-31a1-4e47-80b0-58198ac5fca1" providerId="ADAL" clId="{5F8FAB11-ADF1-4826-83E6-7920E8ADF755}" dt="2023-07-06T06:16:14.468" v="1992" actId="1076"/>
          <ac:spMkLst>
            <pc:docMk/>
            <pc:sldMk cId="91178111" sldId="366"/>
            <ac:spMk id="10" creationId="{8597E668-18EB-79B4-71C3-9EBA6840FCCC}"/>
          </ac:spMkLst>
        </pc:spChg>
        <pc:spChg chg="mod">
          <ac:chgData name="Hasegawa Kodai" userId="56c302d6-31a1-4e47-80b0-58198ac5fca1" providerId="ADAL" clId="{5F8FAB11-ADF1-4826-83E6-7920E8ADF755}" dt="2023-07-06T06:16:14.468" v="1992" actId="1076"/>
          <ac:spMkLst>
            <pc:docMk/>
            <pc:sldMk cId="91178111" sldId="366"/>
            <ac:spMk id="11" creationId="{0CA93DD8-B030-35D1-595D-216965B92AA8}"/>
          </ac:spMkLst>
        </pc:spChg>
        <pc:spChg chg="add mod">
          <ac:chgData name="Hasegawa Kodai" userId="56c302d6-31a1-4e47-80b0-58198ac5fca1" providerId="ADAL" clId="{5F8FAB11-ADF1-4826-83E6-7920E8ADF755}" dt="2023-07-06T06:28:43.470" v="2474" actId="404"/>
          <ac:spMkLst>
            <pc:docMk/>
            <pc:sldMk cId="91178111" sldId="366"/>
            <ac:spMk id="12" creationId="{18A0B024-E3D4-10EB-0C66-01D93346F299}"/>
          </ac:spMkLst>
        </pc:spChg>
        <pc:spChg chg="add mod">
          <ac:chgData name="Hasegawa Kodai" userId="56c302d6-31a1-4e47-80b0-58198ac5fca1" providerId="ADAL" clId="{5F8FAB11-ADF1-4826-83E6-7920E8ADF755}" dt="2023-07-06T06:19:24.590" v="2151" actId="1076"/>
          <ac:spMkLst>
            <pc:docMk/>
            <pc:sldMk cId="91178111" sldId="366"/>
            <ac:spMk id="14" creationId="{CE29F751-6F75-20A7-695A-980E566094D5}"/>
          </ac:spMkLst>
        </pc:spChg>
        <pc:spChg chg="add mod">
          <ac:chgData name="Hasegawa Kodai" userId="56c302d6-31a1-4e47-80b0-58198ac5fca1" providerId="ADAL" clId="{5F8FAB11-ADF1-4826-83E6-7920E8ADF755}" dt="2023-07-06T06:28:47.572" v="2475" actId="404"/>
          <ac:spMkLst>
            <pc:docMk/>
            <pc:sldMk cId="91178111" sldId="366"/>
            <ac:spMk id="15" creationId="{2BFB8468-9252-FCF5-7E27-78CDA6991AB1}"/>
          </ac:spMkLst>
        </pc:spChg>
        <pc:spChg chg="add mod">
          <ac:chgData name="Hasegawa Kodai" userId="56c302d6-31a1-4e47-80b0-58198ac5fca1" providerId="ADAL" clId="{5F8FAB11-ADF1-4826-83E6-7920E8ADF755}" dt="2023-07-06T06:28:51.971" v="2476" actId="6549"/>
          <ac:spMkLst>
            <pc:docMk/>
            <pc:sldMk cId="91178111" sldId="366"/>
            <ac:spMk id="16" creationId="{49D93A88-CBE8-A2A4-CA8A-623DDF5F2262}"/>
          </ac:spMkLst>
        </pc:spChg>
        <pc:spChg chg="add mod">
          <ac:chgData name="Hasegawa Kodai" userId="56c302d6-31a1-4e47-80b0-58198ac5fca1" providerId="ADAL" clId="{5F8FAB11-ADF1-4826-83E6-7920E8ADF755}" dt="2023-07-06T06:26:55.577" v="2290" actId="1076"/>
          <ac:spMkLst>
            <pc:docMk/>
            <pc:sldMk cId="91178111" sldId="366"/>
            <ac:spMk id="17" creationId="{B09C31C7-BC5F-74CE-6F28-E98C9E86CAA1}"/>
          </ac:spMkLst>
        </pc:spChg>
        <pc:spChg chg="add mod">
          <ac:chgData name="Hasegawa Kodai" userId="56c302d6-31a1-4e47-80b0-58198ac5fca1" providerId="ADAL" clId="{5F8FAB11-ADF1-4826-83E6-7920E8ADF755}" dt="2023-07-06T06:26:55.577" v="2290" actId="1076"/>
          <ac:spMkLst>
            <pc:docMk/>
            <pc:sldMk cId="91178111" sldId="366"/>
            <ac:spMk id="18" creationId="{C44D1DD6-C3CF-7C74-2120-D4BC55014B02}"/>
          </ac:spMkLst>
        </pc:spChg>
      </pc:sldChg>
      <pc:sldChg chg="modSp mod">
        <pc:chgData name="Hasegawa Kodai" userId="56c302d6-31a1-4e47-80b0-58198ac5fca1" providerId="ADAL" clId="{5F8FAB11-ADF1-4826-83E6-7920E8ADF755}" dt="2023-07-06T01:32:47.754" v="150" actId="14100"/>
        <pc:sldMkLst>
          <pc:docMk/>
          <pc:sldMk cId="941125915" sldId="367"/>
        </pc:sldMkLst>
        <pc:spChg chg="mod">
          <ac:chgData name="Hasegawa Kodai" userId="56c302d6-31a1-4e47-80b0-58198ac5fca1" providerId="ADAL" clId="{5F8FAB11-ADF1-4826-83E6-7920E8ADF755}" dt="2023-07-06T01:32:47.754" v="150" actId="14100"/>
          <ac:spMkLst>
            <pc:docMk/>
            <pc:sldMk cId="941125915" sldId="367"/>
            <ac:spMk id="2" creationId="{2ABE1497-970E-4042-9265-16DD154B377C}"/>
          </ac:spMkLst>
        </pc:spChg>
      </pc:sldChg>
      <pc:sldChg chg="del">
        <pc:chgData name="Hasegawa Kodai" userId="56c302d6-31a1-4e47-80b0-58198ac5fca1" providerId="ADAL" clId="{5F8FAB11-ADF1-4826-83E6-7920E8ADF755}" dt="2023-07-06T05:43:29.980" v="1279" actId="47"/>
        <pc:sldMkLst>
          <pc:docMk/>
          <pc:sldMk cId="3361251524" sldId="372"/>
        </pc:sldMkLst>
      </pc:sldChg>
      <pc:sldChg chg="addSp modSp mod">
        <pc:chgData name="Hasegawa Kodai" userId="56c302d6-31a1-4e47-80b0-58198ac5fca1" providerId="ADAL" clId="{5F8FAB11-ADF1-4826-83E6-7920E8ADF755}" dt="2023-07-06T05:53:08.086" v="1797" actId="14100"/>
        <pc:sldMkLst>
          <pc:docMk/>
          <pc:sldMk cId="1870970228" sldId="373"/>
        </pc:sldMkLst>
        <pc:spChg chg="mod">
          <ac:chgData name="Hasegawa Kodai" userId="56c302d6-31a1-4e47-80b0-58198ac5fca1" providerId="ADAL" clId="{5F8FAB11-ADF1-4826-83E6-7920E8ADF755}" dt="2023-07-06T05:43:26.306" v="1278" actId="113"/>
          <ac:spMkLst>
            <pc:docMk/>
            <pc:sldMk cId="1870970228" sldId="373"/>
            <ac:spMk id="2" creationId="{2ABE1497-970E-4042-9265-16DD154B377C}"/>
          </ac:spMkLst>
        </pc:spChg>
        <pc:spChg chg="add mod">
          <ac:chgData name="Hasegawa Kodai" userId="56c302d6-31a1-4e47-80b0-58198ac5fca1" providerId="ADAL" clId="{5F8FAB11-ADF1-4826-83E6-7920E8ADF755}" dt="2023-07-06T05:53:08.086" v="1797" actId="14100"/>
          <ac:spMkLst>
            <pc:docMk/>
            <pc:sldMk cId="1870970228" sldId="373"/>
            <ac:spMk id="4" creationId="{AD06E41B-B207-525F-B419-7024F9DF4B4C}"/>
          </ac:spMkLst>
        </pc:spChg>
      </pc:sldChg>
      <pc:sldChg chg="modSp mod">
        <pc:chgData name="Hasegawa Kodai" userId="56c302d6-31a1-4e47-80b0-58198ac5fca1" providerId="ADAL" clId="{5F8FAB11-ADF1-4826-83E6-7920E8ADF755}" dt="2023-07-06T01:33:54.850" v="156" actId="14100"/>
        <pc:sldMkLst>
          <pc:docMk/>
          <pc:sldMk cId="3005294193" sldId="378"/>
        </pc:sldMkLst>
        <pc:spChg chg="mod">
          <ac:chgData name="Hasegawa Kodai" userId="56c302d6-31a1-4e47-80b0-58198ac5fca1" providerId="ADAL" clId="{5F8FAB11-ADF1-4826-83E6-7920E8ADF755}" dt="2023-07-06T01:33:54.850" v="156" actId="14100"/>
          <ac:spMkLst>
            <pc:docMk/>
            <pc:sldMk cId="3005294193" sldId="378"/>
            <ac:spMk id="2" creationId="{2ABE1497-970E-4042-9265-16DD154B377C}"/>
          </ac:spMkLst>
        </pc:spChg>
      </pc:sldChg>
      <pc:sldChg chg="addSp delSp modSp mod">
        <pc:chgData name="Hasegawa Kodai" userId="56c302d6-31a1-4e47-80b0-58198ac5fca1" providerId="ADAL" clId="{5F8FAB11-ADF1-4826-83E6-7920E8ADF755}" dt="2023-07-06T02:50:38.573" v="744" actId="171"/>
        <pc:sldMkLst>
          <pc:docMk/>
          <pc:sldMk cId="1050407970" sldId="379"/>
        </pc:sldMkLst>
        <pc:spChg chg="mod">
          <ac:chgData name="Hasegawa Kodai" userId="56c302d6-31a1-4e47-80b0-58198ac5fca1" providerId="ADAL" clId="{5F8FAB11-ADF1-4826-83E6-7920E8ADF755}" dt="2023-07-06T02:44:25.397" v="739" actId="20577"/>
          <ac:spMkLst>
            <pc:docMk/>
            <pc:sldMk cId="1050407970" sldId="379"/>
            <ac:spMk id="2" creationId="{2ABE1497-970E-4042-9265-16DD154B377C}"/>
          </ac:spMkLst>
        </pc:spChg>
        <pc:picChg chg="add mod ord">
          <ac:chgData name="Hasegawa Kodai" userId="56c302d6-31a1-4e47-80b0-58198ac5fca1" providerId="ADAL" clId="{5F8FAB11-ADF1-4826-83E6-7920E8ADF755}" dt="2023-07-06T02:50:38.573" v="744" actId="171"/>
          <ac:picMkLst>
            <pc:docMk/>
            <pc:sldMk cId="1050407970" sldId="379"/>
            <ac:picMk id="4" creationId="{76646A43-B1ED-57CE-02CD-EE1F7C04F58B}"/>
          </ac:picMkLst>
        </pc:picChg>
        <pc:picChg chg="del">
          <ac:chgData name="Hasegawa Kodai" userId="56c302d6-31a1-4e47-80b0-58198ac5fca1" providerId="ADAL" clId="{5F8FAB11-ADF1-4826-83E6-7920E8ADF755}" dt="2023-07-06T02:50:27.485" v="742" actId="478"/>
          <ac:picMkLst>
            <pc:docMk/>
            <pc:sldMk cId="1050407970" sldId="379"/>
            <ac:picMk id="11" creationId="{52291065-5D49-38B8-4B07-95E72E3AECC2}"/>
          </ac:picMkLst>
        </pc:picChg>
      </pc:sldChg>
      <pc:sldChg chg="delSp modSp mod">
        <pc:chgData name="Hasegawa Kodai" userId="56c302d6-31a1-4e47-80b0-58198ac5fca1" providerId="ADAL" clId="{5F8FAB11-ADF1-4826-83E6-7920E8ADF755}" dt="2023-07-06T05:17:45.401" v="874" actId="1076"/>
        <pc:sldMkLst>
          <pc:docMk/>
          <pc:sldMk cId="1660289088" sldId="380"/>
        </pc:sldMkLst>
        <pc:spChg chg="mod">
          <ac:chgData name="Hasegawa Kodai" userId="56c302d6-31a1-4e47-80b0-58198ac5fca1" providerId="ADAL" clId="{5F8FAB11-ADF1-4826-83E6-7920E8ADF755}" dt="2023-07-06T05:15:19.084" v="755" actId="20577"/>
          <ac:spMkLst>
            <pc:docMk/>
            <pc:sldMk cId="1660289088" sldId="380"/>
            <ac:spMk id="2" creationId="{2ABE1497-970E-4042-9265-16DD154B377C}"/>
          </ac:spMkLst>
        </pc:spChg>
        <pc:spChg chg="mod">
          <ac:chgData name="Hasegawa Kodai" userId="56c302d6-31a1-4e47-80b0-58198ac5fca1" providerId="ADAL" clId="{5F8FAB11-ADF1-4826-83E6-7920E8ADF755}" dt="2023-07-06T05:17:34.888" v="872" actId="1076"/>
          <ac:spMkLst>
            <pc:docMk/>
            <pc:sldMk cId="1660289088" sldId="380"/>
            <ac:spMk id="9" creationId="{26DEA15A-0096-42C8-2268-EE1E4D193FDE}"/>
          </ac:spMkLst>
        </pc:spChg>
        <pc:spChg chg="mod">
          <ac:chgData name="Hasegawa Kodai" userId="56c302d6-31a1-4e47-80b0-58198ac5fca1" providerId="ADAL" clId="{5F8FAB11-ADF1-4826-83E6-7920E8ADF755}" dt="2023-07-06T05:17:45.401" v="874" actId="1076"/>
          <ac:spMkLst>
            <pc:docMk/>
            <pc:sldMk cId="1660289088" sldId="380"/>
            <ac:spMk id="10" creationId="{E038B29D-3882-0C08-D5C3-54AF7131A89E}"/>
          </ac:spMkLst>
        </pc:spChg>
        <pc:picChg chg="mod">
          <ac:chgData name="Hasegawa Kodai" userId="56c302d6-31a1-4e47-80b0-58198ac5fca1" providerId="ADAL" clId="{5F8FAB11-ADF1-4826-83E6-7920E8ADF755}" dt="2023-07-06T05:17:32.793" v="871" actId="1076"/>
          <ac:picMkLst>
            <pc:docMk/>
            <pc:sldMk cId="1660289088" sldId="380"/>
            <ac:picMk id="15" creationId="{D7A5ED18-8B1D-4D91-C314-86A2B5D0D9AD}"/>
          </ac:picMkLst>
        </pc:picChg>
        <pc:picChg chg="del">
          <ac:chgData name="Hasegawa Kodai" userId="56c302d6-31a1-4e47-80b0-58198ac5fca1" providerId="ADAL" clId="{5F8FAB11-ADF1-4826-83E6-7920E8ADF755}" dt="2023-07-06T05:16:01.482" v="763" actId="478"/>
          <ac:picMkLst>
            <pc:docMk/>
            <pc:sldMk cId="1660289088" sldId="380"/>
            <ac:picMk id="17" creationId="{3C2377D2-2201-BF01-6772-16D99B9F5CB4}"/>
          </ac:picMkLst>
        </pc:picChg>
      </pc:sldChg>
      <pc:sldChg chg="addSp delSp modSp mod">
        <pc:chgData name="Hasegawa Kodai" userId="56c302d6-31a1-4e47-80b0-58198ac5fca1" providerId="ADAL" clId="{5F8FAB11-ADF1-4826-83E6-7920E8ADF755}" dt="2023-07-06T05:14:57.975" v="753" actId="20577"/>
        <pc:sldMkLst>
          <pc:docMk/>
          <pc:sldMk cId="1200059958" sldId="381"/>
        </pc:sldMkLst>
        <pc:spChg chg="mod">
          <ac:chgData name="Hasegawa Kodai" userId="56c302d6-31a1-4e47-80b0-58198ac5fca1" providerId="ADAL" clId="{5F8FAB11-ADF1-4826-83E6-7920E8ADF755}" dt="2023-07-06T05:14:57.975" v="753" actId="20577"/>
          <ac:spMkLst>
            <pc:docMk/>
            <pc:sldMk cId="1200059958" sldId="381"/>
            <ac:spMk id="2" creationId="{2ABE1497-970E-4042-9265-16DD154B377C}"/>
          </ac:spMkLst>
        </pc:spChg>
        <pc:picChg chg="add mod">
          <ac:chgData name="Hasegawa Kodai" userId="56c302d6-31a1-4e47-80b0-58198ac5fca1" providerId="ADAL" clId="{5F8FAB11-ADF1-4826-83E6-7920E8ADF755}" dt="2023-07-06T02:51:08.011" v="748" actId="1076"/>
          <ac:picMkLst>
            <pc:docMk/>
            <pc:sldMk cId="1200059958" sldId="381"/>
            <ac:picMk id="4" creationId="{82BE5903-91E1-23BD-6ADD-A73E38781E06}"/>
          </ac:picMkLst>
        </pc:picChg>
        <pc:picChg chg="del">
          <ac:chgData name="Hasegawa Kodai" userId="56c302d6-31a1-4e47-80b0-58198ac5fca1" providerId="ADAL" clId="{5F8FAB11-ADF1-4826-83E6-7920E8ADF755}" dt="2023-07-06T02:50:44.916" v="745" actId="478"/>
          <ac:picMkLst>
            <pc:docMk/>
            <pc:sldMk cId="1200059958" sldId="381"/>
            <ac:picMk id="9" creationId="{0869B07B-B4EA-6605-D6D0-E2EF5B773047}"/>
          </ac:picMkLst>
        </pc:picChg>
      </pc:sldChg>
      <pc:sldChg chg="addSp delSp modSp mod">
        <pc:chgData name="Hasegawa Kodai" userId="56c302d6-31a1-4e47-80b0-58198ac5fca1" providerId="ADAL" clId="{5F8FAB11-ADF1-4826-83E6-7920E8ADF755}" dt="2023-07-06T05:15:02.037" v="754" actId="20577"/>
        <pc:sldMkLst>
          <pc:docMk/>
          <pc:sldMk cId="2254872485" sldId="382"/>
        </pc:sldMkLst>
        <pc:spChg chg="mod">
          <ac:chgData name="Hasegawa Kodai" userId="56c302d6-31a1-4e47-80b0-58198ac5fca1" providerId="ADAL" clId="{5F8FAB11-ADF1-4826-83E6-7920E8ADF755}" dt="2023-07-06T05:15:02.037" v="754" actId="20577"/>
          <ac:spMkLst>
            <pc:docMk/>
            <pc:sldMk cId="2254872485" sldId="382"/>
            <ac:spMk id="2" creationId="{2ABE1497-970E-4042-9265-16DD154B377C}"/>
          </ac:spMkLst>
        </pc:spChg>
        <pc:picChg chg="add mod">
          <ac:chgData name="Hasegawa Kodai" userId="56c302d6-31a1-4e47-80b0-58198ac5fca1" providerId="ADAL" clId="{5F8FAB11-ADF1-4826-83E6-7920E8ADF755}" dt="2023-07-06T05:14:41.793" v="752" actId="1076"/>
          <ac:picMkLst>
            <pc:docMk/>
            <pc:sldMk cId="2254872485" sldId="382"/>
            <ac:picMk id="4" creationId="{182FAE54-F225-AFD5-58FC-3BD4B081FCAA}"/>
          </ac:picMkLst>
        </pc:picChg>
        <pc:picChg chg="del">
          <ac:chgData name="Hasegawa Kodai" userId="56c302d6-31a1-4e47-80b0-58198ac5fca1" providerId="ADAL" clId="{5F8FAB11-ADF1-4826-83E6-7920E8ADF755}" dt="2023-07-06T02:51:11.236" v="749" actId="478"/>
          <ac:picMkLst>
            <pc:docMk/>
            <pc:sldMk cId="2254872485" sldId="382"/>
            <ac:picMk id="14" creationId="{D5FA7AB6-BE0A-A023-D932-EEA002DA2EC2}"/>
          </ac:picMkLst>
        </pc:picChg>
      </pc:sldChg>
      <pc:sldChg chg="modSp mod">
        <pc:chgData name="Hasegawa Kodai" userId="56c302d6-31a1-4e47-80b0-58198ac5fca1" providerId="ADAL" clId="{5F8FAB11-ADF1-4826-83E6-7920E8ADF755}" dt="2023-07-06T05:25:55.361" v="1254" actId="6549"/>
        <pc:sldMkLst>
          <pc:docMk/>
          <pc:sldMk cId="3766510654" sldId="383"/>
        </pc:sldMkLst>
        <pc:spChg chg="mod">
          <ac:chgData name="Hasegawa Kodai" userId="56c302d6-31a1-4e47-80b0-58198ac5fca1" providerId="ADAL" clId="{5F8FAB11-ADF1-4826-83E6-7920E8ADF755}" dt="2023-07-06T05:25:55.361" v="1254" actId="6549"/>
          <ac:spMkLst>
            <pc:docMk/>
            <pc:sldMk cId="3766510654" sldId="383"/>
            <ac:spMk id="2" creationId="{2ABE1497-970E-4042-9265-16DD154B377C}"/>
          </ac:spMkLst>
        </pc:spChg>
        <pc:spChg chg="mod">
          <ac:chgData name="Hasegawa Kodai" userId="56c302d6-31a1-4e47-80b0-58198ac5fca1" providerId="ADAL" clId="{5F8FAB11-ADF1-4826-83E6-7920E8ADF755}" dt="2023-07-06T05:25:26.242" v="1235" actId="20577"/>
          <ac:spMkLst>
            <pc:docMk/>
            <pc:sldMk cId="3766510654" sldId="383"/>
            <ac:spMk id="3" creationId="{BD10B303-6746-43F0-8CC1-64ADE70C4629}"/>
          </ac:spMkLst>
        </pc:spChg>
        <pc:spChg chg="mod">
          <ac:chgData name="Hasegawa Kodai" userId="56c302d6-31a1-4e47-80b0-58198ac5fca1" providerId="ADAL" clId="{5F8FAB11-ADF1-4826-83E6-7920E8ADF755}" dt="2023-07-06T05:25:41.962" v="1252"/>
          <ac:spMkLst>
            <pc:docMk/>
            <pc:sldMk cId="3766510654" sldId="383"/>
            <ac:spMk id="13" creationId="{F75B92F6-AECC-9EA0-0195-4096314D8C12}"/>
          </ac:spMkLst>
        </pc:spChg>
      </pc:sldChg>
      <pc:sldChg chg="modSp mod">
        <pc:chgData name="Hasegawa Kodai" userId="56c302d6-31a1-4e47-80b0-58198ac5fca1" providerId="ADAL" clId="{5F8FAB11-ADF1-4826-83E6-7920E8ADF755}" dt="2023-07-06T05:25:59.439" v="1255" actId="20577"/>
        <pc:sldMkLst>
          <pc:docMk/>
          <pc:sldMk cId="3461757238" sldId="384"/>
        </pc:sldMkLst>
        <pc:spChg chg="mod">
          <ac:chgData name="Hasegawa Kodai" userId="56c302d6-31a1-4e47-80b0-58198ac5fca1" providerId="ADAL" clId="{5F8FAB11-ADF1-4826-83E6-7920E8ADF755}" dt="2023-07-06T05:25:59.439" v="1255" actId="20577"/>
          <ac:spMkLst>
            <pc:docMk/>
            <pc:sldMk cId="3461757238" sldId="384"/>
            <ac:spMk id="2" creationId="{2ABE1497-970E-4042-9265-16DD154B377C}"/>
          </ac:spMkLst>
        </pc:spChg>
      </pc:sldChg>
      <pc:sldChg chg="modSp mod">
        <pc:chgData name="Hasegawa Kodai" userId="56c302d6-31a1-4e47-80b0-58198ac5fca1" providerId="ADAL" clId="{5F8FAB11-ADF1-4826-83E6-7920E8ADF755}" dt="2023-07-06T01:32:39.434" v="139"/>
        <pc:sldMkLst>
          <pc:docMk/>
          <pc:sldMk cId="560732745" sldId="385"/>
        </pc:sldMkLst>
        <pc:spChg chg="mod">
          <ac:chgData name="Hasegawa Kodai" userId="56c302d6-31a1-4e47-80b0-58198ac5fca1" providerId="ADAL" clId="{5F8FAB11-ADF1-4826-83E6-7920E8ADF755}" dt="2023-07-06T01:32:39.434" v="139"/>
          <ac:spMkLst>
            <pc:docMk/>
            <pc:sldMk cId="560732745" sldId="385"/>
            <ac:spMk id="2" creationId="{2256746E-80E8-4E03-AD79-9CC31BFA748E}"/>
          </ac:spMkLst>
        </pc:spChg>
      </pc:sldChg>
      <pc:sldChg chg="addSp delSp modSp mod">
        <pc:chgData name="Hasegawa Kodai" userId="56c302d6-31a1-4e47-80b0-58198ac5fca1" providerId="ADAL" clId="{5F8FAB11-ADF1-4826-83E6-7920E8ADF755}" dt="2023-07-06T05:53:29.128" v="1858" actId="14100"/>
        <pc:sldMkLst>
          <pc:docMk/>
          <pc:sldMk cId="598498716" sldId="388"/>
        </pc:sldMkLst>
        <pc:spChg chg="add mod">
          <ac:chgData name="Hasegawa Kodai" userId="56c302d6-31a1-4e47-80b0-58198ac5fca1" providerId="ADAL" clId="{5F8FAB11-ADF1-4826-83E6-7920E8ADF755}" dt="2023-07-06T05:50:37.799" v="1660" actId="1076"/>
          <ac:spMkLst>
            <pc:docMk/>
            <pc:sldMk cId="598498716" sldId="388"/>
            <ac:spMk id="3" creationId="{560C6599-356F-DB7F-FFB8-6902E9D4CC76}"/>
          </ac:spMkLst>
        </pc:spChg>
        <pc:spChg chg="del">
          <ac:chgData name="Hasegawa Kodai" userId="56c302d6-31a1-4e47-80b0-58198ac5fca1" providerId="ADAL" clId="{5F8FAB11-ADF1-4826-83E6-7920E8ADF755}" dt="2023-07-06T05:46:26.385" v="1299" actId="478"/>
          <ac:spMkLst>
            <pc:docMk/>
            <pc:sldMk cId="598498716" sldId="388"/>
            <ac:spMk id="4" creationId="{F41A90EA-FA78-DF8C-8425-61C133406609}"/>
          </ac:spMkLst>
        </pc:spChg>
        <pc:spChg chg="mod">
          <ac:chgData name="Hasegawa Kodai" userId="56c302d6-31a1-4e47-80b0-58198ac5fca1" providerId="ADAL" clId="{5F8FAB11-ADF1-4826-83E6-7920E8ADF755}" dt="2023-07-06T05:46:33.271" v="1300"/>
          <ac:spMkLst>
            <pc:docMk/>
            <pc:sldMk cId="598498716" sldId="388"/>
            <ac:spMk id="6" creationId="{2A15289C-E170-CD95-A2AC-864EB4AA91B2}"/>
          </ac:spMkLst>
        </pc:spChg>
        <pc:spChg chg="add del mod">
          <ac:chgData name="Hasegawa Kodai" userId="56c302d6-31a1-4e47-80b0-58198ac5fca1" providerId="ADAL" clId="{5F8FAB11-ADF1-4826-83E6-7920E8ADF755}" dt="2023-07-06T05:51:56.759" v="1783" actId="1076"/>
          <ac:spMkLst>
            <pc:docMk/>
            <pc:sldMk cId="598498716" sldId="388"/>
            <ac:spMk id="7" creationId="{CF6C49E2-FC6C-FC00-3994-C7257191A639}"/>
          </ac:spMkLst>
        </pc:spChg>
        <pc:spChg chg="add mod">
          <ac:chgData name="Hasegawa Kodai" userId="56c302d6-31a1-4e47-80b0-58198ac5fca1" providerId="ADAL" clId="{5F8FAB11-ADF1-4826-83E6-7920E8ADF755}" dt="2023-07-06T05:53:29.128" v="1858" actId="14100"/>
          <ac:spMkLst>
            <pc:docMk/>
            <pc:sldMk cId="598498716" sldId="388"/>
            <ac:spMk id="8" creationId="{F4690AD1-BB5E-5A99-D99F-48C5AD209FD5}"/>
          </ac:spMkLst>
        </pc:spChg>
        <pc:picChg chg="add mod">
          <ac:chgData name="Hasegawa Kodai" userId="56c302d6-31a1-4e47-80b0-58198ac5fca1" providerId="ADAL" clId="{5F8FAB11-ADF1-4826-83E6-7920E8ADF755}" dt="2023-07-06T05:51:49.034" v="1781" actId="14100"/>
          <ac:picMkLst>
            <pc:docMk/>
            <pc:sldMk cId="598498716" sldId="388"/>
            <ac:picMk id="1026" creationId="{FA837BE0-90A6-BA17-1E87-056B07536684}"/>
          </ac:picMkLst>
        </pc:picChg>
        <pc:picChg chg="add mod">
          <ac:chgData name="Hasegawa Kodai" userId="56c302d6-31a1-4e47-80b0-58198ac5fca1" providerId="ADAL" clId="{5F8FAB11-ADF1-4826-83E6-7920E8ADF755}" dt="2023-07-06T05:51:52.777" v="1782" actId="1076"/>
          <ac:picMkLst>
            <pc:docMk/>
            <pc:sldMk cId="598498716" sldId="388"/>
            <ac:picMk id="1028" creationId="{9293E46A-0EE2-E8DD-3F7C-C49452F26546}"/>
          </ac:picMkLst>
        </pc:picChg>
      </pc:sldChg>
      <pc:sldChg chg="addSp delSp modSp add mod">
        <pc:chgData name="Hasegawa Kodai" userId="56c302d6-31a1-4e47-80b0-58198ac5fca1" providerId="ADAL" clId="{5F8FAB11-ADF1-4826-83E6-7920E8ADF755}" dt="2023-07-06T01:17:33.135" v="99" actId="1076"/>
        <pc:sldMkLst>
          <pc:docMk/>
          <pc:sldMk cId="4275226998" sldId="390"/>
        </pc:sldMkLst>
        <pc:spChg chg="mod">
          <ac:chgData name="Hasegawa Kodai" userId="56c302d6-31a1-4e47-80b0-58198ac5fca1" providerId="ADAL" clId="{5F8FAB11-ADF1-4826-83E6-7920E8ADF755}" dt="2023-07-06T01:16:03.158" v="28"/>
          <ac:spMkLst>
            <pc:docMk/>
            <pc:sldMk cId="4275226998" sldId="390"/>
            <ac:spMk id="2" creationId="{5E5B963D-5E4E-4DA5-B440-B689499EE73C}"/>
          </ac:spMkLst>
        </pc:spChg>
        <pc:spChg chg="add mod">
          <ac:chgData name="Hasegawa Kodai" userId="56c302d6-31a1-4e47-80b0-58198ac5fca1" providerId="ADAL" clId="{5F8FAB11-ADF1-4826-83E6-7920E8ADF755}" dt="2023-07-06T01:17:33.135" v="99" actId="1076"/>
          <ac:spMkLst>
            <pc:docMk/>
            <pc:sldMk cId="4275226998" sldId="390"/>
            <ac:spMk id="4" creationId="{7E5715CB-1F36-C531-CC39-4069882093CF}"/>
          </ac:spMkLst>
        </pc:spChg>
        <pc:graphicFrameChg chg="del">
          <ac:chgData name="Hasegawa Kodai" userId="56c302d6-31a1-4e47-80b0-58198ac5fca1" providerId="ADAL" clId="{5F8FAB11-ADF1-4826-83E6-7920E8ADF755}" dt="2023-07-06T01:16:06.989" v="29" actId="478"/>
          <ac:graphicFrameMkLst>
            <pc:docMk/>
            <pc:sldMk cId="4275226998" sldId="390"/>
            <ac:graphicFrameMk id="6" creationId="{D8A3BB78-BD30-4DD0-B412-17C1E8136B89}"/>
          </ac:graphicFrameMkLst>
        </pc:graphicFrameChg>
      </pc:sldChg>
      <pc:sldChg chg="add del">
        <pc:chgData name="Hasegawa Kodai" userId="56c302d6-31a1-4e47-80b0-58198ac5fca1" providerId="ADAL" clId="{5F8FAB11-ADF1-4826-83E6-7920E8ADF755}" dt="2023-07-06T06:15:18.752" v="1982"/>
        <pc:sldMkLst>
          <pc:docMk/>
          <pc:sldMk cId="3740697734" sldId="391"/>
        </pc:sldMkLst>
      </pc:sldChg>
    </pc:docChg>
  </pc:docChgLst>
  <pc:docChgLst>
    <pc:chgData name="Sato Motokazu" userId="S::m.sato@theatre-workshop.co.jp::4e56407b-e190-4d0d-ac7a-bc4972370723" providerId="AD" clId="Web-{84B47B3E-84A9-45E0-8914-E5A5748D5CA7}"/>
    <pc:docChg chg="modSld">
      <pc:chgData name="Sato Motokazu" userId="S::m.sato@theatre-workshop.co.jp::4e56407b-e190-4d0d-ac7a-bc4972370723" providerId="AD" clId="Web-{84B47B3E-84A9-45E0-8914-E5A5748D5CA7}" dt="2023-09-07T01:48:21.365" v="1" actId="14100"/>
      <pc:docMkLst>
        <pc:docMk/>
      </pc:docMkLst>
      <pc:sldChg chg="modSp">
        <pc:chgData name="Sato Motokazu" userId="S::m.sato@theatre-workshop.co.jp::4e56407b-e190-4d0d-ac7a-bc4972370723" providerId="AD" clId="Web-{84B47B3E-84A9-45E0-8914-E5A5748D5CA7}" dt="2023-09-07T01:48:21.365" v="1" actId="14100"/>
        <pc:sldMkLst>
          <pc:docMk/>
          <pc:sldMk cId="703442190" sldId="357"/>
        </pc:sldMkLst>
        <pc:spChg chg="mod">
          <ac:chgData name="Sato Motokazu" userId="S::m.sato@theatre-workshop.co.jp::4e56407b-e190-4d0d-ac7a-bc4972370723" providerId="AD" clId="Web-{84B47B3E-84A9-45E0-8914-E5A5748D5CA7}" dt="2023-09-07T01:48:21.365" v="1" actId="14100"/>
          <ac:spMkLst>
            <pc:docMk/>
            <pc:sldMk cId="703442190" sldId="357"/>
            <ac:spMk id="17" creationId="{997B8B34-5613-94D5-D2BA-870B12DACD0F}"/>
          </ac:spMkLst>
        </pc:spChg>
      </pc:sldChg>
    </pc:docChg>
  </pc:docChgLst>
  <pc:docChgLst>
    <pc:chgData name="Hasegawa Kodai" userId="56c302d6-31a1-4e47-80b0-58198ac5fca1" providerId="ADAL" clId="{433DA481-83EC-4A8D-A35A-C4B8D003D004}"/>
    <pc:docChg chg="undo redo custSel addSld delSld modSld sldOrd">
      <pc:chgData name="Hasegawa Kodai" userId="56c302d6-31a1-4e47-80b0-58198ac5fca1" providerId="ADAL" clId="{433DA481-83EC-4A8D-A35A-C4B8D003D004}" dt="2023-10-23T08:27:06.421" v="4683"/>
      <pc:docMkLst>
        <pc:docMk/>
      </pc:docMkLst>
      <pc:sldChg chg="modSp mod">
        <pc:chgData name="Hasegawa Kodai" userId="56c302d6-31a1-4e47-80b0-58198ac5fca1" providerId="ADAL" clId="{433DA481-83EC-4A8D-A35A-C4B8D003D004}" dt="2023-10-23T01:55:50.772" v="40"/>
        <pc:sldMkLst>
          <pc:docMk/>
          <pc:sldMk cId="2270728367" sldId="256"/>
        </pc:sldMkLst>
        <pc:spChg chg="mod">
          <ac:chgData name="Hasegawa Kodai" userId="56c302d6-31a1-4e47-80b0-58198ac5fca1" providerId="ADAL" clId="{433DA481-83EC-4A8D-A35A-C4B8D003D004}" dt="2023-10-23T01:55:50.772" v="40"/>
          <ac:spMkLst>
            <pc:docMk/>
            <pc:sldMk cId="2270728367" sldId="256"/>
            <ac:spMk id="3" creationId="{E58D1A63-8F9D-418A-8FF2-7E9320EB87E6}"/>
          </ac:spMkLst>
        </pc:spChg>
      </pc:sldChg>
      <pc:sldChg chg="del">
        <pc:chgData name="Hasegawa Kodai" userId="56c302d6-31a1-4e47-80b0-58198ac5fca1" providerId="ADAL" clId="{433DA481-83EC-4A8D-A35A-C4B8D003D004}" dt="2023-10-23T08:25:55.771" v="4622" actId="47"/>
        <pc:sldMkLst>
          <pc:docMk/>
          <pc:sldMk cId="2159798882" sldId="268"/>
        </pc:sldMkLst>
      </pc:sldChg>
      <pc:sldChg chg="addSp modSp">
        <pc:chgData name="Hasegawa Kodai" userId="56c302d6-31a1-4e47-80b0-58198ac5fca1" providerId="ADAL" clId="{433DA481-83EC-4A8D-A35A-C4B8D003D004}" dt="2023-10-23T08:26:05.461" v="4624" actId="1076"/>
        <pc:sldMkLst>
          <pc:docMk/>
          <pc:sldMk cId="416308569" sldId="296"/>
        </pc:sldMkLst>
        <pc:picChg chg="add mod">
          <ac:chgData name="Hasegawa Kodai" userId="56c302d6-31a1-4e47-80b0-58198ac5fca1" providerId="ADAL" clId="{433DA481-83EC-4A8D-A35A-C4B8D003D004}" dt="2023-10-23T08:26:05.461" v="4624" actId="1076"/>
          <ac:picMkLst>
            <pc:docMk/>
            <pc:sldMk cId="416308569" sldId="296"/>
            <ac:picMk id="6" creationId="{CB65FC1D-D6D4-E475-4291-2B852712D63E}"/>
          </ac:picMkLst>
        </pc:picChg>
      </pc:sldChg>
      <pc:sldChg chg="modSp mod">
        <pc:chgData name="Hasegawa Kodai" userId="56c302d6-31a1-4e47-80b0-58198ac5fca1" providerId="ADAL" clId="{433DA481-83EC-4A8D-A35A-C4B8D003D004}" dt="2023-10-23T01:57:46.232" v="78"/>
        <pc:sldMkLst>
          <pc:docMk/>
          <pc:sldMk cId="2481676739" sldId="305"/>
        </pc:sldMkLst>
        <pc:graphicFrameChg chg="mod modGraphic">
          <ac:chgData name="Hasegawa Kodai" userId="56c302d6-31a1-4e47-80b0-58198ac5fca1" providerId="ADAL" clId="{433DA481-83EC-4A8D-A35A-C4B8D003D004}" dt="2023-10-23T01:57:46.232" v="78"/>
          <ac:graphicFrameMkLst>
            <pc:docMk/>
            <pc:sldMk cId="2481676739" sldId="305"/>
            <ac:graphicFrameMk id="6" creationId="{D8A3BB78-BD30-4DD0-B412-17C1E8136B89}"/>
          </ac:graphicFrameMkLst>
        </pc:graphicFrameChg>
      </pc:sldChg>
      <pc:sldChg chg="addSp delSp modSp mod">
        <pc:chgData name="Hasegawa Kodai" userId="56c302d6-31a1-4e47-80b0-58198ac5fca1" providerId="ADAL" clId="{433DA481-83EC-4A8D-A35A-C4B8D003D004}" dt="2023-10-23T08:27:06.421" v="4683"/>
        <pc:sldMkLst>
          <pc:docMk/>
          <pc:sldMk cId="703442190" sldId="357"/>
        </pc:sldMkLst>
        <pc:spChg chg="add mod">
          <ac:chgData name="Hasegawa Kodai" userId="56c302d6-31a1-4e47-80b0-58198ac5fca1" providerId="ADAL" clId="{433DA481-83EC-4A8D-A35A-C4B8D003D004}" dt="2023-10-23T02:03:58.634" v="100" actId="208"/>
          <ac:spMkLst>
            <pc:docMk/>
            <pc:sldMk cId="703442190" sldId="357"/>
            <ac:spMk id="3" creationId="{82C9FAB4-1D40-FDF8-7704-19BA1916161E}"/>
          </ac:spMkLst>
        </pc:spChg>
        <pc:spChg chg="add mod">
          <ac:chgData name="Hasegawa Kodai" userId="56c302d6-31a1-4e47-80b0-58198ac5fca1" providerId="ADAL" clId="{433DA481-83EC-4A8D-A35A-C4B8D003D004}" dt="2023-10-23T08:27:06.421" v="4683"/>
          <ac:spMkLst>
            <pc:docMk/>
            <pc:sldMk cId="703442190" sldId="357"/>
            <ac:spMk id="4" creationId="{EAC39BB3-52A5-3945-D07A-784B952E371D}"/>
          </ac:spMkLst>
        </pc:spChg>
        <pc:spChg chg="add del mod">
          <ac:chgData name="Hasegawa Kodai" userId="56c302d6-31a1-4e47-80b0-58198ac5fca1" providerId="ADAL" clId="{433DA481-83EC-4A8D-A35A-C4B8D003D004}" dt="2023-10-23T02:05:11.144" v="182" actId="478"/>
          <ac:spMkLst>
            <pc:docMk/>
            <pc:sldMk cId="703442190" sldId="357"/>
            <ac:spMk id="9" creationId="{F03FDC37-406A-1E23-280D-FDA567027E3A}"/>
          </ac:spMkLst>
        </pc:spChg>
        <pc:spChg chg="add mod">
          <ac:chgData name="Hasegawa Kodai" userId="56c302d6-31a1-4e47-80b0-58198ac5fca1" providerId="ADAL" clId="{433DA481-83EC-4A8D-A35A-C4B8D003D004}" dt="2023-10-23T08:26:57.311" v="4661" actId="14100"/>
          <ac:spMkLst>
            <pc:docMk/>
            <pc:sldMk cId="703442190" sldId="357"/>
            <ac:spMk id="15" creationId="{E4C36B3C-ABB1-1BA5-B563-DC68E64D4C7F}"/>
          </ac:spMkLst>
        </pc:spChg>
        <pc:spChg chg="mod">
          <ac:chgData name="Hasegawa Kodai" userId="56c302d6-31a1-4e47-80b0-58198ac5fca1" providerId="ADAL" clId="{433DA481-83EC-4A8D-A35A-C4B8D003D004}" dt="2023-10-23T02:04:58.855" v="177" actId="120"/>
          <ac:spMkLst>
            <pc:docMk/>
            <pc:sldMk cId="703442190" sldId="357"/>
            <ac:spMk id="33" creationId="{1D171DC8-AC5D-9B5C-EB1A-E0C4B5A1B294}"/>
          </ac:spMkLst>
        </pc:spChg>
        <pc:spChg chg="mod">
          <ac:chgData name="Hasegawa Kodai" userId="56c302d6-31a1-4e47-80b0-58198ac5fca1" providerId="ADAL" clId="{433DA481-83EC-4A8D-A35A-C4B8D003D004}" dt="2023-10-23T02:03:11.531" v="95" actId="1076"/>
          <ac:spMkLst>
            <pc:docMk/>
            <pc:sldMk cId="703442190" sldId="357"/>
            <ac:spMk id="34" creationId="{6320C3BE-9775-B0A9-853C-C917C173D047}"/>
          </ac:spMkLst>
        </pc:spChg>
        <pc:spChg chg="mod">
          <ac:chgData name="Hasegawa Kodai" userId="56c302d6-31a1-4e47-80b0-58198ac5fca1" providerId="ADAL" clId="{433DA481-83EC-4A8D-A35A-C4B8D003D004}" dt="2023-10-23T02:02:15.446" v="84" actId="1076"/>
          <ac:spMkLst>
            <pc:docMk/>
            <pc:sldMk cId="703442190" sldId="357"/>
            <ac:spMk id="35" creationId="{6D3261D9-9002-2903-DC01-45F36F0160A1}"/>
          </ac:spMkLst>
        </pc:spChg>
      </pc:sldChg>
      <pc:sldChg chg="addSp modSp mod">
        <pc:chgData name="Hasegawa Kodai" userId="56c302d6-31a1-4e47-80b0-58198ac5fca1" providerId="ADAL" clId="{433DA481-83EC-4A8D-A35A-C4B8D003D004}" dt="2023-10-23T01:58:09.354" v="83" actId="1076"/>
        <pc:sldMkLst>
          <pc:docMk/>
          <pc:sldMk cId="1206421792" sldId="368"/>
        </pc:sldMkLst>
        <pc:spChg chg="mod">
          <ac:chgData name="Hasegawa Kodai" userId="56c302d6-31a1-4e47-80b0-58198ac5fca1" providerId="ADAL" clId="{433DA481-83EC-4A8D-A35A-C4B8D003D004}" dt="2023-10-23T01:57:59.662" v="79" actId="1076"/>
          <ac:spMkLst>
            <pc:docMk/>
            <pc:sldMk cId="1206421792" sldId="368"/>
            <ac:spMk id="30" creationId="{FD343CC7-3CC8-B92D-9D03-723D240A7006}"/>
          </ac:spMkLst>
        </pc:spChg>
        <pc:picChg chg="mod">
          <ac:chgData name="Hasegawa Kodai" userId="56c302d6-31a1-4e47-80b0-58198ac5fca1" providerId="ADAL" clId="{433DA481-83EC-4A8D-A35A-C4B8D003D004}" dt="2023-10-23T01:58:09.354" v="83" actId="1076"/>
          <ac:picMkLst>
            <pc:docMk/>
            <pc:sldMk cId="1206421792" sldId="368"/>
            <ac:picMk id="3" creationId="{C84CB5C4-1097-8CB2-9C4B-93E422A53FB6}"/>
          </ac:picMkLst>
        </pc:picChg>
        <pc:picChg chg="add mod">
          <ac:chgData name="Hasegawa Kodai" userId="56c302d6-31a1-4e47-80b0-58198ac5fca1" providerId="ADAL" clId="{433DA481-83EC-4A8D-A35A-C4B8D003D004}" dt="2023-10-23T01:58:09.354" v="83" actId="1076"/>
          <ac:picMkLst>
            <pc:docMk/>
            <pc:sldMk cId="1206421792" sldId="368"/>
            <ac:picMk id="4" creationId="{62321FD9-DDBE-AEE3-A98E-8FA1E71C3DD7}"/>
          </ac:picMkLst>
        </pc:picChg>
      </pc:sldChg>
      <pc:sldChg chg="delSp modSp mod">
        <pc:chgData name="Hasegawa Kodai" userId="56c302d6-31a1-4e47-80b0-58198ac5fca1" providerId="ADAL" clId="{433DA481-83EC-4A8D-A35A-C4B8D003D004}" dt="2023-10-23T01:55:18.668" v="5" actId="1076"/>
        <pc:sldMkLst>
          <pc:docMk/>
          <pc:sldMk cId="4275226998" sldId="390"/>
        </pc:sldMkLst>
        <pc:spChg chg="mod">
          <ac:chgData name="Hasegawa Kodai" userId="56c302d6-31a1-4e47-80b0-58198ac5fca1" providerId="ADAL" clId="{433DA481-83EC-4A8D-A35A-C4B8D003D004}" dt="2023-10-23T01:55:16.201" v="4" actId="1076"/>
          <ac:spMkLst>
            <pc:docMk/>
            <pc:sldMk cId="4275226998" sldId="390"/>
            <ac:spMk id="2" creationId="{5E5B963D-5E4E-4DA5-B440-B689499EE73C}"/>
          </ac:spMkLst>
        </pc:spChg>
        <pc:spChg chg="mod">
          <ac:chgData name="Hasegawa Kodai" userId="56c302d6-31a1-4e47-80b0-58198ac5fca1" providerId="ADAL" clId="{433DA481-83EC-4A8D-A35A-C4B8D003D004}" dt="2023-10-23T01:55:18.668" v="5" actId="1076"/>
          <ac:spMkLst>
            <pc:docMk/>
            <pc:sldMk cId="4275226998" sldId="390"/>
            <ac:spMk id="4" creationId="{7E5715CB-1F36-C531-CC39-4069882093CF}"/>
          </ac:spMkLst>
        </pc:spChg>
        <pc:picChg chg="del">
          <ac:chgData name="Hasegawa Kodai" userId="56c302d6-31a1-4e47-80b0-58198ac5fca1" providerId="ADAL" clId="{433DA481-83EC-4A8D-A35A-C4B8D003D004}" dt="2023-10-23T01:55:03.032" v="0" actId="478"/>
          <ac:picMkLst>
            <pc:docMk/>
            <pc:sldMk cId="4275226998" sldId="390"/>
            <ac:picMk id="6" creationId="{C3733F2A-E5AD-7ADF-1626-402816C4637B}"/>
          </ac:picMkLst>
        </pc:picChg>
      </pc:sldChg>
      <pc:sldChg chg="del">
        <pc:chgData name="Hasegawa Kodai" userId="56c302d6-31a1-4e47-80b0-58198ac5fca1" providerId="ADAL" clId="{433DA481-83EC-4A8D-A35A-C4B8D003D004}" dt="2023-10-23T02:26:21.073" v="336" actId="47"/>
        <pc:sldMkLst>
          <pc:docMk/>
          <pc:sldMk cId="4054764052" sldId="392"/>
        </pc:sldMkLst>
      </pc:sldChg>
      <pc:sldChg chg="del">
        <pc:chgData name="Hasegawa Kodai" userId="56c302d6-31a1-4e47-80b0-58198ac5fca1" providerId="ADAL" clId="{433DA481-83EC-4A8D-A35A-C4B8D003D004}" dt="2023-10-23T02:26:21.073" v="336" actId="47"/>
        <pc:sldMkLst>
          <pc:docMk/>
          <pc:sldMk cId="178440" sldId="393"/>
        </pc:sldMkLst>
      </pc:sldChg>
      <pc:sldChg chg="del">
        <pc:chgData name="Hasegawa Kodai" userId="56c302d6-31a1-4e47-80b0-58198ac5fca1" providerId="ADAL" clId="{433DA481-83EC-4A8D-A35A-C4B8D003D004}" dt="2023-10-23T02:26:23.199" v="337" actId="47"/>
        <pc:sldMkLst>
          <pc:docMk/>
          <pc:sldMk cId="395713934" sldId="394"/>
        </pc:sldMkLst>
      </pc:sldChg>
      <pc:sldChg chg="del">
        <pc:chgData name="Hasegawa Kodai" userId="56c302d6-31a1-4e47-80b0-58198ac5fca1" providerId="ADAL" clId="{433DA481-83EC-4A8D-A35A-C4B8D003D004}" dt="2023-10-23T02:26:24.071" v="338" actId="47"/>
        <pc:sldMkLst>
          <pc:docMk/>
          <pc:sldMk cId="3152960218" sldId="395"/>
        </pc:sldMkLst>
      </pc:sldChg>
      <pc:sldChg chg="del">
        <pc:chgData name="Hasegawa Kodai" userId="56c302d6-31a1-4e47-80b0-58198ac5fca1" providerId="ADAL" clId="{433DA481-83EC-4A8D-A35A-C4B8D003D004}" dt="2023-10-23T02:26:24.544" v="339" actId="47"/>
        <pc:sldMkLst>
          <pc:docMk/>
          <pc:sldMk cId="102569505" sldId="396"/>
        </pc:sldMkLst>
      </pc:sldChg>
      <pc:sldChg chg="del">
        <pc:chgData name="Hasegawa Kodai" userId="56c302d6-31a1-4e47-80b0-58198ac5fca1" providerId="ADAL" clId="{433DA481-83EC-4A8D-A35A-C4B8D003D004}" dt="2023-10-23T02:26:24.831" v="340" actId="47"/>
        <pc:sldMkLst>
          <pc:docMk/>
          <pc:sldMk cId="405476485" sldId="397"/>
        </pc:sldMkLst>
      </pc:sldChg>
      <pc:sldChg chg="del">
        <pc:chgData name="Hasegawa Kodai" userId="56c302d6-31a1-4e47-80b0-58198ac5fca1" providerId="ADAL" clId="{433DA481-83EC-4A8D-A35A-C4B8D003D004}" dt="2023-10-23T02:26:27.325" v="344" actId="47"/>
        <pc:sldMkLst>
          <pc:docMk/>
          <pc:sldMk cId="3672672247" sldId="398"/>
        </pc:sldMkLst>
      </pc:sldChg>
      <pc:sldChg chg="del">
        <pc:chgData name="Hasegawa Kodai" userId="56c302d6-31a1-4e47-80b0-58198ac5fca1" providerId="ADAL" clId="{433DA481-83EC-4A8D-A35A-C4B8D003D004}" dt="2023-10-23T02:26:28.021" v="345" actId="47"/>
        <pc:sldMkLst>
          <pc:docMk/>
          <pc:sldMk cId="4066387411" sldId="399"/>
        </pc:sldMkLst>
      </pc:sldChg>
      <pc:sldChg chg="del">
        <pc:chgData name="Hasegawa Kodai" userId="56c302d6-31a1-4e47-80b0-58198ac5fca1" providerId="ADAL" clId="{433DA481-83EC-4A8D-A35A-C4B8D003D004}" dt="2023-10-23T02:26:28.484" v="346" actId="47"/>
        <pc:sldMkLst>
          <pc:docMk/>
          <pc:sldMk cId="4044543762" sldId="400"/>
        </pc:sldMkLst>
      </pc:sldChg>
      <pc:sldChg chg="del">
        <pc:chgData name="Hasegawa Kodai" userId="56c302d6-31a1-4e47-80b0-58198ac5fca1" providerId="ADAL" clId="{433DA481-83EC-4A8D-A35A-C4B8D003D004}" dt="2023-10-23T02:26:29.061" v="347" actId="47"/>
        <pc:sldMkLst>
          <pc:docMk/>
          <pc:sldMk cId="2803179106" sldId="401"/>
        </pc:sldMkLst>
      </pc:sldChg>
      <pc:sldChg chg="modSp mod">
        <pc:chgData name="Hasegawa Kodai" userId="56c302d6-31a1-4e47-80b0-58198ac5fca1" providerId="ADAL" clId="{433DA481-83EC-4A8D-A35A-C4B8D003D004}" dt="2023-10-23T02:25:38.767" v="331"/>
        <pc:sldMkLst>
          <pc:docMk/>
          <pc:sldMk cId="2055505848" sldId="402"/>
        </pc:sldMkLst>
        <pc:spChg chg="mod">
          <ac:chgData name="Hasegawa Kodai" userId="56c302d6-31a1-4e47-80b0-58198ac5fca1" providerId="ADAL" clId="{433DA481-83EC-4A8D-A35A-C4B8D003D004}" dt="2023-10-23T02:07:06.176" v="207" actId="122"/>
          <ac:spMkLst>
            <pc:docMk/>
            <pc:sldMk cId="2055505848" sldId="402"/>
            <ac:spMk id="2" creationId="{2ABE1497-970E-4042-9265-16DD154B377C}"/>
          </ac:spMkLst>
        </pc:spChg>
        <pc:spChg chg="mod">
          <ac:chgData name="Hasegawa Kodai" userId="56c302d6-31a1-4e47-80b0-58198ac5fca1" providerId="ADAL" clId="{433DA481-83EC-4A8D-A35A-C4B8D003D004}" dt="2023-10-23T02:25:38.767" v="331"/>
          <ac:spMkLst>
            <pc:docMk/>
            <pc:sldMk cId="2055505848" sldId="402"/>
            <ac:spMk id="9" creationId="{2D049A27-62A5-AFC9-8E60-568B1ED5C4E2}"/>
          </ac:spMkLst>
        </pc:spChg>
      </pc:sldChg>
      <pc:sldChg chg="delSp modSp mod">
        <pc:chgData name="Hasegawa Kodai" userId="56c302d6-31a1-4e47-80b0-58198ac5fca1" providerId="ADAL" clId="{433DA481-83EC-4A8D-A35A-C4B8D003D004}" dt="2023-10-23T05:52:33.873" v="4048" actId="14100"/>
        <pc:sldMkLst>
          <pc:docMk/>
          <pc:sldMk cId="1855625846" sldId="403"/>
        </pc:sldMkLst>
        <pc:spChg chg="mod">
          <ac:chgData name="Hasegawa Kodai" userId="56c302d6-31a1-4e47-80b0-58198ac5fca1" providerId="ADAL" clId="{433DA481-83EC-4A8D-A35A-C4B8D003D004}" dt="2023-10-23T05:52:31.204" v="4047" actId="1076"/>
          <ac:spMkLst>
            <pc:docMk/>
            <pc:sldMk cId="1855625846" sldId="403"/>
            <ac:spMk id="5" creationId="{71713EAE-FDAE-9452-41F4-20CF68B2C365}"/>
          </ac:spMkLst>
        </pc:spChg>
        <pc:spChg chg="mod">
          <ac:chgData name="Hasegawa Kodai" userId="56c302d6-31a1-4e47-80b0-58198ac5fca1" providerId="ADAL" clId="{433DA481-83EC-4A8D-A35A-C4B8D003D004}" dt="2023-10-23T05:52:31.204" v="4047" actId="1076"/>
          <ac:spMkLst>
            <pc:docMk/>
            <pc:sldMk cId="1855625846" sldId="403"/>
            <ac:spMk id="6" creationId="{9280996C-122B-DE16-CEA1-62AB2C50AF6C}"/>
          </ac:spMkLst>
        </pc:spChg>
        <pc:spChg chg="mod">
          <ac:chgData name="Hasegawa Kodai" userId="56c302d6-31a1-4e47-80b0-58198ac5fca1" providerId="ADAL" clId="{433DA481-83EC-4A8D-A35A-C4B8D003D004}" dt="2023-10-23T05:52:31.204" v="4047" actId="1076"/>
          <ac:spMkLst>
            <pc:docMk/>
            <pc:sldMk cId="1855625846" sldId="403"/>
            <ac:spMk id="7" creationId="{73D64744-DAF2-D564-D700-0A5ED3A8FBE6}"/>
          </ac:spMkLst>
        </pc:spChg>
        <pc:spChg chg="mod">
          <ac:chgData name="Hasegawa Kodai" userId="56c302d6-31a1-4e47-80b0-58198ac5fca1" providerId="ADAL" clId="{433DA481-83EC-4A8D-A35A-C4B8D003D004}" dt="2023-10-23T05:52:31.204" v="4047" actId="1076"/>
          <ac:spMkLst>
            <pc:docMk/>
            <pc:sldMk cId="1855625846" sldId="403"/>
            <ac:spMk id="8" creationId="{AC7C63EC-5BB4-39D6-350C-F2A2EEBD8218}"/>
          </ac:spMkLst>
        </pc:spChg>
        <pc:spChg chg="mod">
          <ac:chgData name="Hasegawa Kodai" userId="56c302d6-31a1-4e47-80b0-58198ac5fca1" providerId="ADAL" clId="{433DA481-83EC-4A8D-A35A-C4B8D003D004}" dt="2023-10-23T05:52:31.204" v="4047" actId="1076"/>
          <ac:spMkLst>
            <pc:docMk/>
            <pc:sldMk cId="1855625846" sldId="403"/>
            <ac:spMk id="11" creationId="{68E3C9DB-F34C-BD58-E6B7-5B01AE36FE08}"/>
          </ac:spMkLst>
        </pc:spChg>
        <pc:spChg chg="mod">
          <ac:chgData name="Hasegawa Kodai" userId="56c302d6-31a1-4e47-80b0-58198ac5fca1" providerId="ADAL" clId="{433DA481-83EC-4A8D-A35A-C4B8D003D004}" dt="2023-10-23T05:52:31.204" v="4047" actId="1076"/>
          <ac:spMkLst>
            <pc:docMk/>
            <pc:sldMk cId="1855625846" sldId="403"/>
            <ac:spMk id="12" creationId="{7416444D-8B8D-2CBA-CDB3-C5455F7132F0}"/>
          </ac:spMkLst>
        </pc:spChg>
        <pc:spChg chg="mod">
          <ac:chgData name="Hasegawa Kodai" userId="56c302d6-31a1-4e47-80b0-58198ac5fca1" providerId="ADAL" clId="{433DA481-83EC-4A8D-A35A-C4B8D003D004}" dt="2023-10-23T05:52:31.204" v="4047" actId="1076"/>
          <ac:spMkLst>
            <pc:docMk/>
            <pc:sldMk cId="1855625846" sldId="403"/>
            <ac:spMk id="13" creationId="{ADDACA12-B8F5-AA72-9782-5128387D13F5}"/>
          </ac:spMkLst>
        </pc:spChg>
        <pc:spChg chg="mod">
          <ac:chgData name="Hasegawa Kodai" userId="56c302d6-31a1-4e47-80b0-58198ac5fca1" providerId="ADAL" clId="{433DA481-83EC-4A8D-A35A-C4B8D003D004}" dt="2023-10-23T05:52:31.204" v="4047" actId="1076"/>
          <ac:spMkLst>
            <pc:docMk/>
            <pc:sldMk cId="1855625846" sldId="403"/>
            <ac:spMk id="14" creationId="{C7A49A1C-CAC3-48AC-DA27-D94A73242ECA}"/>
          </ac:spMkLst>
        </pc:spChg>
        <pc:spChg chg="mod">
          <ac:chgData name="Hasegawa Kodai" userId="56c302d6-31a1-4e47-80b0-58198ac5fca1" providerId="ADAL" clId="{433DA481-83EC-4A8D-A35A-C4B8D003D004}" dt="2023-10-23T05:52:31.204" v="4047" actId="1076"/>
          <ac:spMkLst>
            <pc:docMk/>
            <pc:sldMk cId="1855625846" sldId="403"/>
            <ac:spMk id="15" creationId="{2F417BA3-FD8A-A595-89D5-8144D6502635}"/>
          </ac:spMkLst>
        </pc:spChg>
        <pc:spChg chg="mod">
          <ac:chgData name="Hasegawa Kodai" userId="56c302d6-31a1-4e47-80b0-58198ac5fca1" providerId="ADAL" clId="{433DA481-83EC-4A8D-A35A-C4B8D003D004}" dt="2023-10-23T05:52:31.204" v="4047" actId="1076"/>
          <ac:spMkLst>
            <pc:docMk/>
            <pc:sldMk cId="1855625846" sldId="403"/>
            <ac:spMk id="16" creationId="{818B2ACC-B96B-CE57-5945-2ED8ACBA5070}"/>
          </ac:spMkLst>
        </pc:spChg>
        <pc:spChg chg="mod">
          <ac:chgData name="Hasegawa Kodai" userId="56c302d6-31a1-4e47-80b0-58198ac5fca1" providerId="ADAL" clId="{433DA481-83EC-4A8D-A35A-C4B8D003D004}" dt="2023-10-23T05:52:31.204" v="4047" actId="1076"/>
          <ac:spMkLst>
            <pc:docMk/>
            <pc:sldMk cId="1855625846" sldId="403"/>
            <ac:spMk id="17" creationId="{E251B6FC-3E61-D039-A710-84329977BFE5}"/>
          </ac:spMkLst>
        </pc:spChg>
        <pc:spChg chg="mod">
          <ac:chgData name="Hasegawa Kodai" userId="56c302d6-31a1-4e47-80b0-58198ac5fca1" providerId="ADAL" clId="{433DA481-83EC-4A8D-A35A-C4B8D003D004}" dt="2023-10-23T05:52:31.204" v="4047" actId="1076"/>
          <ac:spMkLst>
            <pc:docMk/>
            <pc:sldMk cId="1855625846" sldId="403"/>
            <ac:spMk id="18" creationId="{223C942E-36BB-60DF-87FD-9340AC03E72D}"/>
          </ac:spMkLst>
        </pc:spChg>
        <pc:spChg chg="mod">
          <ac:chgData name="Hasegawa Kodai" userId="56c302d6-31a1-4e47-80b0-58198ac5fca1" providerId="ADAL" clId="{433DA481-83EC-4A8D-A35A-C4B8D003D004}" dt="2023-10-23T05:52:31.204" v="4047" actId="1076"/>
          <ac:spMkLst>
            <pc:docMk/>
            <pc:sldMk cId="1855625846" sldId="403"/>
            <ac:spMk id="19" creationId="{CC61D655-0AF3-72F9-E2A5-A14085949965}"/>
          </ac:spMkLst>
        </pc:spChg>
        <pc:spChg chg="mod">
          <ac:chgData name="Hasegawa Kodai" userId="56c302d6-31a1-4e47-80b0-58198ac5fca1" providerId="ADAL" clId="{433DA481-83EC-4A8D-A35A-C4B8D003D004}" dt="2023-10-23T05:52:31.204" v="4047" actId="1076"/>
          <ac:spMkLst>
            <pc:docMk/>
            <pc:sldMk cId="1855625846" sldId="403"/>
            <ac:spMk id="20" creationId="{2607ED8B-8EB4-8DA9-AD42-9196EF6321B2}"/>
          </ac:spMkLst>
        </pc:spChg>
        <pc:spChg chg="mod">
          <ac:chgData name="Hasegawa Kodai" userId="56c302d6-31a1-4e47-80b0-58198ac5fca1" providerId="ADAL" clId="{433DA481-83EC-4A8D-A35A-C4B8D003D004}" dt="2023-10-23T05:52:31.204" v="4047" actId="1076"/>
          <ac:spMkLst>
            <pc:docMk/>
            <pc:sldMk cId="1855625846" sldId="403"/>
            <ac:spMk id="21" creationId="{3DC62830-8297-4AD2-B304-DCCE976F8AAA}"/>
          </ac:spMkLst>
        </pc:spChg>
        <pc:spChg chg="mod">
          <ac:chgData name="Hasegawa Kodai" userId="56c302d6-31a1-4e47-80b0-58198ac5fca1" providerId="ADAL" clId="{433DA481-83EC-4A8D-A35A-C4B8D003D004}" dt="2023-10-23T05:52:31.204" v="4047" actId="1076"/>
          <ac:spMkLst>
            <pc:docMk/>
            <pc:sldMk cId="1855625846" sldId="403"/>
            <ac:spMk id="22" creationId="{ECB5736C-9D74-003E-CBB2-087832F8A4EC}"/>
          </ac:spMkLst>
        </pc:spChg>
        <pc:spChg chg="del mod">
          <ac:chgData name="Hasegawa Kodai" userId="56c302d6-31a1-4e47-80b0-58198ac5fca1" providerId="ADAL" clId="{433DA481-83EC-4A8D-A35A-C4B8D003D004}" dt="2023-10-23T05:52:12.536" v="4044" actId="478"/>
          <ac:spMkLst>
            <pc:docMk/>
            <pc:sldMk cId="1855625846" sldId="403"/>
            <ac:spMk id="23" creationId="{3DE355A8-1F3F-86F3-DB0A-39DCCC0047DA}"/>
          </ac:spMkLst>
        </pc:spChg>
        <pc:spChg chg="mod">
          <ac:chgData name="Hasegawa Kodai" userId="56c302d6-31a1-4e47-80b0-58198ac5fca1" providerId="ADAL" clId="{433DA481-83EC-4A8D-A35A-C4B8D003D004}" dt="2023-10-23T05:52:33.873" v="4048" actId="14100"/>
          <ac:spMkLst>
            <pc:docMk/>
            <pc:sldMk cId="1855625846" sldId="403"/>
            <ac:spMk id="24" creationId="{1CDD451D-5A94-3EEF-03FE-084259ED749E}"/>
          </ac:spMkLst>
        </pc:spChg>
        <pc:graphicFrameChg chg="mod ord modGraphic">
          <ac:chgData name="Hasegawa Kodai" userId="56c302d6-31a1-4e47-80b0-58198ac5fca1" providerId="ADAL" clId="{433DA481-83EC-4A8D-A35A-C4B8D003D004}" dt="2023-10-23T05:52:31.204" v="4047" actId="1076"/>
          <ac:graphicFrameMkLst>
            <pc:docMk/>
            <pc:sldMk cId="1855625846" sldId="403"/>
            <ac:graphicFrameMk id="3" creationId="{BEF4D563-AA31-5819-913B-DF7CB83D2C3B}"/>
          </ac:graphicFrameMkLst>
        </pc:graphicFrameChg>
      </pc:sldChg>
      <pc:sldChg chg="del">
        <pc:chgData name="Hasegawa Kodai" userId="56c302d6-31a1-4e47-80b0-58198ac5fca1" providerId="ADAL" clId="{433DA481-83EC-4A8D-A35A-C4B8D003D004}" dt="2023-10-23T02:26:25.736" v="342" actId="47"/>
        <pc:sldMkLst>
          <pc:docMk/>
          <pc:sldMk cId="827815155" sldId="404"/>
        </pc:sldMkLst>
      </pc:sldChg>
      <pc:sldChg chg="del">
        <pc:chgData name="Hasegawa Kodai" userId="56c302d6-31a1-4e47-80b0-58198ac5fca1" providerId="ADAL" clId="{433DA481-83EC-4A8D-A35A-C4B8D003D004}" dt="2023-10-23T02:26:25.174" v="341" actId="47"/>
        <pc:sldMkLst>
          <pc:docMk/>
          <pc:sldMk cId="1261589815" sldId="405"/>
        </pc:sldMkLst>
      </pc:sldChg>
      <pc:sldChg chg="del">
        <pc:chgData name="Hasegawa Kodai" userId="56c302d6-31a1-4e47-80b0-58198ac5fca1" providerId="ADAL" clId="{433DA481-83EC-4A8D-A35A-C4B8D003D004}" dt="2023-10-23T02:26:26.095" v="343" actId="47"/>
        <pc:sldMkLst>
          <pc:docMk/>
          <pc:sldMk cId="566702389" sldId="407"/>
        </pc:sldMkLst>
      </pc:sldChg>
      <pc:sldChg chg="delSp modSp add mod">
        <pc:chgData name="Hasegawa Kodai" userId="56c302d6-31a1-4e47-80b0-58198ac5fca1" providerId="ADAL" clId="{433DA481-83EC-4A8D-A35A-C4B8D003D004}" dt="2023-10-23T02:37:10.789" v="746" actId="1076"/>
        <pc:sldMkLst>
          <pc:docMk/>
          <pc:sldMk cId="1861978147" sldId="435"/>
        </pc:sldMkLst>
        <pc:spChg chg="mod">
          <ac:chgData name="Hasegawa Kodai" userId="56c302d6-31a1-4e47-80b0-58198ac5fca1" providerId="ADAL" clId="{433DA481-83EC-4A8D-A35A-C4B8D003D004}" dt="2023-10-23T02:37:10.789" v="746" actId="1076"/>
          <ac:spMkLst>
            <pc:docMk/>
            <pc:sldMk cId="1861978147" sldId="435"/>
            <ac:spMk id="2" creationId="{00000000-0000-0000-0000-000000000000}"/>
          </ac:spMkLst>
        </pc:spChg>
        <pc:spChg chg="mod">
          <ac:chgData name="Hasegawa Kodai" userId="56c302d6-31a1-4e47-80b0-58198ac5fca1" providerId="ADAL" clId="{433DA481-83EC-4A8D-A35A-C4B8D003D004}" dt="2023-10-23T02:37:03.604" v="744" actId="1076"/>
          <ac:spMkLst>
            <pc:docMk/>
            <pc:sldMk cId="1861978147" sldId="435"/>
            <ac:spMk id="8" creationId="{00000000-0000-0000-0000-000000000000}"/>
          </ac:spMkLst>
        </pc:spChg>
        <pc:spChg chg="mod">
          <ac:chgData name="Hasegawa Kodai" userId="56c302d6-31a1-4e47-80b0-58198ac5fca1" providerId="ADAL" clId="{433DA481-83EC-4A8D-A35A-C4B8D003D004}" dt="2023-10-23T02:37:03.604" v="744" actId="1076"/>
          <ac:spMkLst>
            <pc:docMk/>
            <pc:sldMk cId="1861978147" sldId="435"/>
            <ac:spMk id="10" creationId="{00000000-0000-0000-0000-000000000000}"/>
          </ac:spMkLst>
        </pc:spChg>
        <pc:spChg chg="mod">
          <ac:chgData name="Hasegawa Kodai" userId="56c302d6-31a1-4e47-80b0-58198ac5fca1" providerId="ADAL" clId="{433DA481-83EC-4A8D-A35A-C4B8D003D004}" dt="2023-10-23T02:37:03.604" v="744" actId="1076"/>
          <ac:spMkLst>
            <pc:docMk/>
            <pc:sldMk cId="1861978147" sldId="435"/>
            <ac:spMk id="11" creationId="{00000000-0000-0000-0000-000000000000}"/>
          </ac:spMkLst>
        </pc:spChg>
        <pc:spChg chg="mod">
          <ac:chgData name="Hasegawa Kodai" userId="56c302d6-31a1-4e47-80b0-58198ac5fca1" providerId="ADAL" clId="{433DA481-83EC-4A8D-A35A-C4B8D003D004}" dt="2023-10-23T02:37:03.604" v="744" actId="1076"/>
          <ac:spMkLst>
            <pc:docMk/>
            <pc:sldMk cId="1861978147" sldId="435"/>
            <ac:spMk id="12" creationId="{00000000-0000-0000-0000-000000000000}"/>
          </ac:spMkLst>
        </pc:spChg>
        <pc:spChg chg="mod">
          <ac:chgData name="Hasegawa Kodai" userId="56c302d6-31a1-4e47-80b0-58198ac5fca1" providerId="ADAL" clId="{433DA481-83EC-4A8D-A35A-C4B8D003D004}" dt="2023-10-23T02:37:03.604" v="744" actId="1076"/>
          <ac:spMkLst>
            <pc:docMk/>
            <pc:sldMk cId="1861978147" sldId="435"/>
            <ac:spMk id="13" creationId="{00000000-0000-0000-0000-000000000000}"/>
          </ac:spMkLst>
        </pc:spChg>
        <pc:spChg chg="mod">
          <ac:chgData name="Hasegawa Kodai" userId="56c302d6-31a1-4e47-80b0-58198ac5fca1" providerId="ADAL" clId="{433DA481-83EC-4A8D-A35A-C4B8D003D004}" dt="2023-10-23T02:37:03.604" v="744" actId="1076"/>
          <ac:spMkLst>
            <pc:docMk/>
            <pc:sldMk cId="1861978147" sldId="435"/>
            <ac:spMk id="20" creationId="{00000000-0000-0000-0000-000000000000}"/>
          </ac:spMkLst>
        </pc:spChg>
        <pc:spChg chg="mod">
          <ac:chgData name="Hasegawa Kodai" userId="56c302d6-31a1-4e47-80b0-58198ac5fca1" providerId="ADAL" clId="{433DA481-83EC-4A8D-A35A-C4B8D003D004}" dt="2023-10-23T02:37:06.279" v="745" actId="1076"/>
          <ac:spMkLst>
            <pc:docMk/>
            <pc:sldMk cId="1861978147" sldId="435"/>
            <ac:spMk id="23" creationId="{00000000-0000-0000-0000-000000000000}"/>
          </ac:spMkLst>
        </pc:spChg>
        <pc:spChg chg="mod">
          <ac:chgData name="Hasegawa Kodai" userId="56c302d6-31a1-4e47-80b0-58198ac5fca1" providerId="ADAL" clId="{433DA481-83EC-4A8D-A35A-C4B8D003D004}" dt="2023-10-23T02:37:03.604" v="744" actId="1076"/>
          <ac:spMkLst>
            <pc:docMk/>
            <pc:sldMk cId="1861978147" sldId="435"/>
            <ac:spMk id="29" creationId="{00000000-0000-0000-0000-000000000000}"/>
          </ac:spMkLst>
        </pc:spChg>
        <pc:spChg chg="mod">
          <ac:chgData name="Hasegawa Kodai" userId="56c302d6-31a1-4e47-80b0-58198ac5fca1" providerId="ADAL" clId="{433DA481-83EC-4A8D-A35A-C4B8D003D004}" dt="2023-10-23T02:37:03.604" v="744" actId="1076"/>
          <ac:spMkLst>
            <pc:docMk/>
            <pc:sldMk cId="1861978147" sldId="435"/>
            <ac:spMk id="30" creationId="{00000000-0000-0000-0000-000000000000}"/>
          </ac:spMkLst>
        </pc:spChg>
        <pc:spChg chg="del mod">
          <ac:chgData name="Hasegawa Kodai" userId="56c302d6-31a1-4e47-80b0-58198ac5fca1" providerId="ADAL" clId="{433DA481-83EC-4A8D-A35A-C4B8D003D004}" dt="2023-10-23T02:36:52.029" v="743" actId="478"/>
          <ac:spMkLst>
            <pc:docMk/>
            <pc:sldMk cId="1861978147" sldId="435"/>
            <ac:spMk id="37" creationId="{00000000-0000-0000-0000-000000000000}"/>
          </ac:spMkLst>
        </pc:spChg>
        <pc:graphicFrameChg chg="mod">
          <ac:chgData name="Hasegawa Kodai" userId="56c302d6-31a1-4e47-80b0-58198ac5fca1" providerId="ADAL" clId="{433DA481-83EC-4A8D-A35A-C4B8D003D004}" dt="2023-10-23T02:37:03.604" v="744" actId="1076"/>
          <ac:graphicFrameMkLst>
            <pc:docMk/>
            <pc:sldMk cId="1861978147" sldId="435"/>
            <ac:graphicFrameMk id="25" creationId="{00000000-0000-0000-0000-000000000000}"/>
          </ac:graphicFrameMkLst>
        </pc:graphicFrameChg>
        <pc:graphicFrameChg chg="mod modGraphic">
          <ac:chgData name="Hasegawa Kodai" userId="56c302d6-31a1-4e47-80b0-58198ac5fca1" providerId="ADAL" clId="{433DA481-83EC-4A8D-A35A-C4B8D003D004}" dt="2023-10-23T02:37:03.604" v="744" actId="1076"/>
          <ac:graphicFrameMkLst>
            <pc:docMk/>
            <pc:sldMk cId="1861978147" sldId="435"/>
            <ac:graphicFrameMk id="28" creationId="{00000000-0000-0000-0000-000000000000}"/>
          </ac:graphicFrameMkLst>
        </pc:graphicFrameChg>
        <pc:cxnChg chg="mod">
          <ac:chgData name="Hasegawa Kodai" userId="56c302d6-31a1-4e47-80b0-58198ac5fca1" providerId="ADAL" clId="{433DA481-83EC-4A8D-A35A-C4B8D003D004}" dt="2023-10-23T02:37:03.604" v="744" actId="1076"/>
          <ac:cxnSpMkLst>
            <pc:docMk/>
            <pc:sldMk cId="1861978147" sldId="435"/>
            <ac:cxnSpMk id="24" creationId="{00000000-0000-0000-0000-000000000000}"/>
          </ac:cxnSpMkLst>
        </pc:cxnChg>
        <pc:cxnChg chg="mod">
          <ac:chgData name="Hasegawa Kodai" userId="56c302d6-31a1-4e47-80b0-58198ac5fca1" providerId="ADAL" clId="{433DA481-83EC-4A8D-A35A-C4B8D003D004}" dt="2023-10-23T02:37:03.604" v="744" actId="1076"/>
          <ac:cxnSpMkLst>
            <pc:docMk/>
            <pc:sldMk cId="1861978147" sldId="435"/>
            <ac:cxnSpMk id="26" creationId="{00000000-0000-0000-0000-000000000000}"/>
          </ac:cxnSpMkLst>
        </pc:cxnChg>
      </pc:sldChg>
      <pc:sldChg chg="addSp delSp modSp add mod ord">
        <pc:chgData name="Hasegawa Kodai" userId="56c302d6-31a1-4e47-80b0-58198ac5fca1" providerId="ADAL" clId="{433DA481-83EC-4A8D-A35A-C4B8D003D004}" dt="2023-10-23T05:41:42.576" v="3905"/>
        <pc:sldMkLst>
          <pc:docMk/>
          <pc:sldMk cId="2454492353" sldId="440"/>
        </pc:sldMkLst>
        <pc:spChg chg="mod">
          <ac:chgData name="Hasegawa Kodai" userId="56c302d6-31a1-4e47-80b0-58198ac5fca1" providerId="ADAL" clId="{433DA481-83EC-4A8D-A35A-C4B8D003D004}" dt="2023-10-23T04:54:51.228" v="1651" actId="1076"/>
          <ac:spMkLst>
            <pc:docMk/>
            <pc:sldMk cId="2454492353" sldId="440"/>
            <ac:spMk id="2" creationId="{00000000-0000-0000-0000-000000000000}"/>
          </ac:spMkLst>
        </pc:spChg>
        <pc:spChg chg="mod">
          <ac:chgData name="Hasegawa Kodai" userId="56c302d6-31a1-4e47-80b0-58198ac5fca1" providerId="ADAL" clId="{433DA481-83EC-4A8D-A35A-C4B8D003D004}" dt="2023-10-23T05:31:00.487" v="2958" actId="27636"/>
          <ac:spMkLst>
            <pc:docMk/>
            <pc:sldMk cId="2454492353" sldId="440"/>
            <ac:spMk id="10" creationId="{00000000-0000-0000-0000-000000000000}"/>
          </ac:spMkLst>
        </pc:spChg>
        <pc:spChg chg="del">
          <ac:chgData name="Hasegawa Kodai" userId="56c302d6-31a1-4e47-80b0-58198ac5fca1" providerId="ADAL" clId="{433DA481-83EC-4A8D-A35A-C4B8D003D004}" dt="2023-10-23T05:30:52.604" v="2956" actId="478"/>
          <ac:spMkLst>
            <pc:docMk/>
            <pc:sldMk cId="2454492353" sldId="440"/>
            <ac:spMk id="11" creationId="{00000000-0000-0000-0000-000000000000}"/>
          </ac:spMkLst>
        </pc:spChg>
        <pc:spChg chg="del">
          <ac:chgData name="Hasegawa Kodai" userId="56c302d6-31a1-4e47-80b0-58198ac5fca1" providerId="ADAL" clId="{433DA481-83EC-4A8D-A35A-C4B8D003D004}" dt="2023-10-23T05:30:52.604" v="2956" actId="478"/>
          <ac:spMkLst>
            <pc:docMk/>
            <pc:sldMk cId="2454492353" sldId="440"/>
            <ac:spMk id="13" creationId="{00000000-0000-0000-0000-000000000000}"/>
          </ac:spMkLst>
        </pc:spChg>
        <pc:spChg chg="del">
          <ac:chgData name="Hasegawa Kodai" userId="56c302d6-31a1-4e47-80b0-58198ac5fca1" providerId="ADAL" clId="{433DA481-83EC-4A8D-A35A-C4B8D003D004}" dt="2023-10-23T05:30:52.604" v="2956" actId="478"/>
          <ac:spMkLst>
            <pc:docMk/>
            <pc:sldMk cId="2454492353" sldId="440"/>
            <ac:spMk id="14" creationId="{00000000-0000-0000-0000-000000000000}"/>
          </ac:spMkLst>
        </pc:spChg>
        <pc:spChg chg="del">
          <ac:chgData name="Hasegawa Kodai" userId="56c302d6-31a1-4e47-80b0-58198ac5fca1" providerId="ADAL" clId="{433DA481-83EC-4A8D-A35A-C4B8D003D004}" dt="2023-10-23T05:30:52.604" v="2956" actId="478"/>
          <ac:spMkLst>
            <pc:docMk/>
            <pc:sldMk cId="2454492353" sldId="440"/>
            <ac:spMk id="15" creationId="{00000000-0000-0000-0000-000000000000}"/>
          </ac:spMkLst>
        </pc:spChg>
        <pc:spChg chg="del">
          <ac:chgData name="Hasegawa Kodai" userId="56c302d6-31a1-4e47-80b0-58198ac5fca1" providerId="ADAL" clId="{433DA481-83EC-4A8D-A35A-C4B8D003D004}" dt="2023-10-23T05:30:52.604" v="2956" actId="478"/>
          <ac:spMkLst>
            <pc:docMk/>
            <pc:sldMk cId="2454492353" sldId="440"/>
            <ac:spMk id="16" creationId="{00000000-0000-0000-0000-000000000000}"/>
          </ac:spMkLst>
        </pc:spChg>
        <pc:spChg chg="del">
          <ac:chgData name="Hasegawa Kodai" userId="56c302d6-31a1-4e47-80b0-58198ac5fca1" providerId="ADAL" clId="{433DA481-83EC-4A8D-A35A-C4B8D003D004}" dt="2023-10-23T05:30:52.604" v="2956" actId="478"/>
          <ac:spMkLst>
            <pc:docMk/>
            <pc:sldMk cId="2454492353" sldId="440"/>
            <ac:spMk id="17" creationId="{00000000-0000-0000-0000-000000000000}"/>
          </ac:spMkLst>
        </pc:spChg>
        <pc:graphicFrameChg chg="add mod modGraphic">
          <ac:chgData name="Hasegawa Kodai" userId="56c302d6-31a1-4e47-80b0-58198ac5fca1" providerId="ADAL" clId="{433DA481-83EC-4A8D-A35A-C4B8D003D004}" dt="2023-10-23T05:41:42.576" v="3905"/>
          <ac:graphicFrameMkLst>
            <pc:docMk/>
            <pc:sldMk cId="2454492353" sldId="440"/>
            <ac:graphicFrameMk id="3" creationId="{EA232E2C-26DF-5FEB-1C83-C82B27EEDE65}"/>
          </ac:graphicFrameMkLst>
        </pc:graphicFrameChg>
      </pc:sldChg>
      <pc:sldChg chg="addSp delSp modSp add mod">
        <pc:chgData name="Hasegawa Kodai" userId="56c302d6-31a1-4e47-80b0-58198ac5fca1" providerId="ADAL" clId="{433DA481-83EC-4A8D-A35A-C4B8D003D004}" dt="2023-10-23T05:10:46.129" v="1840" actId="1076"/>
        <pc:sldMkLst>
          <pc:docMk/>
          <pc:sldMk cId="3324086635" sldId="444"/>
        </pc:sldMkLst>
        <pc:spChg chg="mod">
          <ac:chgData name="Hasegawa Kodai" userId="56c302d6-31a1-4e47-80b0-58198ac5fca1" providerId="ADAL" clId="{433DA481-83EC-4A8D-A35A-C4B8D003D004}" dt="2023-10-23T02:51:01.768" v="905" actId="1036"/>
          <ac:spMkLst>
            <pc:docMk/>
            <pc:sldMk cId="3324086635" sldId="444"/>
            <ac:spMk id="2" creationId="{00000000-0000-0000-0000-000000000000}"/>
          </ac:spMkLst>
        </pc:spChg>
        <pc:spChg chg="add del mod">
          <ac:chgData name="Hasegawa Kodai" userId="56c302d6-31a1-4e47-80b0-58198ac5fca1" providerId="ADAL" clId="{433DA481-83EC-4A8D-A35A-C4B8D003D004}" dt="2023-10-23T03:03:42.595" v="981"/>
          <ac:spMkLst>
            <pc:docMk/>
            <pc:sldMk cId="3324086635" sldId="444"/>
            <ac:spMk id="3" creationId="{932A188C-31EF-4B97-1259-04E64F2EA45F}"/>
          </ac:spMkLst>
        </pc:spChg>
        <pc:spChg chg="mod">
          <ac:chgData name="Hasegawa Kodai" userId="56c302d6-31a1-4e47-80b0-58198ac5fca1" providerId="ADAL" clId="{433DA481-83EC-4A8D-A35A-C4B8D003D004}" dt="2023-10-23T03:09:00.898" v="1165" actId="1076"/>
          <ac:spMkLst>
            <pc:docMk/>
            <pc:sldMk cId="3324086635" sldId="444"/>
            <ac:spMk id="46" creationId="{00000000-0000-0000-0000-000000000000}"/>
          </ac:spMkLst>
        </pc:spChg>
        <pc:spChg chg="mod">
          <ac:chgData name="Hasegawa Kodai" userId="56c302d6-31a1-4e47-80b0-58198ac5fca1" providerId="ADAL" clId="{433DA481-83EC-4A8D-A35A-C4B8D003D004}" dt="2023-10-23T05:10:43.832" v="1839" actId="1076"/>
          <ac:spMkLst>
            <pc:docMk/>
            <pc:sldMk cId="3324086635" sldId="444"/>
            <ac:spMk id="47" creationId="{00000000-0000-0000-0000-000000000000}"/>
          </ac:spMkLst>
        </pc:spChg>
        <pc:graphicFrameChg chg="mod modGraphic">
          <ac:chgData name="Hasegawa Kodai" userId="56c302d6-31a1-4e47-80b0-58198ac5fca1" providerId="ADAL" clId="{433DA481-83EC-4A8D-A35A-C4B8D003D004}" dt="2023-10-23T05:10:46.129" v="1840" actId="1076"/>
          <ac:graphicFrameMkLst>
            <pc:docMk/>
            <pc:sldMk cId="3324086635" sldId="444"/>
            <ac:graphicFrameMk id="48" creationId="{00000000-0000-0000-0000-000000000000}"/>
          </ac:graphicFrameMkLst>
        </pc:graphicFrameChg>
        <pc:graphicFrameChg chg="del mod">
          <ac:chgData name="Hasegawa Kodai" userId="56c302d6-31a1-4e47-80b0-58198ac5fca1" providerId="ADAL" clId="{433DA481-83EC-4A8D-A35A-C4B8D003D004}" dt="2023-10-23T03:01:41.204" v="942" actId="478"/>
          <ac:graphicFrameMkLst>
            <pc:docMk/>
            <pc:sldMk cId="3324086635" sldId="444"/>
            <ac:graphicFrameMk id="49" creationId="{00000000-0000-0000-0000-000000000000}"/>
          </ac:graphicFrameMkLst>
        </pc:graphicFrameChg>
      </pc:sldChg>
      <pc:sldChg chg="addSp delSp modSp add mod">
        <pc:chgData name="Hasegawa Kodai" userId="56c302d6-31a1-4e47-80b0-58198ac5fca1" providerId="ADAL" clId="{433DA481-83EC-4A8D-A35A-C4B8D003D004}" dt="2023-10-23T04:52:37.654" v="1643" actId="1076"/>
        <pc:sldMkLst>
          <pc:docMk/>
          <pc:sldMk cId="453823025" sldId="445"/>
        </pc:sldMkLst>
        <pc:spChg chg="mod">
          <ac:chgData name="Hasegawa Kodai" userId="56c302d6-31a1-4e47-80b0-58198ac5fca1" providerId="ADAL" clId="{433DA481-83EC-4A8D-A35A-C4B8D003D004}" dt="2023-10-23T03:16:02.116" v="1197" actId="1076"/>
          <ac:spMkLst>
            <pc:docMk/>
            <pc:sldMk cId="453823025" sldId="445"/>
            <ac:spMk id="2" creationId="{00000000-0000-0000-0000-000000000000}"/>
          </ac:spMkLst>
        </pc:spChg>
        <pc:spChg chg="add mod">
          <ac:chgData name="Hasegawa Kodai" userId="56c302d6-31a1-4e47-80b0-58198ac5fca1" providerId="ADAL" clId="{433DA481-83EC-4A8D-A35A-C4B8D003D004}" dt="2023-10-23T04:52:34.925" v="1642" actId="1076"/>
          <ac:spMkLst>
            <pc:docMk/>
            <pc:sldMk cId="453823025" sldId="445"/>
            <ac:spMk id="6" creationId="{05A858DF-6141-1ED5-EAFA-DE50BBBB9631}"/>
          </ac:spMkLst>
        </pc:spChg>
        <pc:spChg chg="mod">
          <ac:chgData name="Hasegawa Kodai" userId="56c302d6-31a1-4e47-80b0-58198ac5fca1" providerId="ADAL" clId="{433DA481-83EC-4A8D-A35A-C4B8D003D004}" dt="2023-10-23T04:52:13.940" v="1636" actId="14100"/>
          <ac:spMkLst>
            <pc:docMk/>
            <pc:sldMk cId="453823025" sldId="445"/>
            <ac:spMk id="7" creationId="{00000000-0000-0000-0000-000000000000}"/>
          </ac:spMkLst>
        </pc:spChg>
        <pc:spChg chg="del mod">
          <ac:chgData name="Hasegawa Kodai" userId="56c302d6-31a1-4e47-80b0-58198ac5fca1" providerId="ADAL" clId="{433DA481-83EC-4A8D-A35A-C4B8D003D004}" dt="2023-10-23T03:38:25.795" v="1234" actId="478"/>
          <ac:spMkLst>
            <pc:docMk/>
            <pc:sldMk cId="453823025" sldId="445"/>
            <ac:spMk id="8" creationId="{00000000-0000-0000-0000-000000000000}"/>
          </ac:spMkLst>
        </pc:spChg>
        <pc:spChg chg="del mod">
          <ac:chgData name="Hasegawa Kodai" userId="56c302d6-31a1-4e47-80b0-58198ac5fca1" providerId="ADAL" clId="{433DA481-83EC-4A8D-A35A-C4B8D003D004}" dt="2023-10-23T03:38:24.227" v="1233" actId="478"/>
          <ac:spMkLst>
            <pc:docMk/>
            <pc:sldMk cId="453823025" sldId="445"/>
            <ac:spMk id="9" creationId="{00000000-0000-0000-0000-000000000000}"/>
          </ac:spMkLst>
        </pc:spChg>
        <pc:spChg chg="del">
          <ac:chgData name="Hasegawa Kodai" userId="56c302d6-31a1-4e47-80b0-58198ac5fca1" providerId="ADAL" clId="{433DA481-83EC-4A8D-A35A-C4B8D003D004}" dt="2023-10-23T03:38:24.227" v="1233" actId="478"/>
          <ac:spMkLst>
            <pc:docMk/>
            <pc:sldMk cId="453823025" sldId="445"/>
            <ac:spMk id="13" creationId="{00000000-0000-0000-0000-000000000000}"/>
          </ac:spMkLst>
        </pc:spChg>
        <pc:spChg chg="del">
          <ac:chgData name="Hasegawa Kodai" userId="56c302d6-31a1-4e47-80b0-58198ac5fca1" providerId="ADAL" clId="{433DA481-83EC-4A8D-A35A-C4B8D003D004}" dt="2023-10-23T03:38:24.227" v="1233" actId="478"/>
          <ac:spMkLst>
            <pc:docMk/>
            <pc:sldMk cId="453823025" sldId="445"/>
            <ac:spMk id="14" creationId="{00000000-0000-0000-0000-000000000000}"/>
          </ac:spMkLst>
        </pc:spChg>
        <pc:graphicFrameChg chg="del mod">
          <ac:chgData name="Hasegawa Kodai" userId="56c302d6-31a1-4e47-80b0-58198ac5fca1" providerId="ADAL" clId="{433DA481-83EC-4A8D-A35A-C4B8D003D004}" dt="2023-10-23T03:38:24.227" v="1233" actId="478"/>
          <ac:graphicFrameMkLst>
            <pc:docMk/>
            <pc:sldMk cId="453823025" sldId="445"/>
            <ac:graphicFrameMk id="11" creationId="{00000000-0000-0000-0000-000000000000}"/>
          </ac:graphicFrameMkLst>
        </pc:graphicFrameChg>
        <pc:picChg chg="add mod">
          <ac:chgData name="Hasegawa Kodai" userId="56c302d6-31a1-4e47-80b0-58198ac5fca1" providerId="ADAL" clId="{433DA481-83EC-4A8D-A35A-C4B8D003D004}" dt="2023-10-23T04:52:37.654" v="1643" actId="1076"/>
          <ac:picMkLst>
            <pc:docMk/>
            <pc:sldMk cId="453823025" sldId="445"/>
            <ac:picMk id="4" creationId="{63E35ACA-31C3-81C7-C3EC-26CEB967686D}"/>
          </ac:picMkLst>
        </pc:picChg>
      </pc:sldChg>
      <pc:sldChg chg="addSp delSp modSp add del mod">
        <pc:chgData name="Hasegawa Kodai" userId="56c302d6-31a1-4e47-80b0-58198ac5fca1" providerId="ADAL" clId="{433DA481-83EC-4A8D-A35A-C4B8D003D004}" dt="2023-10-23T02:50:15.268" v="831"/>
        <pc:sldMkLst>
          <pc:docMk/>
          <pc:sldMk cId="2012521515" sldId="447"/>
        </pc:sldMkLst>
        <pc:spChg chg="mod">
          <ac:chgData name="Hasegawa Kodai" userId="56c302d6-31a1-4e47-80b0-58198ac5fca1" providerId="ADAL" clId="{433DA481-83EC-4A8D-A35A-C4B8D003D004}" dt="2023-10-23T02:26:48.223" v="387"/>
          <ac:spMkLst>
            <pc:docMk/>
            <pc:sldMk cId="2012521515" sldId="447"/>
            <ac:spMk id="2" creationId="{00000000-0000-0000-0000-000000000000}"/>
          </ac:spMkLst>
        </pc:spChg>
        <pc:spChg chg="add mod">
          <ac:chgData name="Hasegawa Kodai" userId="56c302d6-31a1-4e47-80b0-58198ac5fca1" providerId="ADAL" clId="{433DA481-83EC-4A8D-A35A-C4B8D003D004}" dt="2023-10-23T02:31:09.167" v="712" actId="14100"/>
          <ac:spMkLst>
            <pc:docMk/>
            <pc:sldMk cId="2012521515" sldId="447"/>
            <ac:spMk id="4" creationId="{4CDB2BD6-4120-522C-E37E-308C4612EFEC}"/>
          </ac:spMkLst>
        </pc:spChg>
        <pc:spChg chg="del">
          <ac:chgData name="Hasegawa Kodai" userId="56c302d6-31a1-4e47-80b0-58198ac5fca1" providerId="ADAL" clId="{433DA481-83EC-4A8D-A35A-C4B8D003D004}" dt="2023-10-23T02:26:51.788" v="388" actId="478"/>
          <ac:spMkLst>
            <pc:docMk/>
            <pc:sldMk cId="2012521515" sldId="447"/>
            <ac:spMk id="5" creationId="{00000000-0000-0000-0000-000000000000}"/>
          </ac:spMkLst>
        </pc:spChg>
        <pc:spChg chg="add mod">
          <ac:chgData name="Hasegawa Kodai" userId="56c302d6-31a1-4e47-80b0-58198ac5fca1" providerId="ADAL" clId="{433DA481-83EC-4A8D-A35A-C4B8D003D004}" dt="2023-10-23T02:50:15.268" v="831"/>
          <ac:spMkLst>
            <pc:docMk/>
            <pc:sldMk cId="2012521515" sldId="447"/>
            <ac:spMk id="6" creationId="{1878DA14-0C15-CDB0-4C11-2170B38AC5A3}"/>
          </ac:spMkLst>
        </pc:spChg>
        <pc:graphicFrameChg chg="del">
          <ac:chgData name="Hasegawa Kodai" userId="56c302d6-31a1-4e47-80b0-58198ac5fca1" providerId="ADAL" clId="{433DA481-83EC-4A8D-A35A-C4B8D003D004}" dt="2023-10-23T02:26:55.869" v="389" actId="478"/>
          <ac:graphicFrameMkLst>
            <pc:docMk/>
            <pc:sldMk cId="2012521515" sldId="447"/>
            <ac:graphicFrameMk id="3" creationId="{00000000-0000-0000-0000-000000000000}"/>
          </ac:graphicFrameMkLst>
        </pc:graphicFrameChg>
      </pc:sldChg>
      <pc:sldChg chg="addSp delSp modSp add mod">
        <pc:chgData name="Hasegawa Kodai" userId="56c302d6-31a1-4e47-80b0-58198ac5fca1" providerId="ADAL" clId="{433DA481-83EC-4A8D-A35A-C4B8D003D004}" dt="2023-10-23T02:48:06.418" v="829" actId="1076"/>
        <pc:sldMkLst>
          <pc:docMk/>
          <pc:sldMk cId="208375858" sldId="448"/>
        </pc:sldMkLst>
        <pc:spChg chg="mod">
          <ac:chgData name="Hasegawa Kodai" userId="56c302d6-31a1-4e47-80b0-58198ac5fca1" providerId="ADAL" clId="{433DA481-83EC-4A8D-A35A-C4B8D003D004}" dt="2023-10-23T02:40:19.029" v="760"/>
          <ac:spMkLst>
            <pc:docMk/>
            <pc:sldMk cId="208375858" sldId="448"/>
            <ac:spMk id="2" creationId="{00000000-0000-0000-0000-000000000000}"/>
          </ac:spMkLst>
        </pc:spChg>
        <pc:spChg chg="add mod">
          <ac:chgData name="Hasegawa Kodai" userId="56c302d6-31a1-4e47-80b0-58198ac5fca1" providerId="ADAL" clId="{433DA481-83EC-4A8D-A35A-C4B8D003D004}" dt="2023-10-23T02:47:05.401" v="813" actId="14100"/>
          <ac:spMkLst>
            <pc:docMk/>
            <pc:sldMk cId="208375858" sldId="448"/>
            <ac:spMk id="3" creationId="{D2274EF9-F61D-F257-F16D-7E9F8AABFEF0}"/>
          </ac:spMkLst>
        </pc:spChg>
        <pc:spChg chg="add mod">
          <ac:chgData name="Hasegawa Kodai" userId="56c302d6-31a1-4e47-80b0-58198ac5fca1" providerId="ADAL" clId="{433DA481-83EC-4A8D-A35A-C4B8D003D004}" dt="2023-10-23T02:48:06.418" v="829" actId="1076"/>
          <ac:spMkLst>
            <pc:docMk/>
            <pc:sldMk cId="208375858" sldId="448"/>
            <ac:spMk id="4" creationId="{F746CD22-1040-FDD0-4187-729D4DA1A67F}"/>
          </ac:spMkLst>
        </pc:spChg>
        <pc:spChg chg="del">
          <ac:chgData name="Hasegawa Kodai" userId="56c302d6-31a1-4e47-80b0-58198ac5fca1" providerId="ADAL" clId="{433DA481-83EC-4A8D-A35A-C4B8D003D004}" dt="2023-10-23T02:46:46.600" v="809" actId="478"/>
          <ac:spMkLst>
            <pc:docMk/>
            <pc:sldMk cId="208375858" sldId="448"/>
            <ac:spMk id="8" creationId="{00000000-0000-0000-0000-000000000000}"/>
          </ac:spMkLst>
        </pc:spChg>
        <pc:spChg chg="del">
          <ac:chgData name="Hasegawa Kodai" userId="56c302d6-31a1-4e47-80b0-58198ac5fca1" providerId="ADAL" clId="{433DA481-83EC-4A8D-A35A-C4B8D003D004}" dt="2023-10-23T02:46:51.819" v="810" actId="478"/>
          <ac:spMkLst>
            <pc:docMk/>
            <pc:sldMk cId="208375858" sldId="448"/>
            <ac:spMk id="10" creationId="{00000000-0000-0000-0000-000000000000}"/>
          </ac:spMkLst>
        </pc:spChg>
        <pc:spChg chg="del">
          <ac:chgData name="Hasegawa Kodai" userId="56c302d6-31a1-4e47-80b0-58198ac5fca1" providerId="ADAL" clId="{433DA481-83EC-4A8D-A35A-C4B8D003D004}" dt="2023-10-23T02:46:51.819" v="810" actId="478"/>
          <ac:spMkLst>
            <pc:docMk/>
            <pc:sldMk cId="208375858" sldId="448"/>
            <ac:spMk id="11" creationId="{00000000-0000-0000-0000-000000000000}"/>
          </ac:spMkLst>
        </pc:spChg>
        <pc:spChg chg="del">
          <ac:chgData name="Hasegawa Kodai" userId="56c302d6-31a1-4e47-80b0-58198ac5fca1" providerId="ADAL" clId="{433DA481-83EC-4A8D-A35A-C4B8D003D004}" dt="2023-10-23T02:46:51.819" v="810" actId="478"/>
          <ac:spMkLst>
            <pc:docMk/>
            <pc:sldMk cId="208375858" sldId="448"/>
            <ac:spMk id="12" creationId="{00000000-0000-0000-0000-000000000000}"/>
          </ac:spMkLst>
        </pc:spChg>
        <pc:spChg chg="del">
          <ac:chgData name="Hasegawa Kodai" userId="56c302d6-31a1-4e47-80b0-58198ac5fca1" providerId="ADAL" clId="{433DA481-83EC-4A8D-A35A-C4B8D003D004}" dt="2023-10-23T02:46:51.819" v="810" actId="478"/>
          <ac:spMkLst>
            <pc:docMk/>
            <pc:sldMk cId="208375858" sldId="448"/>
            <ac:spMk id="13" creationId="{00000000-0000-0000-0000-000000000000}"/>
          </ac:spMkLst>
        </pc:spChg>
        <pc:spChg chg="del">
          <ac:chgData name="Hasegawa Kodai" userId="56c302d6-31a1-4e47-80b0-58198ac5fca1" providerId="ADAL" clId="{433DA481-83EC-4A8D-A35A-C4B8D003D004}" dt="2023-10-23T02:46:51.819" v="810" actId="478"/>
          <ac:spMkLst>
            <pc:docMk/>
            <pc:sldMk cId="208375858" sldId="448"/>
            <ac:spMk id="20" creationId="{00000000-0000-0000-0000-000000000000}"/>
          </ac:spMkLst>
        </pc:spChg>
        <pc:spChg chg="mod">
          <ac:chgData name="Hasegawa Kodai" userId="56c302d6-31a1-4e47-80b0-58198ac5fca1" providerId="ADAL" clId="{433DA481-83EC-4A8D-A35A-C4B8D003D004}" dt="2023-10-23T02:46:23.305" v="808"/>
          <ac:spMkLst>
            <pc:docMk/>
            <pc:sldMk cId="208375858" sldId="448"/>
            <ac:spMk id="23" creationId="{00000000-0000-0000-0000-000000000000}"/>
          </ac:spMkLst>
        </pc:spChg>
        <pc:spChg chg="del">
          <ac:chgData name="Hasegawa Kodai" userId="56c302d6-31a1-4e47-80b0-58198ac5fca1" providerId="ADAL" clId="{433DA481-83EC-4A8D-A35A-C4B8D003D004}" dt="2023-10-23T02:46:46.600" v="809" actId="478"/>
          <ac:spMkLst>
            <pc:docMk/>
            <pc:sldMk cId="208375858" sldId="448"/>
            <ac:spMk id="29" creationId="{00000000-0000-0000-0000-000000000000}"/>
          </ac:spMkLst>
        </pc:spChg>
        <pc:spChg chg="del">
          <ac:chgData name="Hasegawa Kodai" userId="56c302d6-31a1-4e47-80b0-58198ac5fca1" providerId="ADAL" clId="{433DA481-83EC-4A8D-A35A-C4B8D003D004}" dt="2023-10-23T02:46:46.600" v="809" actId="478"/>
          <ac:spMkLst>
            <pc:docMk/>
            <pc:sldMk cId="208375858" sldId="448"/>
            <ac:spMk id="30" creationId="{00000000-0000-0000-0000-000000000000}"/>
          </ac:spMkLst>
        </pc:spChg>
        <pc:graphicFrameChg chg="add mod modGraphic">
          <ac:chgData name="Hasegawa Kodai" userId="56c302d6-31a1-4e47-80b0-58198ac5fca1" providerId="ADAL" clId="{433DA481-83EC-4A8D-A35A-C4B8D003D004}" dt="2023-10-23T02:48:06.418" v="829" actId="1076"/>
          <ac:graphicFrameMkLst>
            <pc:docMk/>
            <pc:sldMk cId="208375858" sldId="448"/>
            <ac:graphicFrameMk id="5" creationId="{FA2025AD-5195-BB48-AD48-F3666B5A95EB}"/>
          </ac:graphicFrameMkLst>
        </pc:graphicFrameChg>
        <pc:graphicFrameChg chg="add mod modGraphic">
          <ac:chgData name="Hasegawa Kodai" userId="56c302d6-31a1-4e47-80b0-58198ac5fca1" providerId="ADAL" clId="{433DA481-83EC-4A8D-A35A-C4B8D003D004}" dt="2023-10-23T02:48:06.418" v="829" actId="1076"/>
          <ac:graphicFrameMkLst>
            <pc:docMk/>
            <pc:sldMk cId="208375858" sldId="448"/>
            <ac:graphicFrameMk id="6" creationId="{FED45F9B-806F-5ACB-5B12-920B9E44ABE6}"/>
          </ac:graphicFrameMkLst>
        </pc:graphicFrameChg>
        <pc:graphicFrameChg chg="add mod modGraphic">
          <ac:chgData name="Hasegawa Kodai" userId="56c302d6-31a1-4e47-80b0-58198ac5fca1" providerId="ADAL" clId="{433DA481-83EC-4A8D-A35A-C4B8D003D004}" dt="2023-10-23T02:48:06.418" v="829" actId="1076"/>
          <ac:graphicFrameMkLst>
            <pc:docMk/>
            <pc:sldMk cId="208375858" sldId="448"/>
            <ac:graphicFrameMk id="7" creationId="{4017823C-A884-9279-B9C4-0219935625F1}"/>
          </ac:graphicFrameMkLst>
        </pc:graphicFrameChg>
        <pc:graphicFrameChg chg="del">
          <ac:chgData name="Hasegawa Kodai" userId="56c302d6-31a1-4e47-80b0-58198ac5fca1" providerId="ADAL" clId="{433DA481-83EC-4A8D-A35A-C4B8D003D004}" dt="2023-10-23T02:46:46.600" v="809" actId="478"/>
          <ac:graphicFrameMkLst>
            <pc:docMk/>
            <pc:sldMk cId="208375858" sldId="448"/>
            <ac:graphicFrameMk id="25" creationId="{00000000-0000-0000-0000-000000000000}"/>
          </ac:graphicFrameMkLst>
        </pc:graphicFrameChg>
        <pc:graphicFrameChg chg="del">
          <ac:chgData name="Hasegawa Kodai" userId="56c302d6-31a1-4e47-80b0-58198ac5fca1" providerId="ADAL" clId="{433DA481-83EC-4A8D-A35A-C4B8D003D004}" dt="2023-10-23T02:46:46.600" v="809" actId="478"/>
          <ac:graphicFrameMkLst>
            <pc:docMk/>
            <pc:sldMk cId="208375858" sldId="448"/>
            <ac:graphicFrameMk id="28" creationId="{00000000-0000-0000-0000-000000000000}"/>
          </ac:graphicFrameMkLst>
        </pc:graphicFrameChg>
        <pc:cxnChg chg="del">
          <ac:chgData name="Hasegawa Kodai" userId="56c302d6-31a1-4e47-80b0-58198ac5fca1" providerId="ADAL" clId="{433DA481-83EC-4A8D-A35A-C4B8D003D004}" dt="2023-10-23T02:46:51.819" v="810" actId="478"/>
          <ac:cxnSpMkLst>
            <pc:docMk/>
            <pc:sldMk cId="208375858" sldId="448"/>
            <ac:cxnSpMk id="24" creationId="{00000000-0000-0000-0000-000000000000}"/>
          </ac:cxnSpMkLst>
        </pc:cxnChg>
        <pc:cxnChg chg="del">
          <ac:chgData name="Hasegawa Kodai" userId="56c302d6-31a1-4e47-80b0-58198ac5fca1" providerId="ADAL" clId="{433DA481-83EC-4A8D-A35A-C4B8D003D004}" dt="2023-10-23T02:46:51.819" v="810" actId="478"/>
          <ac:cxnSpMkLst>
            <pc:docMk/>
            <pc:sldMk cId="208375858" sldId="448"/>
            <ac:cxnSpMk id="26" creationId="{00000000-0000-0000-0000-000000000000}"/>
          </ac:cxnSpMkLst>
        </pc:cxnChg>
      </pc:sldChg>
      <pc:sldChg chg="addSp delSp modSp add mod">
        <pc:chgData name="Hasegawa Kodai" userId="56c302d6-31a1-4e47-80b0-58198ac5fca1" providerId="ADAL" clId="{433DA481-83EC-4A8D-A35A-C4B8D003D004}" dt="2023-10-23T03:08:50.526" v="1164" actId="1076"/>
        <pc:sldMkLst>
          <pc:docMk/>
          <pc:sldMk cId="3604918520" sldId="449"/>
        </pc:sldMkLst>
        <pc:spChg chg="add mod">
          <ac:chgData name="Hasegawa Kodai" userId="56c302d6-31a1-4e47-80b0-58198ac5fca1" providerId="ADAL" clId="{433DA481-83EC-4A8D-A35A-C4B8D003D004}" dt="2023-10-23T03:08:27.152" v="1162" actId="20577"/>
          <ac:spMkLst>
            <pc:docMk/>
            <pc:sldMk cId="3604918520" sldId="449"/>
            <ac:spMk id="3" creationId="{FB8450DA-607A-2D58-CF9F-E9E36F3C7438}"/>
          </ac:spMkLst>
        </pc:spChg>
        <pc:spChg chg="add mod topLvl">
          <ac:chgData name="Hasegawa Kodai" userId="56c302d6-31a1-4e47-80b0-58198ac5fca1" providerId="ADAL" clId="{433DA481-83EC-4A8D-A35A-C4B8D003D004}" dt="2023-10-23T03:07:42.140" v="1093" actId="164"/>
          <ac:spMkLst>
            <pc:docMk/>
            <pc:sldMk cId="3604918520" sldId="449"/>
            <ac:spMk id="4" creationId="{6F643FCF-440C-DACD-B205-71849E0FC801}"/>
          </ac:spMkLst>
        </pc:spChg>
        <pc:spChg chg="add mod topLvl">
          <ac:chgData name="Hasegawa Kodai" userId="56c302d6-31a1-4e47-80b0-58198ac5fca1" providerId="ADAL" clId="{433DA481-83EC-4A8D-A35A-C4B8D003D004}" dt="2023-10-23T03:07:42.140" v="1093" actId="164"/>
          <ac:spMkLst>
            <pc:docMk/>
            <pc:sldMk cId="3604918520" sldId="449"/>
            <ac:spMk id="5" creationId="{B85E21F7-7883-D203-11F9-C62E7FD57852}"/>
          </ac:spMkLst>
        </pc:spChg>
        <pc:spChg chg="add mod topLvl">
          <ac:chgData name="Hasegawa Kodai" userId="56c302d6-31a1-4e47-80b0-58198ac5fca1" providerId="ADAL" clId="{433DA481-83EC-4A8D-A35A-C4B8D003D004}" dt="2023-10-23T03:07:42.140" v="1093" actId="164"/>
          <ac:spMkLst>
            <pc:docMk/>
            <pc:sldMk cId="3604918520" sldId="449"/>
            <ac:spMk id="6" creationId="{0A3E59AC-0E6F-F6F3-BCAB-D8470BB4CA72}"/>
          </ac:spMkLst>
        </pc:spChg>
        <pc:spChg chg="add mod topLvl">
          <ac:chgData name="Hasegawa Kodai" userId="56c302d6-31a1-4e47-80b0-58198ac5fca1" providerId="ADAL" clId="{433DA481-83EC-4A8D-A35A-C4B8D003D004}" dt="2023-10-23T03:07:42.140" v="1093" actId="164"/>
          <ac:spMkLst>
            <pc:docMk/>
            <pc:sldMk cId="3604918520" sldId="449"/>
            <ac:spMk id="7" creationId="{8D97B1D6-40B8-D976-3D99-75EBE66F48B4}"/>
          </ac:spMkLst>
        </pc:spChg>
        <pc:spChg chg="add mod topLvl">
          <ac:chgData name="Hasegawa Kodai" userId="56c302d6-31a1-4e47-80b0-58198ac5fca1" providerId="ADAL" clId="{433DA481-83EC-4A8D-A35A-C4B8D003D004}" dt="2023-10-23T03:07:42.140" v="1093" actId="164"/>
          <ac:spMkLst>
            <pc:docMk/>
            <pc:sldMk cId="3604918520" sldId="449"/>
            <ac:spMk id="8" creationId="{6123C231-880E-9ED0-6CC6-D1C1ED852314}"/>
          </ac:spMkLst>
        </pc:spChg>
        <pc:spChg chg="add mod topLvl">
          <ac:chgData name="Hasegawa Kodai" userId="56c302d6-31a1-4e47-80b0-58198ac5fca1" providerId="ADAL" clId="{433DA481-83EC-4A8D-A35A-C4B8D003D004}" dt="2023-10-23T03:08:42.028" v="1163" actId="164"/>
          <ac:spMkLst>
            <pc:docMk/>
            <pc:sldMk cId="3604918520" sldId="449"/>
            <ac:spMk id="9" creationId="{743B58ED-935A-C128-3391-DB482872E1D2}"/>
          </ac:spMkLst>
        </pc:spChg>
        <pc:spChg chg="add mod topLvl">
          <ac:chgData name="Hasegawa Kodai" userId="56c302d6-31a1-4e47-80b0-58198ac5fca1" providerId="ADAL" clId="{433DA481-83EC-4A8D-A35A-C4B8D003D004}" dt="2023-10-23T03:08:42.028" v="1163" actId="164"/>
          <ac:spMkLst>
            <pc:docMk/>
            <pc:sldMk cId="3604918520" sldId="449"/>
            <ac:spMk id="10" creationId="{7122F732-4006-6C8B-8FF5-ADB6D02433DC}"/>
          </ac:spMkLst>
        </pc:spChg>
        <pc:spChg chg="add mod topLvl">
          <ac:chgData name="Hasegawa Kodai" userId="56c302d6-31a1-4e47-80b0-58198ac5fca1" providerId="ADAL" clId="{433DA481-83EC-4A8D-A35A-C4B8D003D004}" dt="2023-10-23T03:08:42.028" v="1163" actId="164"/>
          <ac:spMkLst>
            <pc:docMk/>
            <pc:sldMk cId="3604918520" sldId="449"/>
            <ac:spMk id="11" creationId="{3D4C5C45-85C5-2804-7D9C-878BA4546427}"/>
          </ac:spMkLst>
        </pc:spChg>
        <pc:spChg chg="add mod topLvl">
          <ac:chgData name="Hasegawa Kodai" userId="56c302d6-31a1-4e47-80b0-58198ac5fca1" providerId="ADAL" clId="{433DA481-83EC-4A8D-A35A-C4B8D003D004}" dt="2023-10-23T03:08:42.028" v="1163" actId="164"/>
          <ac:spMkLst>
            <pc:docMk/>
            <pc:sldMk cId="3604918520" sldId="449"/>
            <ac:spMk id="12" creationId="{183F7463-AB6E-E0F6-A1CE-D6FF8B953E0E}"/>
          </ac:spMkLst>
        </pc:spChg>
        <pc:spChg chg="add mod topLvl">
          <ac:chgData name="Hasegawa Kodai" userId="56c302d6-31a1-4e47-80b0-58198ac5fca1" providerId="ADAL" clId="{433DA481-83EC-4A8D-A35A-C4B8D003D004}" dt="2023-10-23T03:08:42.028" v="1163" actId="164"/>
          <ac:spMkLst>
            <pc:docMk/>
            <pc:sldMk cId="3604918520" sldId="449"/>
            <ac:spMk id="13" creationId="{D69F2D1E-880B-F924-25F7-FF06A81C00C1}"/>
          </ac:spMkLst>
        </pc:spChg>
        <pc:spChg chg="add mod topLvl">
          <ac:chgData name="Hasegawa Kodai" userId="56c302d6-31a1-4e47-80b0-58198ac5fca1" providerId="ADAL" clId="{433DA481-83EC-4A8D-A35A-C4B8D003D004}" dt="2023-10-23T03:08:42.028" v="1163" actId="164"/>
          <ac:spMkLst>
            <pc:docMk/>
            <pc:sldMk cId="3604918520" sldId="449"/>
            <ac:spMk id="14" creationId="{95110784-328A-0C32-4934-704470056F46}"/>
          </ac:spMkLst>
        </pc:spChg>
        <pc:spChg chg="add mod topLvl">
          <ac:chgData name="Hasegawa Kodai" userId="56c302d6-31a1-4e47-80b0-58198ac5fca1" providerId="ADAL" clId="{433DA481-83EC-4A8D-A35A-C4B8D003D004}" dt="2023-10-23T03:08:42.028" v="1163" actId="164"/>
          <ac:spMkLst>
            <pc:docMk/>
            <pc:sldMk cId="3604918520" sldId="449"/>
            <ac:spMk id="15" creationId="{81E3CAC7-B7F9-F764-2E77-5CC5164BCA27}"/>
          </ac:spMkLst>
        </pc:spChg>
        <pc:spChg chg="add mod topLvl">
          <ac:chgData name="Hasegawa Kodai" userId="56c302d6-31a1-4e47-80b0-58198ac5fca1" providerId="ADAL" clId="{433DA481-83EC-4A8D-A35A-C4B8D003D004}" dt="2023-10-23T03:08:42.028" v="1163" actId="164"/>
          <ac:spMkLst>
            <pc:docMk/>
            <pc:sldMk cId="3604918520" sldId="449"/>
            <ac:spMk id="16" creationId="{79DC18F9-EBF2-B034-36E8-79BA414C71C8}"/>
          </ac:spMkLst>
        </pc:spChg>
        <pc:spChg chg="add mod topLvl">
          <ac:chgData name="Hasegawa Kodai" userId="56c302d6-31a1-4e47-80b0-58198ac5fca1" providerId="ADAL" clId="{433DA481-83EC-4A8D-A35A-C4B8D003D004}" dt="2023-10-23T03:08:42.028" v="1163" actId="164"/>
          <ac:spMkLst>
            <pc:docMk/>
            <pc:sldMk cId="3604918520" sldId="449"/>
            <ac:spMk id="17" creationId="{81DA6812-6BC3-D551-2BE7-3A1143E8D6F4}"/>
          </ac:spMkLst>
        </pc:spChg>
        <pc:spChg chg="add mod topLvl">
          <ac:chgData name="Hasegawa Kodai" userId="56c302d6-31a1-4e47-80b0-58198ac5fca1" providerId="ADAL" clId="{433DA481-83EC-4A8D-A35A-C4B8D003D004}" dt="2023-10-23T03:08:42.028" v="1163" actId="164"/>
          <ac:spMkLst>
            <pc:docMk/>
            <pc:sldMk cId="3604918520" sldId="449"/>
            <ac:spMk id="18" creationId="{90D290CC-1E8E-5785-C0CE-2E5E3791B5A0}"/>
          </ac:spMkLst>
        </pc:spChg>
        <pc:spChg chg="add mod topLvl">
          <ac:chgData name="Hasegawa Kodai" userId="56c302d6-31a1-4e47-80b0-58198ac5fca1" providerId="ADAL" clId="{433DA481-83EC-4A8D-A35A-C4B8D003D004}" dt="2023-10-23T03:08:42.028" v="1163" actId="164"/>
          <ac:spMkLst>
            <pc:docMk/>
            <pc:sldMk cId="3604918520" sldId="449"/>
            <ac:spMk id="19" creationId="{FD04C1E8-7D4A-8AE7-DB4E-94C96E65863E}"/>
          </ac:spMkLst>
        </pc:spChg>
        <pc:spChg chg="add mod topLvl">
          <ac:chgData name="Hasegawa Kodai" userId="56c302d6-31a1-4e47-80b0-58198ac5fca1" providerId="ADAL" clId="{433DA481-83EC-4A8D-A35A-C4B8D003D004}" dt="2023-10-23T03:08:42.028" v="1163" actId="164"/>
          <ac:spMkLst>
            <pc:docMk/>
            <pc:sldMk cId="3604918520" sldId="449"/>
            <ac:spMk id="20" creationId="{D1F6746F-1C4E-8730-2384-CA85A56AC6F7}"/>
          </ac:spMkLst>
        </pc:spChg>
        <pc:spChg chg="add mod topLvl">
          <ac:chgData name="Hasegawa Kodai" userId="56c302d6-31a1-4e47-80b0-58198ac5fca1" providerId="ADAL" clId="{433DA481-83EC-4A8D-A35A-C4B8D003D004}" dt="2023-10-23T03:08:42.028" v="1163" actId="164"/>
          <ac:spMkLst>
            <pc:docMk/>
            <pc:sldMk cId="3604918520" sldId="449"/>
            <ac:spMk id="21" creationId="{3AE0DB35-F657-1F8C-B345-A82185A5E977}"/>
          </ac:spMkLst>
        </pc:spChg>
        <pc:spChg chg="add mod topLvl">
          <ac:chgData name="Hasegawa Kodai" userId="56c302d6-31a1-4e47-80b0-58198ac5fca1" providerId="ADAL" clId="{433DA481-83EC-4A8D-A35A-C4B8D003D004}" dt="2023-10-23T03:07:42.140" v="1093" actId="164"/>
          <ac:spMkLst>
            <pc:docMk/>
            <pc:sldMk cId="3604918520" sldId="449"/>
            <ac:spMk id="24" creationId="{44162752-431D-8796-D05A-55AB259D88F6}"/>
          </ac:spMkLst>
        </pc:spChg>
        <pc:spChg chg="add mod topLvl">
          <ac:chgData name="Hasegawa Kodai" userId="56c302d6-31a1-4e47-80b0-58198ac5fca1" providerId="ADAL" clId="{433DA481-83EC-4A8D-A35A-C4B8D003D004}" dt="2023-10-23T03:07:42.140" v="1093" actId="164"/>
          <ac:spMkLst>
            <pc:docMk/>
            <pc:sldMk cId="3604918520" sldId="449"/>
            <ac:spMk id="25" creationId="{6EA260BF-3F08-5395-7AB0-1BDAEDDF2F27}"/>
          </ac:spMkLst>
        </pc:spChg>
        <pc:spChg chg="add mod topLvl">
          <ac:chgData name="Hasegawa Kodai" userId="56c302d6-31a1-4e47-80b0-58198ac5fca1" providerId="ADAL" clId="{433DA481-83EC-4A8D-A35A-C4B8D003D004}" dt="2023-10-23T03:07:42.140" v="1093" actId="164"/>
          <ac:spMkLst>
            <pc:docMk/>
            <pc:sldMk cId="3604918520" sldId="449"/>
            <ac:spMk id="26" creationId="{022084AB-3974-C1EF-D5CE-BDC4581EE8FB}"/>
          </ac:spMkLst>
        </pc:spChg>
        <pc:spChg chg="add mod topLvl">
          <ac:chgData name="Hasegawa Kodai" userId="56c302d6-31a1-4e47-80b0-58198ac5fca1" providerId="ADAL" clId="{433DA481-83EC-4A8D-A35A-C4B8D003D004}" dt="2023-10-23T03:07:42.140" v="1093" actId="164"/>
          <ac:spMkLst>
            <pc:docMk/>
            <pc:sldMk cId="3604918520" sldId="449"/>
            <ac:spMk id="27" creationId="{5FE1A562-26B7-3975-3D86-A80FCB1CC97F}"/>
          </ac:spMkLst>
        </pc:spChg>
        <pc:spChg chg="add mod topLvl">
          <ac:chgData name="Hasegawa Kodai" userId="56c302d6-31a1-4e47-80b0-58198ac5fca1" providerId="ADAL" clId="{433DA481-83EC-4A8D-A35A-C4B8D003D004}" dt="2023-10-23T03:07:42.140" v="1093" actId="164"/>
          <ac:spMkLst>
            <pc:docMk/>
            <pc:sldMk cId="3604918520" sldId="449"/>
            <ac:spMk id="28" creationId="{FD0F6CCE-CC8D-81F4-33BB-62A997CF477F}"/>
          </ac:spMkLst>
        </pc:spChg>
        <pc:spChg chg="add mod topLvl">
          <ac:chgData name="Hasegawa Kodai" userId="56c302d6-31a1-4e47-80b0-58198ac5fca1" providerId="ADAL" clId="{433DA481-83EC-4A8D-A35A-C4B8D003D004}" dt="2023-10-23T03:07:42.140" v="1093" actId="164"/>
          <ac:spMkLst>
            <pc:docMk/>
            <pc:sldMk cId="3604918520" sldId="449"/>
            <ac:spMk id="29" creationId="{BA61E256-09AC-A06C-2342-D3A472333153}"/>
          </ac:spMkLst>
        </pc:spChg>
        <pc:spChg chg="add mod">
          <ac:chgData name="Hasegawa Kodai" userId="56c302d6-31a1-4e47-80b0-58198ac5fca1" providerId="ADAL" clId="{433DA481-83EC-4A8D-A35A-C4B8D003D004}" dt="2023-10-23T03:05:35.323" v="1057"/>
          <ac:spMkLst>
            <pc:docMk/>
            <pc:sldMk cId="3604918520" sldId="449"/>
            <ac:spMk id="30" creationId="{5BE4FE52-CE38-405B-FE68-AFF9B1C016EA}"/>
          </ac:spMkLst>
        </pc:spChg>
        <pc:spChg chg="add mod">
          <ac:chgData name="Hasegawa Kodai" userId="56c302d6-31a1-4e47-80b0-58198ac5fca1" providerId="ADAL" clId="{433DA481-83EC-4A8D-A35A-C4B8D003D004}" dt="2023-10-23T03:04:22.866" v="987" actId="1076"/>
          <ac:spMkLst>
            <pc:docMk/>
            <pc:sldMk cId="3604918520" sldId="449"/>
            <ac:spMk id="31" creationId="{1979E1EC-3B4D-5366-8ECC-93FBF1753C3E}"/>
          </ac:spMkLst>
        </pc:spChg>
        <pc:spChg chg="add mod">
          <ac:chgData name="Hasegawa Kodai" userId="56c302d6-31a1-4e47-80b0-58198ac5fca1" providerId="ADAL" clId="{433DA481-83EC-4A8D-A35A-C4B8D003D004}" dt="2023-10-23T03:04:22.866" v="987" actId="1076"/>
          <ac:spMkLst>
            <pc:docMk/>
            <pc:sldMk cId="3604918520" sldId="449"/>
            <ac:spMk id="32" creationId="{A46C8457-346C-7F55-8BA0-FC4E7B0FD762}"/>
          </ac:spMkLst>
        </pc:spChg>
        <pc:spChg chg="add mod">
          <ac:chgData name="Hasegawa Kodai" userId="56c302d6-31a1-4e47-80b0-58198ac5fca1" providerId="ADAL" clId="{433DA481-83EC-4A8D-A35A-C4B8D003D004}" dt="2023-10-23T03:04:22.866" v="987" actId="1076"/>
          <ac:spMkLst>
            <pc:docMk/>
            <pc:sldMk cId="3604918520" sldId="449"/>
            <ac:spMk id="33" creationId="{A45BBF1B-386C-1E5D-5F66-0977156CBF18}"/>
          </ac:spMkLst>
        </pc:spChg>
        <pc:spChg chg="add mod topLvl">
          <ac:chgData name="Hasegawa Kodai" userId="56c302d6-31a1-4e47-80b0-58198ac5fca1" providerId="ADAL" clId="{433DA481-83EC-4A8D-A35A-C4B8D003D004}" dt="2023-10-23T03:08:42.028" v="1163" actId="164"/>
          <ac:spMkLst>
            <pc:docMk/>
            <pc:sldMk cId="3604918520" sldId="449"/>
            <ac:spMk id="34" creationId="{859B86B0-6266-E8A2-4E43-4F96D8CE54A3}"/>
          </ac:spMkLst>
        </pc:spChg>
        <pc:spChg chg="add mod topLvl">
          <ac:chgData name="Hasegawa Kodai" userId="56c302d6-31a1-4e47-80b0-58198ac5fca1" providerId="ADAL" clId="{433DA481-83EC-4A8D-A35A-C4B8D003D004}" dt="2023-10-23T03:07:42.140" v="1093" actId="164"/>
          <ac:spMkLst>
            <pc:docMk/>
            <pc:sldMk cId="3604918520" sldId="449"/>
            <ac:spMk id="35" creationId="{58814789-6485-C77A-F590-6F8F9543C028}"/>
          </ac:spMkLst>
        </pc:spChg>
        <pc:spChg chg="add mod topLvl">
          <ac:chgData name="Hasegawa Kodai" userId="56c302d6-31a1-4e47-80b0-58198ac5fca1" providerId="ADAL" clId="{433DA481-83EC-4A8D-A35A-C4B8D003D004}" dt="2023-10-23T03:08:42.028" v="1163" actId="164"/>
          <ac:spMkLst>
            <pc:docMk/>
            <pc:sldMk cId="3604918520" sldId="449"/>
            <ac:spMk id="36" creationId="{CB633AE9-5E51-902D-468B-D42EBFA07C0F}"/>
          </ac:spMkLst>
        </pc:spChg>
        <pc:spChg chg="add mod">
          <ac:chgData name="Hasegawa Kodai" userId="56c302d6-31a1-4e47-80b0-58198ac5fca1" providerId="ADAL" clId="{433DA481-83EC-4A8D-A35A-C4B8D003D004}" dt="2023-10-23T03:08:50.526" v="1164" actId="1076"/>
          <ac:spMkLst>
            <pc:docMk/>
            <pc:sldMk cId="3604918520" sldId="449"/>
            <ac:spMk id="38" creationId="{D02D916A-61CB-CCDB-3FC1-5CAEBAE7022E}"/>
          </ac:spMkLst>
        </pc:spChg>
        <pc:spChg chg="del">
          <ac:chgData name="Hasegawa Kodai" userId="56c302d6-31a1-4e47-80b0-58198ac5fca1" providerId="ADAL" clId="{433DA481-83EC-4A8D-A35A-C4B8D003D004}" dt="2023-10-23T03:04:12.078" v="983" actId="478"/>
          <ac:spMkLst>
            <pc:docMk/>
            <pc:sldMk cId="3604918520" sldId="449"/>
            <ac:spMk id="46" creationId="{00000000-0000-0000-0000-000000000000}"/>
          </ac:spMkLst>
        </pc:spChg>
        <pc:spChg chg="del">
          <ac:chgData name="Hasegawa Kodai" userId="56c302d6-31a1-4e47-80b0-58198ac5fca1" providerId="ADAL" clId="{433DA481-83EC-4A8D-A35A-C4B8D003D004}" dt="2023-10-23T03:04:12.078" v="983" actId="478"/>
          <ac:spMkLst>
            <pc:docMk/>
            <pc:sldMk cId="3604918520" sldId="449"/>
            <ac:spMk id="47" creationId="{00000000-0000-0000-0000-000000000000}"/>
          </ac:spMkLst>
        </pc:spChg>
        <pc:grpChg chg="add del mod">
          <ac:chgData name="Hasegawa Kodai" userId="56c302d6-31a1-4e47-80b0-58198ac5fca1" providerId="ADAL" clId="{433DA481-83EC-4A8D-A35A-C4B8D003D004}" dt="2023-10-23T03:07:29.097" v="1092" actId="165"/>
          <ac:grpSpMkLst>
            <pc:docMk/>
            <pc:sldMk cId="3604918520" sldId="449"/>
            <ac:grpSpMk id="37" creationId="{0A257D17-2C58-CE3C-CC91-FA8731A21922}"/>
          </ac:grpSpMkLst>
        </pc:grpChg>
        <pc:grpChg chg="add mod">
          <ac:chgData name="Hasegawa Kodai" userId="56c302d6-31a1-4e47-80b0-58198ac5fca1" providerId="ADAL" clId="{433DA481-83EC-4A8D-A35A-C4B8D003D004}" dt="2023-10-23T03:07:45.098" v="1094" actId="1076"/>
          <ac:grpSpMkLst>
            <pc:docMk/>
            <pc:sldMk cId="3604918520" sldId="449"/>
            <ac:grpSpMk id="39" creationId="{FBB32C69-C32E-5118-98DF-69AC36DB3B90}"/>
          </ac:grpSpMkLst>
        </pc:grpChg>
        <pc:grpChg chg="add mod">
          <ac:chgData name="Hasegawa Kodai" userId="56c302d6-31a1-4e47-80b0-58198ac5fca1" providerId="ADAL" clId="{433DA481-83EC-4A8D-A35A-C4B8D003D004}" dt="2023-10-23T03:08:42.028" v="1163" actId="164"/>
          <ac:grpSpMkLst>
            <pc:docMk/>
            <pc:sldMk cId="3604918520" sldId="449"/>
            <ac:grpSpMk id="40" creationId="{9EA824C0-E4B7-F623-5021-9C1A25F8519D}"/>
          </ac:grpSpMkLst>
        </pc:grpChg>
        <pc:graphicFrameChg chg="del">
          <ac:chgData name="Hasegawa Kodai" userId="56c302d6-31a1-4e47-80b0-58198ac5fca1" providerId="ADAL" clId="{433DA481-83EC-4A8D-A35A-C4B8D003D004}" dt="2023-10-23T03:04:12.078" v="983" actId="478"/>
          <ac:graphicFrameMkLst>
            <pc:docMk/>
            <pc:sldMk cId="3604918520" sldId="449"/>
            <ac:graphicFrameMk id="48" creationId="{00000000-0000-0000-0000-000000000000}"/>
          </ac:graphicFrameMkLst>
        </pc:graphicFrameChg>
        <pc:cxnChg chg="add mod topLvl">
          <ac:chgData name="Hasegawa Kodai" userId="56c302d6-31a1-4e47-80b0-58198ac5fca1" providerId="ADAL" clId="{433DA481-83EC-4A8D-A35A-C4B8D003D004}" dt="2023-10-23T03:07:42.140" v="1093" actId="164"/>
          <ac:cxnSpMkLst>
            <pc:docMk/>
            <pc:sldMk cId="3604918520" sldId="449"/>
            <ac:cxnSpMk id="22" creationId="{78150193-FF49-9609-0281-3341893858CD}"/>
          </ac:cxnSpMkLst>
        </pc:cxnChg>
        <pc:cxnChg chg="add mod topLvl">
          <ac:chgData name="Hasegawa Kodai" userId="56c302d6-31a1-4e47-80b0-58198ac5fca1" providerId="ADAL" clId="{433DA481-83EC-4A8D-A35A-C4B8D003D004}" dt="2023-10-23T03:07:42.140" v="1093" actId="164"/>
          <ac:cxnSpMkLst>
            <pc:docMk/>
            <pc:sldMk cId="3604918520" sldId="449"/>
            <ac:cxnSpMk id="23" creationId="{21FFDBCA-C323-F595-2A6E-BFC6D1B95902}"/>
          </ac:cxnSpMkLst>
        </pc:cxnChg>
      </pc:sldChg>
      <pc:sldChg chg="delSp modSp add mod">
        <pc:chgData name="Hasegawa Kodai" userId="56c302d6-31a1-4e47-80b0-58198ac5fca1" providerId="ADAL" clId="{433DA481-83EC-4A8D-A35A-C4B8D003D004}" dt="2023-10-23T04:53:18.907" v="1645" actId="1076"/>
        <pc:sldMkLst>
          <pc:docMk/>
          <pc:sldMk cId="1674601786" sldId="450"/>
        </pc:sldMkLst>
        <pc:spChg chg="del">
          <ac:chgData name="Hasegawa Kodai" userId="56c302d6-31a1-4e47-80b0-58198ac5fca1" providerId="ADAL" clId="{433DA481-83EC-4A8D-A35A-C4B8D003D004}" dt="2023-10-23T03:38:19.115" v="1232" actId="478"/>
          <ac:spMkLst>
            <pc:docMk/>
            <pc:sldMk cId="1674601786" sldId="450"/>
            <ac:spMk id="7" creationId="{00000000-0000-0000-0000-000000000000}"/>
          </ac:spMkLst>
        </pc:spChg>
        <pc:spChg chg="mod">
          <ac:chgData name="Hasegawa Kodai" userId="56c302d6-31a1-4e47-80b0-58198ac5fca1" providerId="ADAL" clId="{433DA481-83EC-4A8D-A35A-C4B8D003D004}" dt="2023-10-23T04:53:18.907" v="1645" actId="1076"/>
          <ac:spMkLst>
            <pc:docMk/>
            <pc:sldMk cId="1674601786" sldId="450"/>
            <ac:spMk id="8" creationId="{00000000-0000-0000-0000-000000000000}"/>
          </ac:spMkLst>
        </pc:spChg>
        <pc:spChg chg="mod">
          <ac:chgData name="Hasegawa Kodai" userId="56c302d6-31a1-4e47-80b0-58198ac5fca1" providerId="ADAL" clId="{433DA481-83EC-4A8D-A35A-C4B8D003D004}" dt="2023-10-23T04:53:18.907" v="1645" actId="1076"/>
          <ac:spMkLst>
            <pc:docMk/>
            <pc:sldMk cId="1674601786" sldId="450"/>
            <ac:spMk id="9" creationId="{00000000-0000-0000-0000-000000000000}"/>
          </ac:spMkLst>
        </pc:spChg>
        <pc:spChg chg="mod">
          <ac:chgData name="Hasegawa Kodai" userId="56c302d6-31a1-4e47-80b0-58198ac5fca1" providerId="ADAL" clId="{433DA481-83EC-4A8D-A35A-C4B8D003D004}" dt="2023-10-23T04:53:18.907" v="1645" actId="1076"/>
          <ac:spMkLst>
            <pc:docMk/>
            <pc:sldMk cId="1674601786" sldId="450"/>
            <ac:spMk id="13" creationId="{00000000-0000-0000-0000-000000000000}"/>
          </ac:spMkLst>
        </pc:spChg>
        <pc:spChg chg="mod">
          <ac:chgData name="Hasegawa Kodai" userId="56c302d6-31a1-4e47-80b0-58198ac5fca1" providerId="ADAL" clId="{433DA481-83EC-4A8D-A35A-C4B8D003D004}" dt="2023-10-23T04:53:18.907" v="1645" actId="1076"/>
          <ac:spMkLst>
            <pc:docMk/>
            <pc:sldMk cId="1674601786" sldId="450"/>
            <ac:spMk id="14" creationId="{00000000-0000-0000-0000-000000000000}"/>
          </ac:spMkLst>
        </pc:spChg>
        <pc:graphicFrameChg chg="mod">
          <ac:chgData name="Hasegawa Kodai" userId="56c302d6-31a1-4e47-80b0-58198ac5fca1" providerId="ADAL" clId="{433DA481-83EC-4A8D-A35A-C4B8D003D004}" dt="2023-10-23T04:53:18.907" v="1645" actId="1076"/>
          <ac:graphicFrameMkLst>
            <pc:docMk/>
            <pc:sldMk cId="1674601786" sldId="450"/>
            <ac:graphicFrameMk id="11" creationId="{00000000-0000-0000-0000-000000000000}"/>
          </ac:graphicFrameMkLst>
        </pc:graphicFrameChg>
      </pc:sldChg>
      <pc:sldChg chg="add del">
        <pc:chgData name="Hasegawa Kodai" userId="56c302d6-31a1-4e47-80b0-58198ac5fca1" providerId="ADAL" clId="{433DA481-83EC-4A8D-A35A-C4B8D003D004}" dt="2023-10-23T03:04:14.655" v="985"/>
        <pc:sldMkLst>
          <pc:docMk/>
          <pc:sldMk cId="2210732402" sldId="450"/>
        </pc:sldMkLst>
      </pc:sldChg>
      <pc:sldChg chg="modSp add mod">
        <pc:chgData name="Hasegawa Kodai" userId="56c302d6-31a1-4e47-80b0-58198ac5fca1" providerId="ADAL" clId="{433DA481-83EC-4A8D-A35A-C4B8D003D004}" dt="2023-10-23T04:56:26.039" v="1709" actId="1076"/>
        <pc:sldMkLst>
          <pc:docMk/>
          <pc:sldMk cId="889598730" sldId="451"/>
        </pc:sldMkLst>
        <pc:spChg chg="mod">
          <ac:chgData name="Hasegawa Kodai" userId="56c302d6-31a1-4e47-80b0-58198ac5fca1" providerId="ADAL" clId="{433DA481-83EC-4A8D-A35A-C4B8D003D004}" dt="2023-10-23T04:55:26.860" v="1697" actId="1076"/>
          <ac:spMkLst>
            <pc:docMk/>
            <pc:sldMk cId="889598730" sldId="451"/>
            <ac:spMk id="2" creationId="{00000000-0000-0000-0000-000000000000}"/>
          </ac:spMkLst>
        </pc:spChg>
        <pc:spChg chg="mod">
          <ac:chgData name="Hasegawa Kodai" userId="56c302d6-31a1-4e47-80b0-58198ac5fca1" providerId="ADAL" clId="{433DA481-83EC-4A8D-A35A-C4B8D003D004}" dt="2023-10-23T04:55:24.753" v="1696" actId="1076"/>
          <ac:spMkLst>
            <pc:docMk/>
            <pc:sldMk cId="889598730" sldId="451"/>
            <ac:spMk id="12" creationId="{00000000-0000-0000-0000-000000000000}"/>
          </ac:spMkLst>
        </pc:spChg>
        <pc:spChg chg="mod">
          <ac:chgData name="Hasegawa Kodai" userId="56c302d6-31a1-4e47-80b0-58198ac5fca1" providerId="ADAL" clId="{433DA481-83EC-4A8D-A35A-C4B8D003D004}" dt="2023-10-23T04:56:26.039" v="1709" actId="1076"/>
          <ac:spMkLst>
            <pc:docMk/>
            <pc:sldMk cId="889598730" sldId="451"/>
            <ac:spMk id="19" creationId="{00000000-0000-0000-0000-000000000000}"/>
          </ac:spMkLst>
        </pc:spChg>
        <pc:spChg chg="mod">
          <ac:chgData name="Hasegawa Kodai" userId="56c302d6-31a1-4e47-80b0-58198ac5fca1" providerId="ADAL" clId="{433DA481-83EC-4A8D-A35A-C4B8D003D004}" dt="2023-10-23T04:56:26.039" v="1709" actId="1076"/>
          <ac:spMkLst>
            <pc:docMk/>
            <pc:sldMk cId="889598730" sldId="451"/>
            <ac:spMk id="20" creationId="{00000000-0000-0000-0000-000000000000}"/>
          </ac:spMkLst>
        </pc:spChg>
        <pc:spChg chg="mod">
          <ac:chgData name="Hasegawa Kodai" userId="56c302d6-31a1-4e47-80b0-58198ac5fca1" providerId="ADAL" clId="{433DA481-83EC-4A8D-A35A-C4B8D003D004}" dt="2023-10-23T04:56:26.039" v="1709" actId="1076"/>
          <ac:spMkLst>
            <pc:docMk/>
            <pc:sldMk cId="889598730" sldId="451"/>
            <ac:spMk id="21" creationId="{00000000-0000-0000-0000-000000000000}"/>
          </ac:spMkLst>
        </pc:spChg>
        <pc:picChg chg="mod">
          <ac:chgData name="Hasegawa Kodai" userId="56c302d6-31a1-4e47-80b0-58198ac5fca1" providerId="ADAL" clId="{433DA481-83EC-4A8D-A35A-C4B8D003D004}" dt="2023-10-23T04:56:26.039" v="1709" actId="1076"/>
          <ac:picMkLst>
            <pc:docMk/>
            <pc:sldMk cId="889598730" sldId="451"/>
            <ac:picMk id="22" creationId="{00000000-0000-0000-0000-000000000000}"/>
          </ac:picMkLst>
        </pc:picChg>
      </pc:sldChg>
      <pc:sldChg chg="modSp add mod">
        <pc:chgData name="Hasegawa Kodai" userId="56c302d6-31a1-4e47-80b0-58198ac5fca1" providerId="ADAL" clId="{433DA481-83EC-4A8D-A35A-C4B8D003D004}" dt="2023-10-23T05:08:04.925" v="1749"/>
        <pc:sldMkLst>
          <pc:docMk/>
          <pc:sldMk cId="3595357057" sldId="452"/>
        </pc:sldMkLst>
        <pc:spChg chg="mod">
          <ac:chgData name="Hasegawa Kodai" userId="56c302d6-31a1-4e47-80b0-58198ac5fca1" providerId="ADAL" clId="{433DA481-83EC-4A8D-A35A-C4B8D003D004}" dt="2023-10-23T04:56:32.530" v="1710" actId="1076"/>
          <ac:spMkLst>
            <pc:docMk/>
            <pc:sldMk cId="3595357057" sldId="452"/>
            <ac:spMk id="2" creationId="{00000000-0000-0000-0000-000000000000}"/>
          </ac:spMkLst>
        </pc:spChg>
        <pc:spChg chg="mod">
          <ac:chgData name="Hasegawa Kodai" userId="56c302d6-31a1-4e47-80b0-58198ac5fca1" providerId="ADAL" clId="{433DA481-83EC-4A8D-A35A-C4B8D003D004}" dt="2023-10-23T05:07:15.393" v="1718"/>
          <ac:spMkLst>
            <pc:docMk/>
            <pc:sldMk cId="3595357057" sldId="452"/>
            <ac:spMk id="8" creationId="{00000000-0000-0000-0000-000000000000}"/>
          </ac:spMkLst>
        </pc:spChg>
        <pc:spChg chg="mod">
          <ac:chgData name="Hasegawa Kodai" userId="56c302d6-31a1-4e47-80b0-58198ac5fca1" providerId="ADAL" clId="{433DA481-83EC-4A8D-A35A-C4B8D003D004}" dt="2023-10-23T05:08:04.925" v="1749"/>
          <ac:spMkLst>
            <pc:docMk/>
            <pc:sldMk cId="3595357057" sldId="452"/>
            <ac:spMk id="10" creationId="{00000000-0000-0000-0000-000000000000}"/>
          </ac:spMkLst>
        </pc:spChg>
        <pc:spChg chg="mod">
          <ac:chgData name="Hasegawa Kodai" userId="56c302d6-31a1-4e47-80b0-58198ac5fca1" providerId="ADAL" clId="{433DA481-83EC-4A8D-A35A-C4B8D003D004}" dt="2023-10-23T04:56:32.530" v="1710" actId="1076"/>
          <ac:spMkLst>
            <pc:docMk/>
            <pc:sldMk cId="3595357057" sldId="452"/>
            <ac:spMk id="12" creationId="{00000000-0000-0000-0000-000000000000}"/>
          </ac:spMkLst>
        </pc:spChg>
      </pc:sldChg>
      <pc:sldChg chg="modSp add mod">
        <pc:chgData name="Hasegawa Kodai" userId="56c302d6-31a1-4e47-80b0-58198ac5fca1" providerId="ADAL" clId="{433DA481-83EC-4A8D-A35A-C4B8D003D004}" dt="2023-10-23T05:09:23.944" v="1781" actId="20577"/>
        <pc:sldMkLst>
          <pc:docMk/>
          <pc:sldMk cId="386164127" sldId="453"/>
        </pc:sldMkLst>
        <pc:spChg chg="mod">
          <ac:chgData name="Hasegawa Kodai" userId="56c302d6-31a1-4e47-80b0-58198ac5fca1" providerId="ADAL" clId="{433DA481-83EC-4A8D-A35A-C4B8D003D004}" dt="2023-10-23T05:08:27.009" v="1752" actId="1076"/>
          <ac:spMkLst>
            <pc:docMk/>
            <pc:sldMk cId="386164127" sldId="453"/>
            <ac:spMk id="2" creationId="{00000000-0000-0000-0000-000000000000}"/>
          </ac:spMkLst>
        </pc:spChg>
        <pc:spChg chg="mod">
          <ac:chgData name="Hasegawa Kodai" userId="56c302d6-31a1-4e47-80b0-58198ac5fca1" providerId="ADAL" clId="{433DA481-83EC-4A8D-A35A-C4B8D003D004}" dt="2023-10-23T05:08:25.108" v="1751" actId="1076"/>
          <ac:spMkLst>
            <pc:docMk/>
            <pc:sldMk cId="386164127" sldId="453"/>
            <ac:spMk id="12" creationId="{00000000-0000-0000-0000-000000000000}"/>
          </ac:spMkLst>
        </pc:spChg>
        <pc:spChg chg="mod">
          <ac:chgData name="Hasegawa Kodai" userId="56c302d6-31a1-4e47-80b0-58198ac5fca1" providerId="ADAL" clId="{433DA481-83EC-4A8D-A35A-C4B8D003D004}" dt="2023-10-23T05:08:25.108" v="1751" actId="1076"/>
          <ac:spMkLst>
            <pc:docMk/>
            <pc:sldMk cId="386164127" sldId="453"/>
            <ac:spMk id="14" creationId="{00000000-0000-0000-0000-000000000000}"/>
          </ac:spMkLst>
        </pc:spChg>
        <pc:spChg chg="mod">
          <ac:chgData name="Hasegawa Kodai" userId="56c302d6-31a1-4e47-80b0-58198ac5fca1" providerId="ADAL" clId="{433DA481-83EC-4A8D-A35A-C4B8D003D004}" dt="2023-10-23T05:08:25.108" v="1751" actId="1076"/>
          <ac:spMkLst>
            <pc:docMk/>
            <pc:sldMk cId="386164127" sldId="453"/>
            <ac:spMk id="15" creationId="{00000000-0000-0000-0000-000000000000}"/>
          </ac:spMkLst>
        </pc:spChg>
        <pc:spChg chg="mod">
          <ac:chgData name="Hasegawa Kodai" userId="56c302d6-31a1-4e47-80b0-58198ac5fca1" providerId="ADAL" clId="{433DA481-83EC-4A8D-A35A-C4B8D003D004}" dt="2023-10-23T05:09:23.944" v="1781" actId="20577"/>
          <ac:spMkLst>
            <pc:docMk/>
            <pc:sldMk cId="386164127" sldId="453"/>
            <ac:spMk id="16" creationId="{00000000-0000-0000-0000-000000000000}"/>
          </ac:spMkLst>
        </pc:spChg>
      </pc:sldChg>
      <pc:sldChg chg="addSp delSp modSp add mod">
        <pc:chgData name="Hasegawa Kodai" userId="56c302d6-31a1-4e47-80b0-58198ac5fca1" providerId="ADAL" clId="{433DA481-83EC-4A8D-A35A-C4B8D003D004}" dt="2023-10-23T06:08:07.652" v="4067" actId="1076"/>
        <pc:sldMkLst>
          <pc:docMk/>
          <pc:sldMk cId="2713465703" sldId="454"/>
        </pc:sldMkLst>
        <pc:spChg chg="mod">
          <ac:chgData name="Hasegawa Kodai" userId="56c302d6-31a1-4e47-80b0-58198ac5fca1" providerId="ADAL" clId="{433DA481-83EC-4A8D-A35A-C4B8D003D004}" dt="2023-10-23T05:11:02.113" v="1853"/>
          <ac:spMkLst>
            <pc:docMk/>
            <pc:sldMk cId="2713465703" sldId="454"/>
            <ac:spMk id="2" creationId="{00000000-0000-0000-0000-000000000000}"/>
          </ac:spMkLst>
        </pc:spChg>
        <pc:spChg chg="add mod">
          <ac:chgData name="Hasegawa Kodai" userId="56c302d6-31a1-4e47-80b0-58198ac5fca1" providerId="ADAL" clId="{433DA481-83EC-4A8D-A35A-C4B8D003D004}" dt="2023-10-23T05:26:56.769" v="2943" actId="1076"/>
          <ac:spMkLst>
            <pc:docMk/>
            <pc:sldMk cId="2713465703" sldId="454"/>
            <ac:spMk id="5" creationId="{8C2B5725-3DB8-B52C-0042-B1D31C9CBD21}"/>
          </ac:spMkLst>
        </pc:spChg>
        <pc:spChg chg="add mod">
          <ac:chgData name="Hasegawa Kodai" userId="56c302d6-31a1-4e47-80b0-58198ac5fca1" providerId="ADAL" clId="{433DA481-83EC-4A8D-A35A-C4B8D003D004}" dt="2023-10-23T06:08:07.652" v="4067" actId="1076"/>
          <ac:spMkLst>
            <pc:docMk/>
            <pc:sldMk cId="2713465703" sldId="454"/>
            <ac:spMk id="6" creationId="{7C04F233-F420-FAD6-FA79-D070CD908A6E}"/>
          </ac:spMkLst>
        </pc:spChg>
        <pc:spChg chg="del">
          <ac:chgData name="Hasegawa Kodai" userId="56c302d6-31a1-4e47-80b0-58198ac5fca1" providerId="ADAL" clId="{433DA481-83EC-4A8D-A35A-C4B8D003D004}" dt="2023-10-23T05:11:42.353" v="1854" actId="478"/>
          <ac:spMkLst>
            <pc:docMk/>
            <pc:sldMk cId="2713465703" sldId="454"/>
            <ac:spMk id="8" creationId="{00000000-0000-0000-0000-000000000000}"/>
          </ac:spMkLst>
        </pc:spChg>
        <pc:spChg chg="del">
          <ac:chgData name="Hasegawa Kodai" userId="56c302d6-31a1-4e47-80b0-58198ac5fca1" providerId="ADAL" clId="{433DA481-83EC-4A8D-A35A-C4B8D003D004}" dt="2023-10-23T05:11:42.353" v="1854" actId="478"/>
          <ac:spMkLst>
            <pc:docMk/>
            <pc:sldMk cId="2713465703" sldId="454"/>
            <ac:spMk id="9" creationId="{00000000-0000-0000-0000-000000000000}"/>
          </ac:spMkLst>
        </pc:spChg>
        <pc:spChg chg="del">
          <ac:chgData name="Hasegawa Kodai" userId="56c302d6-31a1-4e47-80b0-58198ac5fca1" providerId="ADAL" clId="{433DA481-83EC-4A8D-A35A-C4B8D003D004}" dt="2023-10-23T05:11:42.353" v="1854" actId="478"/>
          <ac:spMkLst>
            <pc:docMk/>
            <pc:sldMk cId="2713465703" sldId="454"/>
            <ac:spMk id="13" creationId="{00000000-0000-0000-0000-000000000000}"/>
          </ac:spMkLst>
        </pc:spChg>
        <pc:spChg chg="del">
          <ac:chgData name="Hasegawa Kodai" userId="56c302d6-31a1-4e47-80b0-58198ac5fca1" providerId="ADAL" clId="{433DA481-83EC-4A8D-A35A-C4B8D003D004}" dt="2023-10-23T05:11:42.353" v="1854" actId="478"/>
          <ac:spMkLst>
            <pc:docMk/>
            <pc:sldMk cId="2713465703" sldId="454"/>
            <ac:spMk id="14" creationId="{00000000-0000-0000-0000-000000000000}"/>
          </ac:spMkLst>
        </pc:spChg>
        <pc:graphicFrameChg chg="add mod modGraphic">
          <ac:chgData name="Hasegawa Kodai" userId="56c302d6-31a1-4e47-80b0-58198ac5fca1" providerId="ADAL" clId="{433DA481-83EC-4A8D-A35A-C4B8D003D004}" dt="2023-10-23T06:07:39.729" v="4057"/>
          <ac:graphicFrameMkLst>
            <pc:docMk/>
            <pc:sldMk cId="2713465703" sldId="454"/>
            <ac:graphicFrameMk id="3" creationId="{D59DFF89-D938-EC67-8851-C1FD879FC2CF}"/>
          </ac:graphicFrameMkLst>
        </pc:graphicFrameChg>
        <pc:graphicFrameChg chg="del">
          <ac:chgData name="Hasegawa Kodai" userId="56c302d6-31a1-4e47-80b0-58198ac5fca1" providerId="ADAL" clId="{433DA481-83EC-4A8D-A35A-C4B8D003D004}" dt="2023-10-23T05:11:42.353" v="1854" actId="478"/>
          <ac:graphicFrameMkLst>
            <pc:docMk/>
            <pc:sldMk cId="2713465703" sldId="454"/>
            <ac:graphicFrameMk id="11" creationId="{00000000-0000-0000-0000-000000000000}"/>
          </ac:graphicFrameMkLst>
        </pc:graphicFrameChg>
      </pc:sldChg>
      <pc:sldChg chg="delSp modSp add mod">
        <pc:chgData name="Hasegawa Kodai" userId="56c302d6-31a1-4e47-80b0-58198ac5fca1" providerId="ADAL" clId="{433DA481-83EC-4A8D-A35A-C4B8D003D004}" dt="2023-10-23T05:40:12.656" v="3881" actId="1076"/>
        <pc:sldMkLst>
          <pc:docMk/>
          <pc:sldMk cId="1305901722" sldId="455"/>
        </pc:sldMkLst>
        <pc:spChg chg="mod">
          <ac:chgData name="Hasegawa Kodai" userId="56c302d6-31a1-4e47-80b0-58198ac5fca1" providerId="ADAL" clId="{433DA481-83EC-4A8D-A35A-C4B8D003D004}" dt="2023-10-23T05:40:12.656" v="3881" actId="1076"/>
          <ac:spMkLst>
            <pc:docMk/>
            <pc:sldMk cId="1305901722" sldId="455"/>
            <ac:spMk id="2" creationId="{00000000-0000-0000-0000-000000000000}"/>
          </ac:spMkLst>
        </pc:spChg>
        <pc:spChg chg="del">
          <ac:chgData name="Hasegawa Kodai" userId="56c302d6-31a1-4e47-80b0-58198ac5fca1" providerId="ADAL" clId="{433DA481-83EC-4A8D-A35A-C4B8D003D004}" dt="2023-10-23T05:30:47.620" v="2955" actId="478"/>
          <ac:spMkLst>
            <pc:docMk/>
            <pc:sldMk cId="1305901722" sldId="455"/>
            <ac:spMk id="10" creationId="{00000000-0000-0000-0000-000000000000}"/>
          </ac:spMkLst>
        </pc:spChg>
        <pc:spChg chg="mod">
          <ac:chgData name="Hasegawa Kodai" userId="56c302d6-31a1-4e47-80b0-58198ac5fca1" providerId="ADAL" clId="{433DA481-83EC-4A8D-A35A-C4B8D003D004}" dt="2023-10-23T05:40:09.119" v="3880" actId="1076"/>
          <ac:spMkLst>
            <pc:docMk/>
            <pc:sldMk cId="1305901722" sldId="455"/>
            <ac:spMk id="11" creationId="{00000000-0000-0000-0000-000000000000}"/>
          </ac:spMkLst>
        </pc:spChg>
        <pc:spChg chg="mod">
          <ac:chgData name="Hasegawa Kodai" userId="56c302d6-31a1-4e47-80b0-58198ac5fca1" providerId="ADAL" clId="{433DA481-83EC-4A8D-A35A-C4B8D003D004}" dt="2023-10-23T05:40:09.119" v="3880" actId="1076"/>
          <ac:spMkLst>
            <pc:docMk/>
            <pc:sldMk cId="1305901722" sldId="455"/>
            <ac:spMk id="13" creationId="{00000000-0000-0000-0000-000000000000}"/>
          </ac:spMkLst>
        </pc:spChg>
        <pc:spChg chg="mod">
          <ac:chgData name="Hasegawa Kodai" userId="56c302d6-31a1-4e47-80b0-58198ac5fca1" providerId="ADAL" clId="{433DA481-83EC-4A8D-A35A-C4B8D003D004}" dt="2023-10-23T05:40:09.119" v="3880" actId="1076"/>
          <ac:spMkLst>
            <pc:docMk/>
            <pc:sldMk cId="1305901722" sldId="455"/>
            <ac:spMk id="14" creationId="{00000000-0000-0000-0000-000000000000}"/>
          </ac:spMkLst>
        </pc:spChg>
        <pc:spChg chg="mod">
          <ac:chgData name="Hasegawa Kodai" userId="56c302d6-31a1-4e47-80b0-58198ac5fca1" providerId="ADAL" clId="{433DA481-83EC-4A8D-A35A-C4B8D003D004}" dt="2023-10-23T05:40:09.119" v="3880" actId="1076"/>
          <ac:spMkLst>
            <pc:docMk/>
            <pc:sldMk cId="1305901722" sldId="455"/>
            <ac:spMk id="15" creationId="{00000000-0000-0000-0000-000000000000}"/>
          </ac:spMkLst>
        </pc:spChg>
        <pc:spChg chg="mod">
          <ac:chgData name="Hasegawa Kodai" userId="56c302d6-31a1-4e47-80b0-58198ac5fca1" providerId="ADAL" clId="{433DA481-83EC-4A8D-A35A-C4B8D003D004}" dt="2023-10-23T05:40:09.119" v="3880" actId="1076"/>
          <ac:spMkLst>
            <pc:docMk/>
            <pc:sldMk cId="1305901722" sldId="455"/>
            <ac:spMk id="16" creationId="{00000000-0000-0000-0000-000000000000}"/>
          </ac:spMkLst>
        </pc:spChg>
        <pc:spChg chg="mod">
          <ac:chgData name="Hasegawa Kodai" userId="56c302d6-31a1-4e47-80b0-58198ac5fca1" providerId="ADAL" clId="{433DA481-83EC-4A8D-A35A-C4B8D003D004}" dt="2023-10-23T05:40:09.119" v="3880" actId="1076"/>
          <ac:spMkLst>
            <pc:docMk/>
            <pc:sldMk cId="1305901722" sldId="455"/>
            <ac:spMk id="17" creationId="{00000000-0000-0000-0000-000000000000}"/>
          </ac:spMkLst>
        </pc:spChg>
      </pc:sldChg>
      <pc:sldChg chg="addSp delSp modSp add mod modNotesTx">
        <pc:chgData name="Hasegawa Kodai" userId="56c302d6-31a1-4e47-80b0-58198ac5fca1" providerId="ADAL" clId="{433DA481-83EC-4A8D-A35A-C4B8D003D004}" dt="2023-10-23T08:25:48.421" v="4621" actId="20577"/>
        <pc:sldMkLst>
          <pc:docMk/>
          <pc:sldMk cId="3166667842" sldId="456"/>
        </pc:sldMkLst>
        <pc:spChg chg="mod">
          <ac:chgData name="Hasegawa Kodai" userId="56c302d6-31a1-4e47-80b0-58198ac5fca1" providerId="ADAL" clId="{433DA481-83EC-4A8D-A35A-C4B8D003D004}" dt="2023-10-23T06:15:40.713" v="4488"/>
          <ac:spMkLst>
            <pc:docMk/>
            <pc:sldMk cId="3166667842" sldId="456"/>
            <ac:spMk id="2" creationId="{5302F9F5-A17A-4AF7-8C89-7995FEA14E4E}"/>
          </ac:spMkLst>
        </pc:spChg>
        <pc:spChg chg="del">
          <ac:chgData name="Hasegawa Kodai" userId="56c302d6-31a1-4e47-80b0-58198ac5fca1" providerId="ADAL" clId="{433DA481-83EC-4A8D-A35A-C4B8D003D004}" dt="2023-10-23T06:10:00.698" v="4083" actId="478"/>
          <ac:spMkLst>
            <pc:docMk/>
            <pc:sldMk cId="3166667842" sldId="456"/>
            <ac:spMk id="5" creationId="{71713EAE-FDAE-9452-41F4-20CF68B2C365}"/>
          </ac:spMkLst>
        </pc:spChg>
        <pc:spChg chg="del">
          <ac:chgData name="Hasegawa Kodai" userId="56c302d6-31a1-4e47-80b0-58198ac5fca1" providerId="ADAL" clId="{433DA481-83EC-4A8D-A35A-C4B8D003D004}" dt="2023-10-23T06:10:04.511" v="4084" actId="478"/>
          <ac:spMkLst>
            <pc:docMk/>
            <pc:sldMk cId="3166667842" sldId="456"/>
            <ac:spMk id="6" creationId="{9280996C-122B-DE16-CEA1-62AB2C50AF6C}"/>
          </ac:spMkLst>
        </pc:spChg>
        <pc:spChg chg="mod">
          <ac:chgData name="Hasegawa Kodai" userId="56c302d6-31a1-4e47-80b0-58198ac5fca1" providerId="ADAL" clId="{433DA481-83EC-4A8D-A35A-C4B8D003D004}" dt="2023-10-23T06:11:07.823" v="4119" actId="404"/>
          <ac:spMkLst>
            <pc:docMk/>
            <pc:sldMk cId="3166667842" sldId="456"/>
            <ac:spMk id="7" creationId="{73D64744-DAF2-D564-D700-0A5ED3A8FBE6}"/>
          </ac:spMkLst>
        </pc:spChg>
        <pc:spChg chg="del">
          <ac:chgData name="Hasegawa Kodai" userId="56c302d6-31a1-4e47-80b0-58198ac5fca1" providerId="ADAL" clId="{433DA481-83EC-4A8D-A35A-C4B8D003D004}" dt="2023-10-23T06:10:04.511" v="4084" actId="478"/>
          <ac:spMkLst>
            <pc:docMk/>
            <pc:sldMk cId="3166667842" sldId="456"/>
            <ac:spMk id="8" creationId="{AC7C63EC-5BB4-39D6-350C-F2A2EEBD8218}"/>
          </ac:spMkLst>
        </pc:spChg>
        <pc:spChg chg="add del mod">
          <ac:chgData name="Hasegawa Kodai" userId="56c302d6-31a1-4e47-80b0-58198ac5fca1" providerId="ADAL" clId="{433DA481-83EC-4A8D-A35A-C4B8D003D004}" dt="2023-10-23T06:10:54.597" v="4113" actId="478"/>
          <ac:spMkLst>
            <pc:docMk/>
            <pc:sldMk cId="3166667842" sldId="456"/>
            <ac:spMk id="9" creationId="{86308E0C-6B46-A248-A8AD-E0157E0CDCE9}"/>
          </ac:spMkLst>
        </pc:spChg>
        <pc:spChg chg="add del mod">
          <ac:chgData name="Hasegawa Kodai" userId="56c302d6-31a1-4e47-80b0-58198ac5fca1" providerId="ADAL" clId="{433DA481-83EC-4A8D-A35A-C4B8D003D004}" dt="2023-10-23T06:13:36.526" v="4291" actId="478"/>
          <ac:spMkLst>
            <pc:docMk/>
            <pc:sldMk cId="3166667842" sldId="456"/>
            <ac:spMk id="10" creationId="{565C004A-3D69-C4C2-76D5-D7518EDD9837}"/>
          </ac:spMkLst>
        </pc:spChg>
        <pc:spChg chg="del">
          <ac:chgData name="Hasegawa Kodai" userId="56c302d6-31a1-4e47-80b0-58198ac5fca1" providerId="ADAL" clId="{433DA481-83EC-4A8D-A35A-C4B8D003D004}" dt="2023-10-23T06:10:18.077" v="4085" actId="478"/>
          <ac:spMkLst>
            <pc:docMk/>
            <pc:sldMk cId="3166667842" sldId="456"/>
            <ac:spMk id="11" creationId="{68E3C9DB-F34C-BD58-E6B7-5B01AE36FE08}"/>
          </ac:spMkLst>
        </pc:spChg>
        <pc:spChg chg="del">
          <ac:chgData name="Hasegawa Kodai" userId="56c302d6-31a1-4e47-80b0-58198ac5fca1" providerId="ADAL" clId="{433DA481-83EC-4A8D-A35A-C4B8D003D004}" dt="2023-10-23T06:10:18.077" v="4085" actId="478"/>
          <ac:spMkLst>
            <pc:docMk/>
            <pc:sldMk cId="3166667842" sldId="456"/>
            <ac:spMk id="12" creationId="{7416444D-8B8D-2CBA-CDB3-C5455F7132F0}"/>
          </ac:spMkLst>
        </pc:spChg>
        <pc:spChg chg="del">
          <ac:chgData name="Hasegawa Kodai" userId="56c302d6-31a1-4e47-80b0-58198ac5fca1" providerId="ADAL" clId="{433DA481-83EC-4A8D-A35A-C4B8D003D004}" dt="2023-10-23T06:10:18.077" v="4085" actId="478"/>
          <ac:spMkLst>
            <pc:docMk/>
            <pc:sldMk cId="3166667842" sldId="456"/>
            <ac:spMk id="13" creationId="{ADDACA12-B8F5-AA72-9782-5128387D13F5}"/>
          </ac:spMkLst>
        </pc:spChg>
        <pc:spChg chg="del">
          <ac:chgData name="Hasegawa Kodai" userId="56c302d6-31a1-4e47-80b0-58198ac5fca1" providerId="ADAL" clId="{433DA481-83EC-4A8D-A35A-C4B8D003D004}" dt="2023-10-23T06:10:18.077" v="4085" actId="478"/>
          <ac:spMkLst>
            <pc:docMk/>
            <pc:sldMk cId="3166667842" sldId="456"/>
            <ac:spMk id="14" creationId="{C7A49A1C-CAC3-48AC-DA27-D94A73242ECA}"/>
          </ac:spMkLst>
        </pc:spChg>
        <pc:spChg chg="del">
          <ac:chgData name="Hasegawa Kodai" userId="56c302d6-31a1-4e47-80b0-58198ac5fca1" providerId="ADAL" clId="{433DA481-83EC-4A8D-A35A-C4B8D003D004}" dt="2023-10-23T06:10:18.077" v="4085" actId="478"/>
          <ac:spMkLst>
            <pc:docMk/>
            <pc:sldMk cId="3166667842" sldId="456"/>
            <ac:spMk id="15" creationId="{2F417BA3-FD8A-A595-89D5-8144D6502635}"/>
          </ac:spMkLst>
        </pc:spChg>
        <pc:spChg chg="del">
          <ac:chgData name="Hasegawa Kodai" userId="56c302d6-31a1-4e47-80b0-58198ac5fca1" providerId="ADAL" clId="{433DA481-83EC-4A8D-A35A-C4B8D003D004}" dt="2023-10-23T06:10:18.077" v="4085" actId="478"/>
          <ac:spMkLst>
            <pc:docMk/>
            <pc:sldMk cId="3166667842" sldId="456"/>
            <ac:spMk id="16" creationId="{818B2ACC-B96B-CE57-5945-2ED8ACBA5070}"/>
          </ac:spMkLst>
        </pc:spChg>
        <pc:spChg chg="del">
          <ac:chgData name="Hasegawa Kodai" userId="56c302d6-31a1-4e47-80b0-58198ac5fca1" providerId="ADAL" clId="{433DA481-83EC-4A8D-A35A-C4B8D003D004}" dt="2023-10-23T06:10:18.077" v="4085" actId="478"/>
          <ac:spMkLst>
            <pc:docMk/>
            <pc:sldMk cId="3166667842" sldId="456"/>
            <ac:spMk id="17" creationId="{E251B6FC-3E61-D039-A710-84329977BFE5}"/>
          </ac:spMkLst>
        </pc:spChg>
        <pc:spChg chg="del">
          <ac:chgData name="Hasegawa Kodai" userId="56c302d6-31a1-4e47-80b0-58198ac5fca1" providerId="ADAL" clId="{433DA481-83EC-4A8D-A35A-C4B8D003D004}" dt="2023-10-23T06:10:18.077" v="4085" actId="478"/>
          <ac:spMkLst>
            <pc:docMk/>
            <pc:sldMk cId="3166667842" sldId="456"/>
            <ac:spMk id="18" creationId="{223C942E-36BB-60DF-87FD-9340AC03E72D}"/>
          </ac:spMkLst>
        </pc:spChg>
        <pc:spChg chg="del">
          <ac:chgData name="Hasegawa Kodai" userId="56c302d6-31a1-4e47-80b0-58198ac5fca1" providerId="ADAL" clId="{433DA481-83EC-4A8D-A35A-C4B8D003D004}" dt="2023-10-23T06:10:00.698" v="4083" actId="478"/>
          <ac:spMkLst>
            <pc:docMk/>
            <pc:sldMk cId="3166667842" sldId="456"/>
            <ac:spMk id="19" creationId="{CC61D655-0AF3-72F9-E2A5-A14085949965}"/>
          </ac:spMkLst>
        </pc:spChg>
        <pc:spChg chg="del">
          <ac:chgData name="Hasegawa Kodai" userId="56c302d6-31a1-4e47-80b0-58198ac5fca1" providerId="ADAL" clId="{433DA481-83EC-4A8D-A35A-C4B8D003D004}" dt="2023-10-23T06:10:18.077" v="4085" actId="478"/>
          <ac:spMkLst>
            <pc:docMk/>
            <pc:sldMk cId="3166667842" sldId="456"/>
            <ac:spMk id="20" creationId="{2607ED8B-8EB4-8DA9-AD42-9196EF6321B2}"/>
          </ac:spMkLst>
        </pc:spChg>
        <pc:spChg chg="del">
          <ac:chgData name="Hasegawa Kodai" userId="56c302d6-31a1-4e47-80b0-58198ac5fca1" providerId="ADAL" clId="{433DA481-83EC-4A8D-A35A-C4B8D003D004}" dt="2023-10-23T06:10:18.077" v="4085" actId="478"/>
          <ac:spMkLst>
            <pc:docMk/>
            <pc:sldMk cId="3166667842" sldId="456"/>
            <ac:spMk id="21" creationId="{3DC62830-8297-4AD2-B304-DCCE976F8AAA}"/>
          </ac:spMkLst>
        </pc:spChg>
        <pc:spChg chg="del">
          <ac:chgData name="Hasegawa Kodai" userId="56c302d6-31a1-4e47-80b0-58198ac5fca1" providerId="ADAL" clId="{433DA481-83EC-4A8D-A35A-C4B8D003D004}" dt="2023-10-23T06:10:18.077" v="4085" actId="478"/>
          <ac:spMkLst>
            <pc:docMk/>
            <pc:sldMk cId="3166667842" sldId="456"/>
            <ac:spMk id="22" creationId="{ECB5736C-9D74-003E-CBB2-087832F8A4EC}"/>
          </ac:spMkLst>
        </pc:spChg>
        <pc:spChg chg="add mod">
          <ac:chgData name="Hasegawa Kodai" userId="56c302d6-31a1-4e47-80b0-58198ac5fca1" providerId="ADAL" clId="{433DA481-83EC-4A8D-A35A-C4B8D003D004}" dt="2023-10-23T06:18:08.630" v="4596" actId="14100"/>
          <ac:spMkLst>
            <pc:docMk/>
            <pc:sldMk cId="3166667842" sldId="456"/>
            <ac:spMk id="23" creationId="{40B9641F-14CB-D49E-4398-22C32E82B544}"/>
          </ac:spMkLst>
        </pc:spChg>
        <pc:spChg chg="del">
          <ac:chgData name="Hasegawa Kodai" userId="56c302d6-31a1-4e47-80b0-58198ac5fca1" providerId="ADAL" clId="{433DA481-83EC-4A8D-A35A-C4B8D003D004}" dt="2023-10-23T06:10:00.698" v="4083" actId="478"/>
          <ac:spMkLst>
            <pc:docMk/>
            <pc:sldMk cId="3166667842" sldId="456"/>
            <ac:spMk id="24" creationId="{1CDD451D-5A94-3EEF-03FE-084259ED749E}"/>
          </ac:spMkLst>
        </pc:spChg>
        <pc:spChg chg="add mod">
          <ac:chgData name="Hasegawa Kodai" userId="56c302d6-31a1-4e47-80b0-58198ac5fca1" providerId="ADAL" clId="{433DA481-83EC-4A8D-A35A-C4B8D003D004}" dt="2023-10-23T06:13:39.178" v="4292" actId="1076"/>
          <ac:spMkLst>
            <pc:docMk/>
            <pc:sldMk cId="3166667842" sldId="456"/>
            <ac:spMk id="25" creationId="{2D791658-CAA0-49D5-A988-EA221F0881F8}"/>
          </ac:spMkLst>
        </pc:spChg>
        <pc:spChg chg="add mod">
          <ac:chgData name="Hasegawa Kodai" userId="56c302d6-31a1-4e47-80b0-58198ac5fca1" providerId="ADAL" clId="{433DA481-83EC-4A8D-A35A-C4B8D003D004}" dt="2023-10-23T06:14:55.830" v="4428" actId="20577"/>
          <ac:spMkLst>
            <pc:docMk/>
            <pc:sldMk cId="3166667842" sldId="456"/>
            <ac:spMk id="26" creationId="{A77E4F9D-2A6D-0098-257D-F527C9690EC4}"/>
          </ac:spMkLst>
        </pc:spChg>
        <pc:spChg chg="add mod">
          <ac:chgData name="Hasegawa Kodai" userId="56c302d6-31a1-4e47-80b0-58198ac5fca1" providerId="ADAL" clId="{433DA481-83EC-4A8D-A35A-C4B8D003D004}" dt="2023-10-23T06:16:31.263" v="4569" actId="1076"/>
          <ac:spMkLst>
            <pc:docMk/>
            <pc:sldMk cId="3166667842" sldId="456"/>
            <ac:spMk id="27" creationId="{DAD09576-5465-AF7D-B477-E0F82CB778E1}"/>
          </ac:spMkLst>
        </pc:spChg>
        <pc:spChg chg="add mod">
          <ac:chgData name="Hasegawa Kodai" userId="56c302d6-31a1-4e47-80b0-58198ac5fca1" providerId="ADAL" clId="{433DA481-83EC-4A8D-A35A-C4B8D003D004}" dt="2023-10-23T06:16:34.831" v="4571" actId="1076"/>
          <ac:spMkLst>
            <pc:docMk/>
            <pc:sldMk cId="3166667842" sldId="456"/>
            <ac:spMk id="28" creationId="{ED3E8825-553E-D548-4289-84C3BC9DBE82}"/>
          </ac:spMkLst>
        </pc:spChg>
        <pc:spChg chg="add mod">
          <ac:chgData name="Hasegawa Kodai" userId="56c302d6-31a1-4e47-80b0-58198ac5fca1" providerId="ADAL" clId="{433DA481-83EC-4A8D-A35A-C4B8D003D004}" dt="2023-10-23T06:16:53.845" v="4594" actId="20577"/>
          <ac:spMkLst>
            <pc:docMk/>
            <pc:sldMk cId="3166667842" sldId="456"/>
            <ac:spMk id="29" creationId="{9E9E3EEE-70D8-6C8B-3F12-D8455985A08A}"/>
          </ac:spMkLst>
        </pc:spChg>
        <pc:spChg chg="add mod">
          <ac:chgData name="Hasegawa Kodai" userId="56c302d6-31a1-4e47-80b0-58198ac5fca1" providerId="ADAL" clId="{433DA481-83EC-4A8D-A35A-C4B8D003D004}" dt="2023-10-23T06:19:27.963" v="4620"/>
          <ac:spMkLst>
            <pc:docMk/>
            <pc:sldMk cId="3166667842" sldId="456"/>
            <ac:spMk id="30" creationId="{0C48E41C-5DDC-3D8D-4B9B-B7A0D42EE8E9}"/>
          </ac:spMkLst>
        </pc:spChg>
        <pc:graphicFrameChg chg="modGraphic">
          <ac:chgData name="Hasegawa Kodai" userId="56c302d6-31a1-4e47-80b0-58198ac5fca1" providerId="ADAL" clId="{433DA481-83EC-4A8D-A35A-C4B8D003D004}" dt="2023-10-23T06:18:12.990" v="4597" actId="20577"/>
          <ac:graphicFrameMkLst>
            <pc:docMk/>
            <pc:sldMk cId="3166667842" sldId="456"/>
            <ac:graphicFrameMk id="3" creationId="{BEF4D563-AA31-5819-913B-DF7CB83D2C3B}"/>
          </ac:graphicFrameMkLst>
        </pc:graphicFrameChg>
      </pc:sldChg>
    </pc:docChg>
  </pc:docChgLst>
  <pc:docChgLst>
    <pc:chgData name="Hasegawa Makoto" userId="d254908d-6cb8-4cc5-8d6a-981425e22dfa" providerId="ADAL" clId="{395B680B-5061-46AB-B87D-58011B0AE88F}"/>
    <pc:docChg chg="undo redo custSel addSld delSld modSld sldOrd">
      <pc:chgData name="Hasegawa Makoto" userId="d254908d-6cb8-4cc5-8d6a-981425e22dfa" providerId="ADAL" clId="{395B680B-5061-46AB-B87D-58011B0AE88F}" dt="2023-11-09T05:29:02.720" v="5241" actId="20577"/>
      <pc:docMkLst>
        <pc:docMk/>
      </pc:docMkLst>
      <pc:sldChg chg="modSp mod">
        <pc:chgData name="Hasegawa Makoto" userId="d254908d-6cb8-4cc5-8d6a-981425e22dfa" providerId="ADAL" clId="{395B680B-5061-46AB-B87D-58011B0AE88F}" dt="2023-10-24T01:45:47.388" v="4" actId="20577"/>
        <pc:sldMkLst>
          <pc:docMk/>
          <pc:sldMk cId="2270728367" sldId="256"/>
        </pc:sldMkLst>
        <pc:spChg chg="mod">
          <ac:chgData name="Hasegawa Makoto" userId="d254908d-6cb8-4cc5-8d6a-981425e22dfa" providerId="ADAL" clId="{395B680B-5061-46AB-B87D-58011B0AE88F}" dt="2023-10-24T01:45:47.388" v="4" actId="20577"/>
          <ac:spMkLst>
            <pc:docMk/>
            <pc:sldMk cId="2270728367" sldId="256"/>
            <ac:spMk id="14" creationId="{DE20032F-2DE4-85ED-0E55-43F567FD4DD0}"/>
          </ac:spMkLst>
        </pc:spChg>
      </pc:sldChg>
      <pc:sldChg chg="modSp mod addCm delCm modCm">
        <pc:chgData name="Hasegawa Makoto" userId="d254908d-6cb8-4cc5-8d6a-981425e22dfa" providerId="ADAL" clId="{395B680B-5061-46AB-B87D-58011B0AE88F}" dt="2023-11-09T05:26:25.997" v="5217"/>
        <pc:sldMkLst>
          <pc:docMk/>
          <pc:sldMk cId="4293090324" sldId="294"/>
        </pc:sldMkLst>
        <pc:spChg chg="mod">
          <ac:chgData name="Hasegawa Makoto" userId="d254908d-6cb8-4cc5-8d6a-981425e22dfa" providerId="ADAL" clId="{395B680B-5061-46AB-B87D-58011B0AE88F}" dt="2023-11-09T05:26:19.619" v="5216" actId="20577"/>
          <ac:spMkLst>
            <pc:docMk/>
            <pc:sldMk cId="4293090324" sldId="294"/>
            <ac:spMk id="6" creationId="{661C45BD-0274-4DAD-A379-54AB314B2392}"/>
          </ac:spMkLst>
        </pc:spChg>
        <pc:extLst>
          <p:ext xmlns:p="http://schemas.openxmlformats.org/presentationml/2006/main" uri="{D6D511B9-2390-475A-947B-AFAB55BFBCF1}">
            <pc226:cmChg xmlns:pc226="http://schemas.microsoft.com/office/powerpoint/2022/06/main/command" chg="add del">
              <pc226:chgData name="Hasegawa Makoto" userId="d254908d-6cb8-4cc5-8d6a-981425e22dfa" providerId="ADAL" clId="{395B680B-5061-46AB-B87D-58011B0AE88F}" dt="2023-11-09T05:26:25.997" v="5217"/>
              <pc2:cmMkLst xmlns:pc2="http://schemas.microsoft.com/office/powerpoint/2019/9/main/command">
                <pc:docMk/>
                <pc:sldMk cId="4293090324" sldId="294"/>
                <pc2:cmMk id="{25CF5FB7-A02B-4996-880C-24613AD148CB}"/>
              </pc2:cmMkLst>
              <pc226:cmRplyChg chg="mod modRxn">
                <pc226:chgData name="Hasegawa Makoto" userId="d254908d-6cb8-4cc5-8d6a-981425e22dfa" providerId="ADAL" clId="{395B680B-5061-46AB-B87D-58011B0AE88F}" dt="2023-10-25T04:34:21.089" v="39"/>
                <pc2:cmRplyMkLst xmlns:pc2="http://schemas.microsoft.com/office/powerpoint/2019/9/main/command">
                  <pc:docMk/>
                  <pc:sldMk cId="4293090324" sldId="294"/>
                  <pc2:cmMk id="{25CF5FB7-A02B-4996-880C-24613AD148CB}"/>
                  <pc2:cmRplyMk id="{42C26D0E-AFC7-4970-9230-B4F0D2093124}"/>
                </pc2:cmRplyMkLst>
              </pc226:cmRplyChg>
            </pc226:cmChg>
          </p:ext>
        </pc:extLst>
      </pc:sldChg>
      <pc:sldChg chg="modSp mod">
        <pc:chgData name="Hasegawa Makoto" userId="d254908d-6cb8-4cc5-8d6a-981425e22dfa" providerId="ADAL" clId="{395B680B-5061-46AB-B87D-58011B0AE88F}" dt="2023-10-24T01:46:35.639" v="9" actId="20577"/>
        <pc:sldMkLst>
          <pc:docMk/>
          <pc:sldMk cId="2481676739" sldId="305"/>
        </pc:sldMkLst>
        <pc:graphicFrameChg chg="modGraphic">
          <ac:chgData name="Hasegawa Makoto" userId="d254908d-6cb8-4cc5-8d6a-981425e22dfa" providerId="ADAL" clId="{395B680B-5061-46AB-B87D-58011B0AE88F}" dt="2023-10-24T01:46:35.639" v="9" actId="20577"/>
          <ac:graphicFrameMkLst>
            <pc:docMk/>
            <pc:sldMk cId="2481676739" sldId="305"/>
            <ac:graphicFrameMk id="6" creationId="{D8A3BB78-BD30-4DD0-B412-17C1E8136B89}"/>
          </ac:graphicFrameMkLst>
        </pc:graphicFrameChg>
      </pc:sldChg>
      <pc:sldChg chg="ord">
        <pc:chgData name="Hasegawa Makoto" userId="d254908d-6cb8-4cc5-8d6a-981425e22dfa" providerId="ADAL" clId="{395B680B-5061-46AB-B87D-58011B0AE88F}" dt="2023-10-25T08:38:39.112" v="363" actId="20578"/>
        <pc:sldMkLst>
          <pc:docMk/>
          <pc:sldMk cId="2919583296" sldId="386"/>
        </pc:sldMkLst>
      </pc:sldChg>
      <pc:sldChg chg="modSp mod">
        <pc:chgData name="Hasegawa Makoto" userId="d254908d-6cb8-4cc5-8d6a-981425e22dfa" providerId="ADAL" clId="{395B680B-5061-46AB-B87D-58011B0AE88F}" dt="2023-11-09T05:29:02.720" v="5241" actId="20577"/>
        <pc:sldMkLst>
          <pc:docMk/>
          <pc:sldMk cId="4275226998" sldId="390"/>
        </pc:sldMkLst>
        <pc:spChg chg="mod">
          <ac:chgData name="Hasegawa Makoto" userId="d254908d-6cb8-4cc5-8d6a-981425e22dfa" providerId="ADAL" clId="{395B680B-5061-46AB-B87D-58011B0AE88F}" dt="2023-11-09T05:29:02.720" v="5241" actId="20577"/>
          <ac:spMkLst>
            <pc:docMk/>
            <pc:sldMk cId="4275226998" sldId="390"/>
            <ac:spMk id="4" creationId="{7E5715CB-1F36-C531-CC39-4069882093CF}"/>
          </ac:spMkLst>
        </pc:spChg>
      </pc:sldChg>
      <pc:sldChg chg="modSp mod">
        <pc:chgData name="Hasegawa Makoto" userId="d254908d-6cb8-4cc5-8d6a-981425e22dfa" providerId="ADAL" clId="{395B680B-5061-46AB-B87D-58011B0AE88F}" dt="2023-11-09T05:28:32.982" v="5240" actId="122"/>
        <pc:sldMkLst>
          <pc:docMk/>
          <pc:sldMk cId="2055505848" sldId="402"/>
        </pc:sldMkLst>
        <pc:spChg chg="mod">
          <ac:chgData name="Hasegawa Makoto" userId="d254908d-6cb8-4cc5-8d6a-981425e22dfa" providerId="ADAL" clId="{395B680B-5061-46AB-B87D-58011B0AE88F}" dt="2023-11-09T05:28:32.982" v="5240" actId="122"/>
          <ac:spMkLst>
            <pc:docMk/>
            <pc:sldMk cId="2055505848" sldId="402"/>
            <ac:spMk id="9" creationId="{2D049A27-62A5-AFC9-8E60-568B1ED5C4E2}"/>
          </ac:spMkLst>
        </pc:spChg>
      </pc:sldChg>
      <pc:sldChg chg="addCm modCm modNotesTx">
        <pc:chgData name="Hasegawa Makoto" userId="d254908d-6cb8-4cc5-8d6a-981425e22dfa" providerId="ADAL" clId="{395B680B-5061-46AB-B87D-58011B0AE88F}" dt="2023-10-24T03:01:07.878" v="36"/>
        <pc:sldMkLst>
          <pc:docMk/>
          <pc:sldMk cId="1855625846" sldId="403"/>
        </pc:sldMkLst>
        <pc:extLst>
          <p:ext xmlns:p="http://schemas.openxmlformats.org/presentationml/2006/main" uri="{D6D511B9-2390-475A-947B-AFAB55BFBCF1}">
            <pc226:cmChg xmlns:pc226="http://schemas.microsoft.com/office/powerpoint/2022/06/main/command" chg="add">
              <pc226:chgData name="Hasegawa Makoto" userId="d254908d-6cb8-4cc5-8d6a-981425e22dfa" providerId="ADAL" clId="{395B680B-5061-46AB-B87D-58011B0AE88F}" dt="2023-10-24T03:01:07.878" v="36"/>
              <pc2:cmMkLst xmlns:pc2="http://schemas.microsoft.com/office/powerpoint/2019/9/main/command">
                <pc:docMk/>
                <pc:sldMk cId="1855625846" sldId="403"/>
                <pc2:cmMk id="{4A86DA17-1816-4CB6-BF2C-E88FE378DD38}"/>
              </pc2:cmMkLst>
            </pc226:cmChg>
            <pc226:cmChg xmlns:pc226="http://schemas.microsoft.com/office/powerpoint/2022/06/main/command" chg="add">
              <pc226:chgData name="Hasegawa Makoto" userId="d254908d-6cb8-4cc5-8d6a-981425e22dfa" providerId="ADAL" clId="{395B680B-5061-46AB-B87D-58011B0AE88F}" dt="2023-10-24T03:00:30.178" v="35"/>
              <pc2:cmMkLst xmlns:pc2="http://schemas.microsoft.com/office/powerpoint/2019/9/main/command">
                <pc:docMk/>
                <pc:sldMk cId="1855625846" sldId="403"/>
                <pc2:cmMk id="{66240E20-AF94-465E-9D08-19E961231B81}"/>
              </pc2:cmMkLst>
              <pc226:cmRplyChg chg="add">
                <pc226:chgData name="Hasegawa Makoto" userId="d254908d-6cb8-4cc5-8d6a-981425e22dfa" providerId="ADAL" clId="{395B680B-5061-46AB-B87D-58011B0AE88F}" dt="2023-10-24T02:57:59.986" v="33"/>
                <pc2:cmRplyMkLst xmlns:pc2="http://schemas.microsoft.com/office/powerpoint/2019/9/main/command">
                  <pc:docMk/>
                  <pc:sldMk cId="1855625846" sldId="403"/>
                  <pc2:cmMk id="{66240E20-AF94-465E-9D08-19E961231B81}"/>
                  <pc2:cmRplyMk id="{4B25BF82-826B-451B-ABB5-F7E6A24D1CEF}"/>
                </pc2:cmRplyMkLst>
              </pc226:cmRplyChg>
              <pc226:cmRplyChg chg="add mod">
                <pc226:chgData name="Hasegawa Makoto" userId="d254908d-6cb8-4cc5-8d6a-981425e22dfa" providerId="ADAL" clId="{395B680B-5061-46AB-B87D-58011B0AE88F}" dt="2023-10-24T03:00:30.178" v="35"/>
                <pc2:cmRplyMkLst xmlns:pc2="http://schemas.microsoft.com/office/powerpoint/2019/9/main/command">
                  <pc:docMk/>
                  <pc:sldMk cId="1855625846" sldId="403"/>
                  <pc2:cmMk id="{66240E20-AF94-465E-9D08-19E961231B81}"/>
                  <pc2:cmRplyMk id="{79B193D0-5513-427C-9FAD-3CCD4B6DED99}"/>
                </pc2:cmRplyMkLst>
              </pc226:cmRplyChg>
            </pc226:cmChg>
          </p:ext>
        </pc:extLst>
      </pc:sldChg>
      <pc:sldChg chg="addCm">
        <pc:chgData name="Hasegawa Makoto" userId="d254908d-6cb8-4cc5-8d6a-981425e22dfa" providerId="ADAL" clId="{395B680B-5061-46AB-B87D-58011B0AE88F}" dt="2023-10-24T02:37:09.232" v="27"/>
        <pc:sldMkLst>
          <pc:docMk/>
          <pc:sldMk cId="1441513517" sldId="406"/>
        </pc:sldMkLst>
        <pc:extLst>
          <p:ext xmlns:p="http://schemas.openxmlformats.org/presentationml/2006/main" uri="{D6D511B9-2390-475A-947B-AFAB55BFBCF1}">
            <pc226:cmChg xmlns:pc226="http://schemas.microsoft.com/office/powerpoint/2022/06/main/command" chg="add">
              <pc226:chgData name="Hasegawa Makoto" userId="d254908d-6cb8-4cc5-8d6a-981425e22dfa" providerId="ADAL" clId="{395B680B-5061-46AB-B87D-58011B0AE88F}" dt="2023-10-24T02:37:09.232" v="27"/>
              <pc2:cmMkLst xmlns:pc2="http://schemas.microsoft.com/office/powerpoint/2019/9/main/command">
                <pc:docMk/>
                <pc:sldMk cId="1441513517" sldId="406"/>
                <pc2:cmMk id="{2B2A5BA4-9E5E-4DA9-8C03-CB3FD1449E33}"/>
              </pc2:cmMkLst>
            </pc226:cmChg>
          </p:ext>
        </pc:extLst>
      </pc:sldChg>
      <pc:sldChg chg="addSp delSp modSp mod ord">
        <pc:chgData name="Hasegawa Makoto" userId="d254908d-6cb8-4cc5-8d6a-981425e22dfa" providerId="ADAL" clId="{395B680B-5061-46AB-B87D-58011B0AE88F}" dt="2023-11-09T04:23:35.158" v="5140" actId="14100"/>
        <pc:sldMkLst>
          <pc:docMk/>
          <pc:sldMk cId="2454492353" sldId="440"/>
        </pc:sldMkLst>
        <pc:spChg chg="mod">
          <ac:chgData name="Hasegawa Makoto" userId="d254908d-6cb8-4cc5-8d6a-981425e22dfa" providerId="ADAL" clId="{395B680B-5061-46AB-B87D-58011B0AE88F}" dt="2023-11-09T04:22:04.620" v="5106" actId="20577"/>
          <ac:spMkLst>
            <pc:docMk/>
            <pc:sldMk cId="2454492353" sldId="440"/>
            <ac:spMk id="2" creationId="{00000000-0000-0000-0000-000000000000}"/>
          </ac:spMkLst>
        </pc:spChg>
        <pc:spChg chg="add mod">
          <ac:chgData name="Hasegawa Makoto" userId="d254908d-6cb8-4cc5-8d6a-981425e22dfa" providerId="ADAL" clId="{395B680B-5061-46AB-B87D-58011B0AE88F}" dt="2023-11-09T04:23:35.158" v="5140" actId="14100"/>
          <ac:spMkLst>
            <pc:docMk/>
            <pc:sldMk cId="2454492353" sldId="440"/>
            <ac:spMk id="5" creationId="{BBE69E70-0DB8-A749-5BAD-B4D49A0884C0}"/>
          </ac:spMkLst>
        </pc:spChg>
        <pc:spChg chg="del">
          <ac:chgData name="Hasegawa Makoto" userId="d254908d-6cb8-4cc5-8d6a-981425e22dfa" providerId="ADAL" clId="{395B680B-5061-46AB-B87D-58011B0AE88F}" dt="2023-11-09T04:22:08.107" v="5107" actId="478"/>
          <ac:spMkLst>
            <pc:docMk/>
            <pc:sldMk cId="2454492353" sldId="440"/>
            <ac:spMk id="10" creationId="{00000000-0000-0000-0000-000000000000}"/>
          </ac:spMkLst>
        </pc:spChg>
        <pc:graphicFrameChg chg="mod modGraphic">
          <ac:chgData name="Hasegawa Makoto" userId="d254908d-6cb8-4cc5-8d6a-981425e22dfa" providerId="ADAL" clId="{395B680B-5061-46AB-B87D-58011B0AE88F}" dt="2023-11-09T04:22:33.954" v="5126" actId="1076"/>
          <ac:graphicFrameMkLst>
            <pc:docMk/>
            <pc:sldMk cId="2454492353" sldId="440"/>
            <ac:graphicFrameMk id="3" creationId="{EA232E2C-26DF-5FEB-1C83-C82B27EEDE65}"/>
          </ac:graphicFrameMkLst>
        </pc:graphicFrameChg>
      </pc:sldChg>
      <pc:sldChg chg="modSp addCm delCm">
        <pc:chgData name="Hasegawa Makoto" userId="d254908d-6cb8-4cc5-8d6a-981425e22dfa" providerId="ADAL" clId="{395B680B-5061-46AB-B87D-58011B0AE88F}" dt="2023-11-09T05:24:12.037" v="5212"/>
        <pc:sldMkLst>
          <pc:docMk/>
          <pc:sldMk cId="3324086635" sldId="444"/>
        </pc:sldMkLst>
        <pc:graphicFrameChg chg="mod">
          <ac:chgData name="Hasegawa Makoto" userId="d254908d-6cb8-4cc5-8d6a-981425e22dfa" providerId="ADAL" clId="{395B680B-5061-46AB-B87D-58011B0AE88F}" dt="2023-11-09T05:24:12.037" v="5212"/>
          <ac:graphicFrameMkLst>
            <pc:docMk/>
            <pc:sldMk cId="3324086635" sldId="444"/>
            <ac:graphicFrameMk id="48" creationId="{00000000-0000-0000-0000-000000000000}"/>
          </ac:graphicFrameMkLst>
        </pc:graphicFrameChg>
        <pc:extLst>
          <p:ext xmlns:p="http://schemas.openxmlformats.org/presentationml/2006/main" uri="{D6D511B9-2390-475A-947B-AFAB55BFBCF1}">
            <pc226:cmChg xmlns:pc226="http://schemas.microsoft.com/office/powerpoint/2022/06/main/command" chg="add del">
              <pc226:chgData name="Hasegawa Makoto" userId="d254908d-6cb8-4cc5-8d6a-981425e22dfa" providerId="ADAL" clId="{395B680B-5061-46AB-B87D-58011B0AE88F}" dt="2023-11-09T05:23:30.886" v="5208"/>
              <pc2:cmMkLst xmlns:pc2="http://schemas.microsoft.com/office/powerpoint/2019/9/main/command">
                <pc:docMk/>
                <pc:sldMk cId="3324086635" sldId="444"/>
                <pc2:cmMk id="{AF946A37-D629-4744-A7FC-0516AE915B61}"/>
              </pc2:cmMkLst>
            </pc226:cmChg>
          </p:ext>
        </pc:extLst>
      </pc:sldChg>
      <pc:sldChg chg="modSp mod">
        <pc:chgData name="Hasegawa Makoto" userId="d254908d-6cb8-4cc5-8d6a-981425e22dfa" providerId="ADAL" clId="{395B680B-5061-46AB-B87D-58011B0AE88F}" dt="2023-10-25T09:40:53.352" v="1243" actId="20577"/>
        <pc:sldMkLst>
          <pc:docMk/>
          <pc:sldMk cId="2012521515" sldId="447"/>
        </pc:sldMkLst>
        <pc:spChg chg="mod">
          <ac:chgData name="Hasegawa Makoto" userId="d254908d-6cb8-4cc5-8d6a-981425e22dfa" providerId="ADAL" clId="{395B680B-5061-46AB-B87D-58011B0AE88F}" dt="2023-10-25T09:40:53.352" v="1243" actId="20577"/>
          <ac:spMkLst>
            <pc:docMk/>
            <pc:sldMk cId="2012521515" sldId="447"/>
            <ac:spMk id="4" creationId="{4CDB2BD6-4120-522C-E37E-308C4612EFEC}"/>
          </ac:spMkLst>
        </pc:spChg>
        <pc:spChg chg="mod">
          <ac:chgData name="Hasegawa Makoto" userId="d254908d-6cb8-4cc5-8d6a-981425e22dfa" providerId="ADAL" clId="{395B680B-5061-46AB-B87D-58011B0AE88F}" dt="2023-10-25T09:40:46.165" v="1226" actId="1076"/>
          <ac:spMkLst>
            <pc:docMk/>
            <pc:sldMk cId="2012521515" sldId="447"/>
            <ac:spMk id="6" creationId="{1878DA14-0C15-CDB0-4C11-2170B38AC5A3}"/>
          </ac:spMkLst>
        </pc:spChg>
      </pc:sldChg>
      <pc:sldChg chg="modSp mod">
        <pc:chgData name="Hasegawa Makoto" userId="d254908d-6cb8-4cc5-8d6a-981425e22dfa" providerId="ADAL" clId="{395B680B-5061-46AB-B87D-58011B0AE88F}" dt="2023-11-09T05:25:30.024" v="5215" actId="14100"/>
        <pc:sldMkLst>
          <pc:docMk/>
          <pc:sldMk cId="208375858" sldId="448"/>
        </pc:sldMkLst>
        <pc:spChg chg="mod">
          <ac:chgData name="Hasegawa Makoto" userId="d254908d-6cb8-4cc5-8d6a-981425e22dfa" providerId="ADAL" clId="{395B680B-5061-46AB-B87D-58011B0AE88F}" dt="2023-11-09T05:25:30.024" v="5215" actId="14100"/>
          <ac:spMkLst>
            <pc:docMk/>
            <pc:sldMk cId="208375858" sldId="448"/>
            <ac:spMk id="4" creationId="{F746CD22-1040-FDD0-4187-729D4DA1A67F}"/>
          </ac:spMkLst>
        </pc:spChg>
      </pc:sldChg>
      <pc:sldChg chg="addCm delCm">
        <pc:chgData name="Hasegawa Makoto" userId="d254908d-6cb8-4cc5-8d6a-981425e22dfa" providerId="ADAL" clId="{395B680B-5061-46AB-B87D-58011B0AE88F}" dt="2023-11-09T05:24:17.681" v="5213"/>
        <pc:sldMkLst>
          <pc:docMk/>
          <pc:sldMk cId="3604918520" sldId="449"/>
        </pc:sldMkLst>
        <pc:extLst>
          <p:ext xmlns:p="http://schemas.openxmlformats.org/presentationml/2006/main" uri="{D6D511B9-2390-475A-947B-AFAB55BFBCF1}">
            <pc226:cmChg xmlns:pc226="http://schemas.microsoft.com/office/powerpoint/2022/06/main/command" chg="add del">
              <pc226:chgData name="Hasegawa Makoto" userId="d254908d-6cb8-4cc5-8d6a-981425e22dfa" providerId="ADAL" clId="{395B680B-5061-46AB-B87D-58011B0AE88F}" dt="2023-11-09T05:24:17.681" v="5213"/>
              <pc2:cmMkLst xmlns:pc2="http://schemas.microsoft.com/office/powerpoint/2019/9/main/command">
                <pc:docMk/>
                <pc:sldMk cId="3604918520" sldId="449"/>
                <pc2:cmMk id="{3C48B9D7-3F83-43EA-8759-5360BD803885}"/>
              </pc2:cmMkLst>
            </pc226:cmChg>
          </p:ext>
        </pc:extLst>
      </pc:sldChg>
      <pc:sldChg chg="addSp delSp modSp mod">
        <pc:chgData name="Hasegawa Makoto" userId="d254908d-6cb8-4cc5-8d6a-981425e22dfa" providerId="ADAL" clId="{395B680B-5061-46AB-B87D-58011B0AE88F}" dt="2023-11-09T05:25:18.080" v="5214" actId="14100"/>
        <pc:sldMkLst>
          <pc:docMk/>
          <pc:sldMk cId="1674601786" sldId="450"/>
        </pc:sldMkLst>
        <pc:spChg chg="add del mod">
          <ac:chgData name="Hasegawa Makoto" userId="d254908d-6cb8-4cc5-8d6a-981425e22dfa" providerId="ADAL" clId="{395B680B-5061-46AB-B87D-58011B0AE88F}" dt="2023-11-09T04:27:54.300" v="5154" actId="478"/>
          <ac:spMkLst>
            <pc:docMk/>
            <pc:sldMk cId="1674601786" sldId="450"/>
            <ac:spMk id="4" creationId="{0F79CBA3-8220-D305-BD4D-6CEDBF99EDC9}"/>
          </ac:spMkLst>
        </pc:spChg>
        <pc:spChg chg="mod">
          <ac:chgData name="Hasegawa Makoto" userId="d254908d-6cb8-4cc5-8d6a-981425e22dfa" providerId="ADAL" clId="{395B680B-5061-46AB-B87D-58011B0AE88F}" dt="2023-11-09T05:25:18.080" v="5214" actId="14100"/>
          <ac:spMkLst>
            <pc:docMk/>
            <pc:sldMk cId="1674601786" sldId="450"/>
            <ac:spMk id="9" creationId="{00000000-0000-0000-0000-000000000000}"/>
          </ac:spMkLst>
        </pc:spChg>
      </pc:sldChg>
      <pc:sldChg chg="addSp delSp modSp mod ord addCm delCm modCm">
        <pc:chgData name="Hasegawa Makoto" userId="d254908d-6cb8-4cc5-8d6a-981425e22dfa" providerId="ADAL" clId="{395B680B-5061-46AB-B87D-58011B0AE88F}" dt="2023-11-09T05:23:05.682" v="5205"/>
        <pc:sldMkLst>
          <pc:docMk/>
          <pc:sldMk cId="889598730" sldId="451"/>
        </pc:sldMkLst>
        <pc:spChg chg="mod">
          <ac:chgData name="Hasegawa Makoto" userId="d254908d-6cb8-4cc5-8d6a-981425e22dfa" providerId="ADAL" clId="{395B680B-5061-46AB-B87D-58011B0AE88F}" dt="2023-11-09T03:44:01.572" v="4282" actId="1076"/>
          <ac:spMkLst>
            <pc:docMk/>
            <pc:sldMk cId="889598730" sldId="451"/>
            <ac:spMk id="4" creationId="{675F049F-791C-F857-7DA1-3115890C40D9}"/>
          </ac:spMkLst>
        </pc:spChg>
        <pc:spChg chg="add mod topLvl">
          <ac:chgData name="Hasegawa Makoto" userId="d254908d-6cb8-4cc5-8d6a-981425e22dfa" providerId="ADAL" clId="{395B680B-5061-46AB-B87D-58011B0AE88F}" dt="2023-11-09T03:26:46.087" v="4088" actId="1076"/>
          <ac:spMkLst>
            <pc:docMk/>
            <pc:sldMk cId="889598730" sldId="451"/>
            <ac:spMk id="5" creationId="{04F13D34-F586-F078-4022-82F77D6C2469}"/>
          </ac:spMkLst>
        </pc:spChg>
        <pc:spChg chg="add mod topLvl">
          <ac:chgData name="Hasegawa Makoto" userId="d254908d-6cb8-4cc5-8d6a-981425e22dfa" providerId="ADAL" clId="{395B680B-5061-46AB-B87D-58011B0AE88F}" dt="2023-11-09T03:26:46.087" v="4088" actId="1076"/>
          <ac:spMkLst>
            <pc:docMk/>
            <pc:sldMk cId="889598730" sldId="451"/>
            <ac:spMk id="6" creationId="{8B23C1C6-702F-71E8-7C7E-2FE609BA4D21}"/>
          </ac:spMkLst>
        </pc:spChg>
        <pc:spChg chg="add del mod">
          <ac:chgData name="Hasegawa Makoto" userId="d254908d-6cb8-4cc5-8d6a-981425e22dfa" providerId="ADAL" clId="{395B680B-5061-46AB-B87D-58011B0AE88F}" dt="2023-11-09T03:43:59" v="4281" actId="478"/>
          <ac:spMkLst>
            <pc:docMk/>
            <pc:sldMk cId="889598730" sldId="451"/>
            <ac:spMk id="10" creationId="{360D0125-A84F-526C-C831-22F11F2B1FB6}"/>
          </ac:spMkLst>
        </pc:spChg>
        <pc:spChg chg="del mod">
          <ac:chgData name="Hasegawa Makoto" userId="d254908d-6cb8-4cc5-8d6a-981425e22dfa" providerId="ADAL" clId="{395B680B-5061-46AB-B87D-58011B0AE88F}" dt="2023-11-09T03:37:17.366" v="4108" actId="478"/>
          <ac:spMkLst>
            <pc:docMk/>
            <pc:sldMk cId="889598730" sldId="451"/>
            <ac:spMk id="19" creationId="{00000000-0000-0000-0000-000000000000}"/>
          </ac:spMkLst>
        </pc:spChg>
        <pc:spChg chg="del mod">
          <ac:chgData name="Hasegawa Makoto" userId="d254908d-6cb8-4cc5-8d6a-981425e22dfa" providerId="ADAL" clId="{395B680B-5061-46AB-B87D-58011B0AE88F}" dt="2023-11-09T03:37:15.701" v="4107" actId="478"/>
          <ac:spMkLst>
            <pc:docMk/>
            <pc:sldMk cId="889598730" sldId="451"/>
            <ac:spMk id="20" creationId="{00000000-0000-0000-0000-000000000000}"/>
          </ac:spMkLst>
        </pc:spChg>
        <pc:spChg chg="del mod">
          <ac:chgData name="Hasegawa Makoto" userId="d254908d-6cb8-4cc5-8d6a-981425e22dfa" providerId="ADAL" clId="{395B680B-5061-46AB-B87D-58011B0AE88F}" dt="2023-11-09T03:37:20.854" v="4109" actId="478"/>
          <ac:spMkLst>
            <pc:docMk/>
            <pc:sldMk cId="889598730" sldId="451"/>
            <ac:spMk id="21" creationId="{00000000-0000-0000-0000-000000000000}"/>
          </ac:spMkLst>
        </pc:spChg>
        <pc:grpChg chg="add del mod">
          <ac:chgData name="Hasegawa Makoto" userId="d254908d-6cb8-4cc5-8d6a-981425e22dfa" providerId="ADAL" clId="{395B680B-5061-46AB-B87D-58011B0AE88F}" dt="2023-11-09T03:37:23.344" v="4110" actId="478"/>
          <ac:grpSpMkLst>
            <pc:docMk/>
            <pc:sldMk cId="889598730" sldId="451"/>
            <ac:grpSpMk id="8" creationId="{F985C9C6-5621-3FBC-A90A-2EC6B265A4CD}"/>
          </ac:grpSpMkLst>
        </pc:grpChg>
        <pc:picChg chg="add del">
          <ac:chgData name="Hasegawa Makoto" userId="d254908d-6cb8-4cc5-8d6a-981425e22dfa" providerId="ADAL" clId="{395B680B-5061-46AB-B87D-58011B0AE88F}" dt="2023-11-08T14:32:56.171" v="3818"/>
          <ac:picMkLst>
            <pc:docMk/>
            <pc:sldMk cId="889598730" sldId="451"/>
            <ac:picMk id="5" creationId="{4946D5F6-8A31-444A-6C1F-C1FA27DB5788}"/>
          </ac:picMkLst>
        </pc:picChg>
        <pc:picChg chg="add del mod">
          <ac:chgData name="Hasegawa Makoto" userId="d254908d-6cb8-4cc5-8d6a-981425e22dfa" providerId="ADAL" clId="{395B680B-5061-46AB-B87D-58011B0AE88F}" dt="2023-11-08T14:33:16.020" v="3824"/>
          <ac:picMkLst>
            <pc:docMk/>
            <pc:sldMk cId="889598730" sldId="451"/>
            <ac:picMk id="6" creationId="{CCAAB2B5-FF64-8ED9-85ED-52BD77EA24EC}"/>
          </ac:picMkLst>
        </pc:picChg>
        <pc:picChg chg="add del mod">
          <ac:chgData name="Hasegawa Makoto" userId="d254908d-6cb8-4cc5-8d6a-981425e22dfa" providerId="ADAL" clId="{395B680B-5061-46AB-B87D-58011B0AE88F}" dt="2023-11-09T03:33:26.917" v="4094" actId="478"/>
          <ac:picMkLst>
            <pc:docMk/>
            <pc:sldMk cId="889598730" sldId="451"/>
            <ac:picMk id="7" creationId="{E4E4CCB3-9BD2-21D4-69CB-BB2A99077CAE}"/>
          </ac:picMkLst>
        </pc:picChg>
        <pc:picChg chg="add del mod">
          <ac:chgData name="Hasegawa Makoto" userId="d254908d-6cb8-4cc5-8d6a-981425e22dfa" providerId="ADAL" clId="{395B680B-5061-46AB-B87D-58011B0AE88F}" dt="2023-11-09T03:37:14.613" v="4106" actId="478"/>
          <ac:picMkLst>
            <pc:docMk/>
            <pc:sldMk cId="889598730" sldId="451"/>
            <ac:picMk id="9" creationId="{042C1FA9-70C8-C1FE-ACFF-3A274E87B3A8}"/>
          </ac:picMkLst>
        </pc:picChg>
        <pc:picChg chg="del mod">
          <ac:chgData name="Hasegawa Makoto" userId="d254908d-6cb8-4cc5-8d6a-981425e22dfa" providerId="ADAL" clId="{395B680B-5061-46AB-B87D-58011B0AE88F}" dt="2023-11-08T14:41:41.390" v="3912" actId="478"/>
          <ac:picMkLst>
            <pc:docMk/>
            <pc:sldMk cId="889598730" sldId="451"/>
            <ac:picMk id="22" creationId="{00000000-0000-0000-0000-000000000000}"/>
          </ac:picMkLst>
        </pc:picChg>
        <pc:extLst>
          <p:ext xmlns:p="http://schemas.openxmlformats.org/presentationml/2006/main" uri="{D6D511B9-2390-475A-947B-AFAB55BFBCF1}">
            <pc226:cmChg xmlns:pc226="http://schemas.microsoft.com/office/powerpoint/2022/06/main/command" chg="add del mod">
              <pc226:chgData name="Hasegawa Makoto" userId="d254908d-6cb8-4cc5-8d6a-981425e22dfa" providerId="ADAL" clId="{395B680B-5061-46AB-B87D-58011B0AE88F}" dt="2023-11-09T05:23:05.682" v="5205"/>
              <pc2:cmMkLst xmlns:pc2="http://schemas.microsoft.com/office/powerpoint/2019/9/main/command">
                <pc:docMk/>
                <pc:sldMk cId="889598730" sldId="451"/>
                <pc2:cmMk id="{CFE4F46C-E3BC-4E66-A997-5BB4D3C9A592}"/>
              </pc2:cmMkLst>
              <pc226:cmRplyChg chg="add">
                <pc226:chgData name="Hasegawa Makoto" userId="d254908d-6cb8-4cc5-8d6a-981425e22dfa" providerId="ADAL" clId="{395B680B-5061-46AB-B87D-58011B0AE88F}" dt="2023-10-24T02:44:49.381" v="29"/>
                <pc2:cmRplyMkLst xmlns:pc2="http://schemas.microsoft.com/office/powerpoint/2019/9/main/command">
                  <pc:docMk/>
                  <pc:sldMk cId="889598730" sldId="451"/>
                  <pc2:cmMk id="{CFE4F46C-E3BC-4E66-A997-5BB4D3C9A592}"/>
                  <pc2:cmRplyMk id="{F1AF0A1C-0AB1-4EFF-86B7-919EE3F078D5}"/>
                </pc2:cmRplyMkLst>
              </pc226:cmRplyChg>
            </pc226:cmChg>
          </p:ext>
        </pc:extLst>
      </pc:sldChg>
      <pc:sldChg chg="addSp modSp del mod ord addCm modCm">
        <pc:chgData name="Hasegawa Makoto" userId="d254908d-6cb8-4cc5-8d6a-981425e22dfa" providerId="ADAL" clId="{395B680B-5061-46AB-B87D-58011B0AE88F}" dt="2023-11-09T04:10:25.501" v="4855" actId="2696"/>
        <pc:sldMkLst>
          <pc:docMk/>
          <pc:sldMk cId="3595357057" sldId="452"/>
        </pc:sldMkLst>
        <pc:spChg chg="add mod">
          <ac:chgData name="Hasegawa Makoto" userId="d254908d-6cb8-4cc5-8d6a-981425e22dfa" providerId="ADAL" clId="{395B680B-5061-46AB-B87D-58011B0AE88F}" dt="2023-10-25T10:08:51.664" v="2315" actId="14100"/>
          <ac:spMkLst>
            <pc:docMk/>
            <pc:sldMk cId="3595357057" sldId="452"/>
            <ac:spMk id="4" creationId="{91933CCB-EAF1-84FB-5201-BB7601CD3D39}"/>
          </ac:spMkLst>
        </pc:spChg>
        <pc:spChg chg="mod">
          <ac:chgData name="Hasegawa Makoto" userId="d254908d-6cb8-4cc5-8d6a-981425e22dfa" providerId="ADAL" clId="{395B680B-5061-46AB-B87D-58011B0AE88F}" dt="2023-10-25T09:46:09.756" v="1381" actId="1076"/>
          <ac:spMkLst>
            <pc:docMk/>
            <pc:sldMk cId="3595357057" sldId="452"/>
            <ac:spMk id="8" creationId="{00000000-0000-0000-0000-000000000000}"/>
          </ac:spMkLst>
        </pc:spChg>
        <pc:extLst>
          <p:ext xmlns:p="http://schemas.openxmlformats.org/presentationml/2006/main" uri="{D6D511B9-2390-475A-947B-AFAB55BFBCF1}">
            <pc226:cmChg xmlns:pc226="http://schemas.microsoft.com/office/powerpoint/2022/06/main/command" chg="add mod">
              <pc226:chgData name="Hasegawa Makoto" userId="d254908d-6cb8-4cc5-8d6a-981425e22dfa" providerId="ADAL" clId="{395B680B-5061-46AB-B87D-58011B0AE88F}" dt="2023-10-25T09:46:03.829" v="1379" actId="20577"/>
              <pc2:cmMkLst xmlns:pc2="http://schemas.microsoft.com/office/powerpoint/2019/9/main/command">
                <pc:docMk/>
                <pc:sldMk cId="3595357057" sldId="452"/>
                <pc2:cmMk id="{ED4C482A-78F0-4A66-8C0A-26DB6746D203}"/>
              </pc2:cmMkLst>
              <pc226:cmRplyChg chg="add">
                <pc226:chgData name="Hasegawa Makoto" userId="d254908d-6cb8-4cc5-8d6a-981425e22dfa" providerId="ADAL" clId="{395B680B-5061-46AB-B87D-58011B0AE88F}" dt="2023-10-25T04:32:45.475" v="38"/>
                <pc2:cmRplyMkLst xmlns:pc2="http://schemas.microsoft.com/office/powerpoint/2019/9/main/command">
                  <pc:docMk/>
                  <pc:sldMk cId="3595357057" sldId="452"/>
                  <pc2:cmMk id="{ED4C482A-78F0-4A66-8C0A-26DB6746D203}"/>
                  <pc2:cmRplyMk id="{1ED84742-7BC1-479A-8573-4CFDA65EEED7}"/>
                </pc2:cmRplyMkLst>
              </pc226:cmRplyChg>
              <pc226:cmRplyChg chg="add del">
                <pc226:chgData name="Hasegawa Makoto" userId="d254908d-6cb8-4cc5-8d6a-981425e22dfa" providerId="ADAL" clId="{395B680B-5061-46AB-B87D-58011B0AE88F}" dt="2023-10-25T09:45:13.627" v="1358"/>
                <pc2:cmRplyMkLst xmlns:pc2="http://schemas.microsoft.com/office/powerpoint/2019/9/main/command">
                  <pc:docMk/>
                  <pc:sldMk cId="3595357057" sldId="452"/>
                  <pc2:cmMk id="{ED4C482A-78F0-4A66-8C0A-26DB6746D203}"/>
                  <pc2:cmRplyMk id="{9190F35E-E807-4B19-A17E-A359DFA517CF}"/>
                </pc2:cmRplyMkLst>
              </pc226:cmRplyChg>
            </pc226:cmChg>
            <pc226:cmChg xmlns:pc226="http://schemas.microsoft.com/office/powerpoint/2022/06/main/command" chg="add mod">
              <pc226:chgData name="Hasegawa Makoto" userId="d254908d-6cb8-4cc5-8d6a-981425e22dfa" providerId="ADAL" clId="{395B680B-5061-46AB-B87D-58011B0AE88F}" dt="2023-10-25T10:08:44.259" v="2314" actId="20577"/>
              <pc2:cmMkLst xmlns:pc2="http://schemas.microsoft.com/office/powerpoint/2019/9/main/command">
                <pc:docMk/>
                <pc:sldMk cId="3595357057" sldId="452"/>
                <pc2:cmMk id="{56E4AC61-B8D2-44C6-ADD3-B07DC9193640}"/>
              </pc2:cmMkLst>
            </pc226:cmChg>
          </p:ext>
        </pc:extLst>
      </pc:sldChg>
      <pc:sldChg chg="addSp modSp del mod ord">
        <pc:chgData name="Hasegawa Makoto" userId="d254908d-6cb8-4cc5-8d6a-981425e22dfa" providerId="ADAL" clId="{395B680B-5061-46AB-B87D-58011B0AE88F}" dt="2023-11-09T04:10:32.449" v="4856" actId="2696"/>
        <pc:sldMkLst>
          <pc:docMk/>
          <pc:sldMk cId="386164127" sldId="453"/>
        </pc:sldMkLst>
        <pc:spChg chg="add mod">
          <ac:chgData name="Hasegawa Makoto" userId="d254908d-6cb8-4cc5-8d6a-981425e22dfa" providerId="ADAL" clId="{395B680B-5061-46AB-B87D-58011B0AE88F}" dt="2023-10-25T09:51:59.221" v="1690" actId="20577"/>
          <ac:spMkLst>
            <pc:docMk/>
            <pc:sldMk cId="386164127" sldId="453"/>
            <ac:spMk id="4" creationId="{4B4173A1-5138-B279-9BB3-F719DBA4EFE4}"/>
          </ac:spMkLst>
        </pc:spChg>
        <pc:spChg chg="mod">
          <ac:chgData name="Hasegawa Makoto" userId="d254908d-6cb8-4cc5-8d6a-981425e22dfa" providerId="ADAL" clId="{395B680B-5061-46AB-B87D-58011B0AE88F}" dt="2023-10-25T09:48:28.329" v="1500" actId="20577"/>
          <ac:spMkLst>
            <pc:docMk/>
            <pc:sldMk cId="386164127" sldId="453"/>
            <ac:spMk id="12" creationId="{00000000-0000-0000-0000-000000000000}"/>
          </ac:spMkLst>
        </pc:spChg>
      </pc:sldChg>
      <pc:sldChg chg="addSp delSp modSp mod ord addCm delCm modCm">
        <pc:chgData name="Hasegawa Makoto" userId="d254908d-6cb8-4cc5-8d6a-981425e22dfa" providerId="ADAL" clId="{395B680B-5061-46AB-B87D-58011B0AE88F}" dt="2023-11-09T05:22:56.170" v="5204"/>
        <pc:sldMkLst>
          <pc:docMk/>
          <pc:sldMk cId="2713465703" sldId="454"/>
        </pc:sldMkLst>
        <pc:spChg chg="mod">
          <ac:chgData name="Hasegawa Makoto" userId="d254908d-6cb8-4cc5-8d6a-981425e22dfa" providerId="ADAL" clId="{395B680B-5061-46AB-B87D-58011B0AE88F}" dt="2023-11-09T04:18:59.372" v="5029" actId="20577"/>
          <ac:spMkLst>
            <pc:docMk/>
            <pc:sldMk cId="2713465703" sldId="454"/>
            <ac:spMk id="2" creationId="{00000000-0000-0000-0000-000000000000}"/>
          </ac:spMkLst>
        </pc:spChg>
        <pc:spChg chg="del mod">
          <ac:chgData name="Hasegawa Makoto" userId="d254908d-6cb8-4cc5-8d6a-981425e22dfa" providerId="ADAL" clId="{395B680B-5061-46AB-B87D-58011B0AE88F}" dt="2023-11-09T04:19:03.409" v="5030" actId="478"/>
          <ac:spMkLst>
            <pc:docMk/>
            <pc:sldMk cId="2713465703" sldId="454"/>
            <ac:spMk id="5" creationId="{8C2B5725-3DB8-B52C-0042-B1D31C9CBD21}"/>
          </ac:spMkLst>
        </pc:spChg>
        <pc:spChg chg="mod">
          <ac:chgData name="Hasegawa Makoto" userId="d254908d-6cb8-4cc5-8d6a-981425e22dfa" providerId="ADAL" clId="{395B680B-5061-46AB-B87D-58011B0AE88F}" dt="2023-10-25T10:06:28.314" v="2299" actId="207"/>
          <ac:spMkLst>
            <pc:docMk/>
            <pc:sldMk cId="2713465703" sldId="454"/>
            <ac:spMk id="6" creationId="{7C04F233-F420-FAD6-FA79-D070CD908A6E}"/>
          </ac:spMkLst>
        </pc:spChg>
        <pc:spChg chg="add del mod">
          <ac:chgData name="Hasegawa Makoto" userId="d254908d-6cb8-4cc5-8d6a-981425e22dfa" providerId="ADAL" clId="{395B680B-5061-46AB-B87D-58011B0AE88F}" dt="2023-10-25T08:37:29.550" v="250" actId="21"/>
          <ac:spMkLst>
            <pc:docMk/>
            <pc:sldMk cId="2713465703" sldId="454"/>
            <ac:spMk id="7" creationId="{F2D9E774-DFC1-E8A1-73F7-D10AFAFDE016}"/>
          </ac:spMkLst>
        </pc:spChg>
        <pc:spChg chg="add mod">
          <ac:chgData name="Hasegawa Makoto" userId="d254908d-6cb8-4cc5-8d6a-981425e22dfa" providerId="ADAL" clId="{395B680B-5061-46AB-B87D-58011B0AE88F}" dt="2023-10-25T09:56:04.370" v="1806" actId="208"/>
          <ac:spMkLst>
            <pc:docMk/>
            <pc:sldMk cId="2713465703" sldId="454"/>
            <ac:spMk id="8" creationId="{50062A09-8D85-0D15-D055-193CD4E2580F}"/>
          </ac:spMkLst>
        </pc:spChg>
        <pc:spChg chg="add mod">
          <ac:chgData name="Hasegawa Makoto" userId="d254908d-6cb8-4cc5-8d6a-981425e22dfa" providerId="ADAL" clId="{395B680B-5061-46AB-B87D-58011B0AE88F}" dt="2023-10-25T09:56:04.370" v="1806" actId="208"/>
          <ac:spMkLst>
            <pc:docMk/>
            <pc:sldMk cId="2713465703" sldId="454"/>
            <ac:spMk id="9" creationId="{7B79E0A4-966A-20B9-DECB-08DB2CB20C56}"/>
          </ac:spMkLst>
        </pc:spChg>
        <pc:spChg chg="add del mod">
          <ac:chgData name="Hasegawa Makoto" userId="d254908d-6cb8-4cc5-8d6a-981425e22dfa" providerId="ADAL" clId="{395B680B-5061-46AB-B87D-58011B0AE88F}" dt="2023-10-25T10:04:19.197" v="2277" actId="478"/>
          <ac:spMkLst>
            <pc:docMk/>
            <pc:sldMk cId="2713465703" sldId="454"/>
            <ac:spMk id="10" creationId="{1D123105-E6FB-4162-73EE-FE760F70A5AD}"/>
          </ac:spMkLst>
        </pc:spChg>
        <pc:spChg chg="add del mod">
          <ac:chgData name="Hasegawa Makoto" userId="d254908d-6cb8-4cc5-8d6a-981425e22dfa" providerId="ADAL" clId="{395B680B-5061-46AB-B87D-58011B0AE88F}" dt="2023-10-25T10:05:32.313" v="2290" actId="478"/>
          <ac:spMkLst>
            <pc:docMk/>
            <pc:sldMk cId="2713465703" sldId="454"/>
            <ac:spMk id="11" creationId="{1402F94A-E731-748A-ADE2-C9D4A690DD2B}"/>
          </ac:spMkLst>
        </pc:spChg>
        <pc:spChg chg="add mod">
          <ac:chgData name="Hasegawa Makoto" userId="d254908d-6cb8-4cc5-8d6a-981425e22dfa" providerId="ADAL" clId="{395B680B-5061-46AB-B87D-58011B0AE88F}" dt="2023-11-09T04:20:53.785" v="5069" actId="1038"/>
          <ac:spMkLst>
            <pc:docMk/>
            <pc:sldMk cId="2713465703" sldId="454"/>
            <ac:spMk id="12" creationId="{5E22E8AF-00DA-7DF2-EF9C-C56FEEF4E305}"/>
          </ac:spMkLst>
        </pc:spChg>
        <pc:extLst>
          <p:ext xmlns:p="http://schemas.openxmlformats.org/presentationml/2006/main" uri="{D6D511B9-2390-475A-947B-AFAB55BFBCF1}">
            <pc226:cmChg xmlns:pc226="http://schemas.microsoft.com/office/powerpoint/2022/06/main/command" chg="add del mod">
              <pc226:chgData name="Hasegawa Makoto" userId="d254908d-6cb8-4cc5-8d6a-981425e22dfa" providerId="ADAL" clId="{395B680B-5061-46AB-B87D-58011B0AE88F}" dt="2023-11-09T05:22:56.170" v="5204"/>
              <pc2:cmMkLst xmlns:pc2="http://schemas.microsoft.com/office/powerpoint/2019/9/main/command">
                <pc:docMk/>
                <pc:sldMk cId="2713465703" sldId="454"/>
                <pc2:cmMk id="{BDE9A01C-0207-4E26-B003-8DD4FC3410EE}"/>
              </pc2:cmMkLst>
            </pc226:cmChg>
            <pc226:cmChg xmlns:pc226="http://schemas.microsoft.com/office/powerpoint/2022/06/main/command" chg="add del">
              <pc226:chgData name="Hasegawa Makoto" userId="d254908d-6cb8-4cc5-8d6a-981425e22dfa" providerId="ADAL" clId="{395B680B-5061-46AB-B87D-58011B0AE88F}" dt="2023-11-09T05:22:54.331" v="5203"/>
              <pc2:cmMkLst xmlns:pc2="http://schemas.microsoft.com/office/powerpoint/2019/9/main/command">
                <pc:docMk/>
                <pc:sldMk cId="2713465703" sldId="454"/>
                <pc2:cmMk id="{1AD4B0C1-B489-4544-9F94-6D05E5242348}"/>
              </pc2:cmMkLst>
              <pc226:cmRplyChg chg="add mod">
                <pc226:chgData name="Hasegawa Makoto" userId="d254908d-6cb8-4cc5-8d6a-981425e22dfa" providerId="ADAL" clId="{395B680B-5061-46AB-B87D-58011B0AE88F}" dt="2023-10-24T02:19:00.239" v="15"/>
                <pc2:cmRplyMkLst xmlns:pc2="http://schemas.microsoft.com/office/powerpoint/2019/9/main/command">
                  <pc:docMk/>
                  <pc:sldMk cId="2713465703" sldId="454"/>
                  <pc2:cmMk id="{1AD4B0C1-B489-4544-9F94-6D05E5242348}"/>
                  <pc2:cmRplyMk id="{77C0766F-B5F1-45C1-9C29-27AF650368BB}"/>
                </pc2:cmRplyMkLst>
              </pc226:cmRplyChg>
            </pc226:cmChg>
          </p:ext>
        </pc:extLst>
      </pc:sldChg>
      <pc:sldChg chg="addSp modSp mod ord addCm delCm modCm">
        <pc:chgData name="Hasegawa Makoto" userId="d254908d-6cb8-4cc5-8d6a-981425e22dfa" providerId="ADAL" clId="{395B680B-5061-46AB-B87D-58011B0AE88F}" dt="2023-11-09T05:23:19.439" v="5207"/>
        <pc:sldMkLst>
          <pc:docMk/>
          <pc:sldMk cId="1305901722" sldId="455"/>
        </pc:sldMkLst>
        <pc:spChg chg="mod">
          <ac:chgData name="Hasegawa Makoto" userId="d254908d-6cb8-4cc5-8d6a-981425e22dfa" providerId="ADAL" clId="{395B680B-5061-46AB-B87D-58011B0AE88F}" dt="2023-10-25T10:21:40.410" v="3099" actId="20577"/>
          <ac:spMkLst>
            <pc:docMk/>
            <pc:sldMk cId="1305901722" sldId="455"/>
            <ac:spMk id="2" creationId="{00000000-0000-0000-0000-000000000000}"/>
          </ac:spMkLst>
        </pc:spChg>
        <pc:spChg chg="mod">
          <ac:chgData name="Hasegawa Makoto" userId="d254908d-6cb8-4cc5-8d6a-981425e22dfa" providerId="ADAL" clId="{395B680B-5061-46AB-B87D-58011B0AE88F}" dt="2023-10-25T08:33:19.254" v="68" actId="1036"/>
          <ac:spMkLst>
            <pc:docMk/>
            <pc:sldMk cId="1305901722" sldId="455"/>
            <ac:spMk id="3" creationId="{23A0B4C4-35B9-60A0-D2E1-01E7C3622845}"/>
          </ac:spMkLst>
        </pc:spChg>
        <pc:spChg chg="mod">
          <ac:chgData name="Hasegawa Makoto" userId="d254908d-6cb8-4cc5-8d6a-981425e22dfa" providerId="ADAL" clId="{395B680B-5061-46AB-B87D-58011B0AE88F}" dt="2023-10-25T10:21:56.398" v="3101" actId="20577"/>
          <ac:spMkLst>
            <pc:docMk/>
            <pc:sldMk cId="1305901722" sldId="455"/>
            <ac:spMk id="4" creationId="{EC5E25FF-F027-4477-36F6-A7498828D87F}"/>
          </ac:spMkLst>
        </pc:spChg>
        <pc:spChg chg="add mod">
          <ac:chgData name="Hasegawa Makoto" userId="d254908d-6cb8-4cc5-8d6a-981425e22dfa" providerId="ADAL" clId="{395B680B-5061-46AB-B87D-58011B0AE88F}" dt="2023-10-25T08:33:54.750" v="71" actId="13822"/>
          <ac:spMkLst>
            <pc:docMk/>
            <pc:sldMk cId="1305901722" sldId="455"/>
            <ac:spMk id="6" creationId="{E816B3C9-27D0-782B-FA30-439974F4136C}"/>
          </ac:spMkLst>
        </pc:spChg>
        <pc:spChg chg="add mod">
          <ac:chgData name="Hasegawa Makoto" userId="d254908d-6cb8-4cc5-8d6a-981425e22dfa" providerId="ADAL" clId="{395B680B-5061-46AB-B87D-58011B0AE88F}" dt="2023-10-25T10:21:29.580" v="3083" actId="20577"/>
          <ac:spMkLst>
            <pc:docMk/>
            <pc:sldMk cId="1305901722" sldId="455"/>
            <ac:spMk id="7" creationId="{75F7CBFC-14D7-F335-0207-E267CAF2340A}"/>
          </ac:spMkLst>
        </pc:spChg>
        <pc:spChg chg="add mod">
          <ac:chgData name="Hasegawa Makoto" userId="d254908d-6cb8-4cc5-8d6a-981425e22dfa" providerId="ADAL" clId="{395B680B-5061-46AB-B87D-58011B0AE88F}" dt="2023-10-25T10:23:13.688" v="3248" actId="20577"/>
          <ac:spMkLst>
            <pc:docMk/>
            <pc:sldMk cId="1305901722" sldId="455"/>
            <ac:spMk id="8" creationId="{632856A2-6CF6-DDB0-D27A-19513FC7E7C6}"/>
          </ac:spMkLst>
        </pc:spChg>
        <pc:spChg chg="mod">
          <ac:chgData name="Hasegawa Makoto" userId="d254908d-6cb8-4cc5-8d6a-981425e22dfa" providerId="ADAL" clId="{395B680B-5061-46AB-B87D-58011B0AE88F}" dt="2023-10-24T02:31:37.339" v="23" actId="20577"/>
          <ac:spMkLst>
            <pc:docMk/>
            <pc:sldMk cId="1305901722" sldId="455"/>
            <ac:spMk id="17" creationId="{00000000-0000-0000-0000-000000000000}"/>
          </ac:spMkLst>
        </pc:spChg>
        <pc:extLst>
          <p:ext xmlns:p="http://schemas.openxmlformats.org/presentationml/2006/main" uri="{D6D511B9-2390-475A-947B-AFAB55BFBCF1}">
            <pc226:cmChg xmlns:pc226="http://schemas.microsoft.com/office/powerpoint/2022/06/main/command" chg="add del">
              <pc226:chgData name="Hasegawa Makoto" userId="d254908d-6cb8-4cc5-8d6a-981425e22dfa" providerId="ADAL" clId="{395B680B-5061-46AB-B87D-58011B0AE88F}" dt="2023-11-09T05:23:19.439" v="5207"/>
              <pc2:cmMkLst xmlns:pc2="http://schemas.microsoft.com/office/powerpoint/2019/9/main/command">
                <pc:docMk/>
                <pc:sldMk cId="1305901722" sldId="455"/>
                <pc2:cmMk id="{3060D00C-0D7A-4B2E-9063-5E46875E3E16}"/>
              </pc2:cmMkLst>
              <pc226:cmRplyChg chg="mod modRxn">
                <pc226:chgData name="Hasegawa Makoto" userId="d254908d-6cb8-4cc5-8d6a-981425e22dfa" providerId="ADAL" clId="{395B680B-5061-46AB-B87D-58011B0AE88F}" dt="2023-10-25T04:31:08.608" v="37"/>
                <pc2:cmRplyMkLst xmlns:pc2="http://schemas.microsoft.com/office/powerpoint/2019/9/main/command">
                  <pc:docMk/>
                  <pc:sldMk cId="1305901722" sldId="455"/>
                  <pc2:cmMk id="{3060D00C-0D7A-4B2E-9063-5E46875E3E16}"/>
                  <pc2:cmRplyMk id="{52F06B25-C0BA-4E5D-A7B4-5465964249C1}"/>
                </pc2:cmRplyMkLst>
              </pc226:cmRplyChg>
              <pc226:cmRplyChg chg="add">
                <pc226:chgData name="Hasegawa Makoto" userId="d254908d-6cb8-4cc5-8d6a-981425e22dfa" providerId="ADAL" clId="{395B680B-5061-46AB-B87D-58011B0AE88F}" dt="2023-10-25T08:33:39.105" v="70"/>
                <pc2:cmRplyMkLst xmlns:pc2="http://schemas.microsoft.com/office/powerpoint/2019/9/main/command">
                  <pc:docMk/>
                  <pc:sldMk cId="1305901722" sldId="455"/>
                  <pc2:cmMk id="{3060D00C-0D7A-4B2E-9063-5E46875E3E16}"/>
                  <pc2:cmRplyMk id="{DAAF9E68-75CC-4B66-AD6C-C5A730183942}"/>
                </pc2:cmRplyMkLst>
              </pc226:cmRplyChg>
            </pc226:cmChg>
            <pc226:cmChg xmlns:pc226="http://schemas.microsoft.com/office/powerpoint/2022/06/main/command" chg="add del">
              <pc226:chgData name="Hasegawa Makoto" userId="d254908d-6cb8-4cc5-8d6a-981425e22dfa" providerId="ADAL" clId="{395B680B-5061-46AB-B87D-58011B0AE88F}" dt="2023-11-09T05:23:15.304" v="5206"/>
              <pc2:cmMkLst xmlns:pc2="http://schemas.microsoft.com/office/powerpoint/2019/9/main/command">
                <pc:docMk/>
                <pc:sldMk cId="1305901722" sldId="455"/>
                <pc2:cmMk id="{18A133A7-CEBB-4111-9BA0-AFDE10A33C4A}"/>
              </pc2:cmMkLst>
            </pc226:cmChg>
          </p:ext>
        </pc:extLst>
      </pc:sldChg>
      <pc:sldChg chg="modSp mod">
        <pc:chgData name="Hasegawa Makoto" userId="d254908d-6cb8-4cc5-8d6a-981425e22dfa" providerId="ADAL" clId="{395B680B-5061-46AB-B87D-58011B0AE88F}" dt="2023-11-09T05:27:38.504" v="5239" actId="20577"/>
        <pc:sldMkLst>
          <pc:docMk/>
          <pc:sldMk cId="1137427357" sldId="457"/>
        </pc:sldMkLst>
        <pc:spChg chg="mod">
          <ac:chgData name="Hasegawa Makoto" userId="d254908d-6cb8-4cc5-8d6a-981425e22dfa" providerId="ADAL" clId="{395B680B-5061-46AB-B87D-58011B0AE88F}" dt="2023-11-09T05:27:38.504" v="5239" actId="20577"/>
          <ac:spMkLst>
            <pc:docMk/>
            <pc:sldMk cId="1137427357" sldId="457"/>
            <ac:spMk id="15" creationId="{5EEBA7B4-3B9F-7588-D43B-132B549D0D55}"/>
          </ac:spMkLst>
        </pc:spChg>
        <pc:spChg chg="mod">
          <ac:chgData name="Hasegawa Makoto" userId="d254908d-6cb8-4cc5-8d6a-981425e22dfa" providerId="ADAL" clId="{395B680B-5061-46AB-B87D-58011B0AE88F}" dt="2023-11-09T05:27:25.663" v="5231" actId="20577"/>
          <ac:spMkLst>
            <pc:docMk/>
            <pc:sldMk cId="1137427357" sldId="457"/>
            <ac:spMk id="45" creationId="{B491ADE3-E858-B1BB-C161-EDC64D65BF47}"/>
          </ac:spMkLst>
        </pc:spChg>
        <pc:spChg chg="mod">
          <ac:chgData name="Hasegawa Makoto" userId="d254908d-6cb8-4cc5-8d6a-981425e22dfa" providerId="ADAL" clId="{395B680B-5061-46AB-B87D-58011B0AE88F}" dt="2023-11-09T05:27:08.233" v="5223" actId="3064"/>
          <ac:spMkLst>
            <pc:docMk/>
            <pc:sldMk cId="1137427357" sldId="457"/>
            <ac:spMk id="49" creationId="{9E4AB474-D64F-EFA0-FF5F-CE7A8A6790CA}"/>
          </ac:spMkLst>
        </pc:spChg>
      </pc:sldChg>
      <pc:sldChg chg="addSp delSp modSp new del mod ord">
        <pc:chgData name="Hasegawa Makoto" userId="d254908d-6cb8-4cc5-8d6a-981425e22dfa" providerId="ADAL" clId="{395B680B-5061-46AB-B87D-58011B0AE88F}" dt="2023-11-09T04:12:14.829" v="4857" actId="2696"/>
        <pc:sldMkLst>
          <pc:docMk/>
          <pc:sldMk cId="1299534680" sldId="459"/>
        </pc:sldMkLst>
        <pc:spChg chg="del">
          <ac:chgData name="Hasegawa Makoto" userId="d254908d-6cb8-4cc5-8d6a-981425e22dfa" providerId="ADAL" clId="{395B680B-5061-46AB-B87D-58011B0AE88F}" dt="2023-10-25T10:07:18.798" v="2302" actId="478"/>
          <ac:spMkLst>
            <pc:docMk/>
            <pc:sldMk cId="1299534680" sldId="459"/>
            <ac:spMk id="2" creationId="{F0A5EBFA-B009-5DDB-5B10-9BF43A17B64A}"/>
          </ac:spMkLst>
        </pc:spChg>
        <pc:spChg chg="del">
          <ac:chgData name="Hasegawa Makoto" userId="d254908d-6cb8-4cc5-8d6a-981425e22dfa" providerId="ADAL" clId="{395B680B-5061-46AB-B87D-58011B0AE88F}" dt="2023-10-25T10:07:19.845" v="2303" actId="478"/>
          <ac:spMkLst>
            <pc:docMk/>
            <pc:sldMk cId="1299534680" sldId="459"/>
            <ac:spMk id="3" creationId="{F001C5A1-EEB6-41D8-735A-FE6089A85413}"/>
          </ac:spMkLst>
        </pc:spChg>
        <pc:spChg chg="add mod">
          <ac:chgData name="Hasegawa Makoto" userId="d254908d-6cb8-4cc5-8d6a-981425e22dfa" providerId="ADAL" clId="{395B680B-5061-46AB-B87D-58011B0AE88F}" dt="2023-10-25T10:16:50.446" v="2785" actId="20577"/>
          <ac:spMkLst>
            <pc:docMk/>
            <pc:sldMk cId="1299534680" sldId="459"/>
            <ac:spMk id="5" creationId="{0BE32E57-DBBE-514F-F210-EEC58D33C621}"/>
          </ac:spMkLst>
        </pc:spChg>
        <pc:spChg chg="add mod">
          <ac:chgData name="Hasegawa Makoto" userId="d254908d-6cb8-4cc5-8d6a-981425e22dfa" providerId="ADAL" clId="{395B680B-5061-46AB-B87D-58011B0AE88F}" dt="2023-10-25T10:17:50.964" v="2786" actId="115"/>
          <ac:spMkLst>
            <pc:docMk/>
            <pc:sldMk cId="1299534680" sldId="459"/>
            <ac:spMk id="6" creationId="{DDE2640A-AB9D-AB66-F7F3-BC12425D8C8C}"/>
          </ac:spMkLst>
        </pc:spChg>
      </pc:sldChg>
      <pc:sldChg chg="addSp delSp modSp add mod ord">
        <pc:chgData name="Hasegawa Makoto" userId="d254908d-6cb8-4cc5-8d6a-981425e22dfa" providerId="ADAL" clId="{395B680B-5061-46AB-B87D-58011B0AE88F}" dt="2023-11-09T04:27:22.333" v="5153" actId="20577"/>
        <pc:sldMkLst>
          <pc:docMk/>
          <pc:sldMk cId="610172977" sldId="460"/>
        </pc:sldMkLst>
        <pc:spChg chg="del">
          <ac:chgData name="Hasegawa Makoto" userId="d254908d-6cb8-4cc5-8d6a-981425e22dfa" providerId="ADAL" clId="{395B680B-5061-46AB-B87D-58011B0AE88F}" dt="2023-10-25T10:18:15.543" v="2787" actId="478"/>
          <ac:spMkLst>
            <pc:docMk/>
            <pc:sldMk cId="610172977" sldId="460"/>
            <ac:spMk id="2" creationId="{F0A5EBFA-B009-5DDB-5B10-9BF43A17B64A}"/>
          </ac:spMkLst>
        </pc:spChg>
        <pc:spChg chg="del">
          <ac:chgData name="Hasegawa Makoto" userId="d254908d-6cb8-4cc5-8d6a-981425e22dfa" providerId="ADAL" clId="{395B680B-5061-46AB-B87D-58011B0AE88F}" dt="2023-10-25T10:18:16.576" v="2788" actId="478"/>
          <ac:spMkLst>
            <pc:docMk/>
            <pc:sldMk cId="610172977" sldId="460"/>
            <ac:spMk id="3" creationId="{F001C5A1-EEB6-41D8-735A-FE6089A85413}"/>
          </ac:spMkLst>
        </pc:spChg>
        <pc:spChg chg="del mod">
          <ac:chgData name="Hasegawa Makoto" userId="d254908d-6cb8-4cc5-8d6a-981425e22dfa" providerId="ADAL" clId="{395B680B-5061-46AB-B87D-58011B0AE88F}" dt="2023-10-25T10:27:47.321" v="3646" actId="478"/>
          <ac:spMkLst>
            <pc:docMk/>
            <pc:sldMk cId="610172977" sldId="460"/>
            <ac:spMk id="5" creationId="{0BE32E57-DBBE-514F-F210-EEC58D33C621}"/>
          </ac:spMkLst>
        </pc:spChg>
        <pc:spChg chg="add mod">
          <ac:chgData name="Hasegawa Makoto" userId="d254908d-6cb8-4cc5-8d6a-981425e22dfa" providerId="ADAL" clId="{395B680B-5061-46AB-B87D-58011B0AE88F}" dt="2023-10-25T10:22:48.106" v="3181" actId="20577"/>
          <ac:spMkLst>
            <pc:docMk/>
            <pc:sldMk cId="610172977" sldId="460"/>
            <ac:spMk id="6" creationId="{7CC043EA-4A42-AD5D-4BB9-DA3E485EAA5B}"/>
          </ac:spMkLst>
        </pc:spChg>
        <pc:spChg chg="add mod">
          <ac:chgData name="Hasegawa Makoto" userId="d254908d-6cb8-4cc5-8d6a-981425e22dfa" providerId="ADAL" clId="{395B680B-5061-46AB-B87D-58011B0AE88F}" dt="2023-10-25T10:27:57.279" v="3650" actId="1076"/>
          <ac:spMkLst>
            <pc:docMk/>
            <pc:sldMk cId="610172977" sldId="460"/>
            <ac:spMk id="7" creationId="{FE2A50D1-8970-DC60-D593-627B1D9A5E81}"/>
          </ac:spMkLst>
        </pc:spChg>
        <pc:spChg chg="mod">
          <ac:chgData name="Hasegawa Makoto" userId="d254908d-6cb8-4cc5-8d6a-981425e22dfa" providerId="ADAL" clId="{395B680B-5061-46AB-B87D-58011B0AE88F}" dt="2023-11-09T04:27:22.333" v="5153" actId="20577"/>
          <ac:spMkLst>
            <pc:docMk/>
            <pc:sldMk cId="610172977" sldId="460"/>
            <ac:spMk id="13" creationId="{F754E717-13D6-6AC6-0C71-4115F3B2767C}"/>
          </ac:spMkLst>
        </pc:spChg>
      </pc:sldChg>
      <pc:sldChg chg="add del">
        <pc:chgData name="Hasegawa Makoto" userId="d254908d-6cb8-4cc5-8d6a-981425e22dfa" providerId="ADAL" clId="{395B680B-5061-46AB-B87D-58011B0AE88F}" dt="2023-10-25T09:41:34.036" v="1245" actId="2890"/>
        <pc:sldMkLst>
          <pc:docMk/>
          <pc:sldMk cId="1959921499" sldId="461"/>
        </pc:sldMkLst>
      </pc:sldChg>
      <pc:sldChg chg="addSp delSp modSp add mod">
        <pc:chgData name="Hasegawa Makoto" userId="d254908d-6cb8-4cc5-8d6a-981425e22dfa" providerId="ADAL" clId="{395B680B-5061-46AB-B87D-58011B0AE88F}" dt="2023-10-25T09:43:42.792" v="1355" actId="255"/>
        <pc:sldMkLst>
          <pc:docMk/>
          <pc:sldMk cId="3994377810" sldId="461"/>
        </pc:sldMkLst>
        <pc:spChg chg="del mod">
          <ac:chgData name="Hasegawa Makoto" userId="d254908d-6cb8-4cc5-8d6a-981425e22dfa" providerId="ADAL" clId="{395B680B-5061-46AB-B87D-58011B0AE88F}" dt="2023-10-25T09:41:55.528" v="1269" actId="478"/>
          <ac:spMkLst>
            <pc:docMk/>
            <pc:sldMk cId="3994377810" sldId="461"/>
            <ac:spMk id="2" creationId="{00000000-0000-0000-0000-000000000000}"/>
          </ac:spMkLst>
        </pc:spChg>
        <pc:spChg chg="del">
          <ac:chgData name="Hasegawa Makoto" userId="d254908d-6cb8-4cc5-8d6a-981425e22dfa" providerId="ADAL" clId="{395B680B-5061-46AB-B87D-58011B0AE88F}" dt="2023-10-25T09:41:45.786" v="1248" actId="478"/>
          <ac:spMkLst>
            <pc:docMk/>
            <pc:sldMk cId="3994377810" sldId="461"/>
            <ac:spMk id="4" creationId="{4CDB2BD6-4120-522C-E37E-308C4612EFEC}"/>
          </ac:spMkLst>
        </pc:spChg>
        <pc:spChg chg="add mod">
          <ac:chgData name="Hasegawa Makoto" userId="d254908d-6cb8-4cc5-8d6a-981425e22dfa" providerId="ADAL" clId="{395B680B-5061-46AB-B87D-58011B0AE88F}" dt="2023-10-25T09:43:42.792" v="1355" actId="255"/>
          <ac:spMkLst>
            <pc:docMk/>
            <pc:sldMk cId="3994377810" sldId="461"/>
            <ac:spMk id="5" creationId="{F97BF0F4-A764-2744-0C7F-B39C59174242}"/>
          </ac:spMkLst>
        </pc:spChg>
        <pc:spChg chg="del">
          <ac:chgData name="Hasegawa Makoto" userId="d254908d-6cb8-4cc5-8d6a-981425e22dfa" providerId="ADAL" clId="{395B680B-5061-46AB-B87D-58011B0AE88F}" dt="2023-10-25T09:41:44.351" v="1247" actId="478"/>
          <ac:spMkLst>
            <pc:docMk/>
            <pc:sldMk cId="3994377810" sldId="461"/>
            <ac:spMk id="6" creationId="{1878DA14-0C15-CDB0-4C11-2170B38AC5A3}"/>
          </ac:spMkLst>
        </pc:spChg>
      </pc:sldChg>
      <pc:sldChg chg="modSp add mod ord">
        <pc:chgData name="Hasegawa Makoto" userId="d254908d-6cb8-4cc5-8d6a-981425e22dfa" providerId="ADAL" clId="{395B680B-5061-46AB-B87D-58011B0AE88F}" dt="2023-10-25T10:07:12.898" v="2301"/>
        <pc:sldMkLst>
          <pc:docMk/>
          <pc:sldMk cId="4003339129" sldId="462"/>
        </pc:sldMkLst>
        <pc:spChg chg="mod">
          <ac:chgData name="Hasegawa Makoto" userId="d254908d-6cb8-4cc5-8d6a-981425e22dfa" providerId="ADAL" clId="{395B680B-5061-46AB-B87D-58011B0AE88F}" dt="2023-10-25T09:43:34.470" v="1354" actId="1076"/>
          <ac:spMkLst>
            <pc:docMk/>
            <pc:sldMk cId="4003339129" sldId="462"/>
            <ac:spMk id="5" creationId="{F97BF0F4-A764-2744-0C7F-B39C59174242}"/>
          </ac:spMkLst>
        </pc:spChg>
      </pc:sldChg>
      <pc:sldChg chg="delSp modSp add mod ord">
        <pc:chgData name="Hasegawa Makoto" userId="d254908d-6cb8-4cc5-8d6a-981425e22dfa" providerId="ADAL" clId="{395B680B-5061-46AB-B87D-58011B0AE88F}" dt="2023-10-25T10:21:17.022" v="3049"/>
        <pc:sldMkLst>
          <pc:docMk/>
          <pc:sldMk cId="1604999266" sldId="463"/>
        </pc:sldMkLst>
        <pc:spChg chg="del">
          <ac:chgData name="Hasegawa Makoto" userId="d254908d-6cb8-4cc5-8d6a-981425e22dfa" providerId="ADAL" clId="{395B680B-5061-46AB-B87D-58011B0AE88F}" dt="2023-10-25T10:21:06.377" v="3046" actId="478"/>
          <ac:spMkLst>
            <pc:docMk/>
            <pc:sldMk cId="1604999266" sldId="463"/>
            <ac:spMk id="5" creationId="{0BE32E57-DBBE-514F-F210-EEC58D33C621}"/>
          </ac:spMkLst>
        </pc:spChg>
        <pc:spChg chg="mod">
          <ac:chgData name="Hasegawa Makoto" userId="d254908d-6cb8-4cc5-8d6a-981425e22dfa" providerId="ADAL" clId="{395B680B-5061-46AB-B87D-58011B0AE88F}" dt="2023-10-25T10:21:10.511" v="3047" actId="1076"/>
          <ac:spMkLst>
            <pc:docMk/>
            <pc:sldMk cId="1604999266" sldId="463"/>
            <ac:spMk id="7" creationId="{FE2A50D1-8970-DC60-D593-627B1D9A5E81}"/>
          </ac:spMkLst>
        </pc:spChg>
      </pc:sldChg>
      <pc:sldChg chg="modSp add mod ord">
        <pc:chgData name="Hasegawa Makoto" userId="d254908d-6cb8-4cc5-8d6a-981425e22dfa" providerId="ADAL" clId="{395B680B-5061-46AB-B87D-58011B0AE88F}" dt="2023-10-25T10:28:39.058" v="3693" actId="113"/>
        <pc:sldMkLst>
          <pc:docMk/>
          <pc:sldMk cId="3401004384" sldId="464"/>
        </pc:sldMkLst>
        <pc:spChg chg="mod">
          <ac:chgData name="Hasegawa Makoto" userId="d254908d-6cb8-4cc5-8d6a-981425e22dfa" providerId="ADAL" clId="{395B680B-5061-46AB-B87D-58011B0AE88F}" dt="2023-10-25T10:28:39.058" v="3693" actId="113"/>
          <ac:spMkLst>
            <pc:docMk/>
            <pc:sldMk cId="3401004384" sldId="464"/>
            <ac:spMk id="5" creationId="{F97BF0F4-A764-2744-0C7F-B39C59174242}"/>
          </ac:spMkLst>
        </pc:spChg>
      </pc:sldChg>
      <pc:sldChg chg="addSp delSp modSp add mod">
        <pc:chgData name="Hasegawa Makoto" userId="d254908d-6cb8-4cc5-8d6a-981425e22dfa" providerId="ADAL" clId="{395B680B-5061-46AB-B87D-58011B0AE88F}" dt="2023-11-09T05:22:09.342" v="5202" actId="1037"/>
        <pc:sldMkLst>
          <pc:docMk/>
          <pc:sldMk cId="1701851510" sldId="465"/>
        </pc:sldMkLst>
        <pc:spChg chg="del">
          <ac:chgData name="Hasegawa Makoto" userId="d254908d-6cb8-4cc5-8d6a-981425e22dfa" providerId="ADAL" clId="{395B680B-5061-46AB-B87D-58011B0AE88F}" dt="2023-11-09T03:44:07.430" v="4283" actId="478"/>
          <ac:spMkLst>
            <pc:docMk/>
            <pc:sldMk cId="1701851510" sldId="465"/>
            <ac:spMk id="4" creationId="{675F049F-791C-F857-7DA1-3115890C40D9}"/>
          </ac:spMkLst>
        </pc:spChg>
        <pc:spChg chg="add mod">
          <ac:chgData name="Hasegawa Makoto" userId="d254908d-6cb8-4cc5-8d6a-981425e22dfa" providerId="ADAL" clId="{395B680B-5061-46AB-B87D-58011B0AE88F}" dt="2023-11-09T05:21:57.174" v="5199" actId="1035"/>
          <ac:spMkLst>
            <pc:docMk/>
            <pc:sldMk cId="1701851510" sldId="465"/>
            <ac:spMk id="4" creationId="{79A2C60E-415C-38DF-ACBA-DE2C1C7409D9}"/>
          </ac:spMkLst>
        </pc:spChg>
        <pc:spChg chg="mod topLvl">
          <ac:chgData name="Hasegawa Makoto" userId="d254908d-6cb8-4cc5-8d6a-981425e22dfa" providerId="ADAL" clId="{395B680B-5061-46AB-B87D-58011B0AE88F}" dt="2023-11-09T04:09:12.536" v="4852" actId="20577"/>
          <ac:spMkLst>
            <pc:docMk/>
            <pc:sldMk cId="1701851510" sldId="465"/>
            <ac:spMk id="5" creationId="{04F13D34-F586-F078-4022-82F77D6C2469}"/>
          </ac:spMkLst>
        </pc:spChg>
        <pc:spChg chg="add mod">
          <ac:chgData name="Hasegawa Makoto" userId="d254908d-6cb8-4cc5-8d6a-981425e22dfa" providerId="ADAL" clId="{395B680B-5061-46AB-B87D-58011B0AE88F}" dt="2023-11-09T05:22:09.342" v="5202" actId="1037"/>
          <ac:spMkLst>
            <pc:docMk/>
            <pc:sldMk cId="1701851510" sldId="465"/>
            <ac:spMk id="6" creationId="{24535671-7649-8D5E-8B1A-A754A27FBFF5}"/>
          </ac:spMkLst>
        </pc:spChg>
        <pc:spChg chg="del mod topLvl">
          <ac:chgData name="Hasegawa Makoto" userId="d254908d-6cb8-4cc5-8d6a-981425e22dfa" providerId="ADAL" clId="{395B680B-5061-46AB-B87D-58011B0AE88F}" dt="2023-11-09T03:48:15.694" v="4516" actId="478"/>
          <ac:spMkLst>
            <pc:docMk/>
            <pc:sldMk cId="1701851510" sldId="465"/>
            <ac:spMk id="6" creationId="{8B23C1C6-702F-71E8-7C7E-2FE609BA4D21}"/>
          </ac:spMkLst>
        </pc:spChg>
        <pc:spChg chg="add del mod">
          <ac:chgData name="Hasegawa Makoto" userId="d254908d-6cb8-4cc5-8d6a-981425e22dfa" providerId="ADAL" clId="{395B680B-5061-46AB-B87D-58011B0AE88F}" dt="2023-11-09T03:44:38.473" v="4348" actId="478"/>
          <ac:spMkLst>
            <pc:docMk/>
            <pc:sldMk cId="1701851510" sldId="465"/>
            <ac:spMk id="7" creationId="{B88A421D-9AC4-BEA6-9902-22ED6A3905FD}"/>
          </ac:spMkLst>
        </pc:spChg>
        <pc:spChg chg="add mod">
          <ac:chgData name="Hasegawa Makoto" userId="d254908d-6cb8-4cc5-8d6a-981425e22dfa" providerId="ADAL" clId="{395B680B-5061-46AB-B87D-58011B0AE88F}" dt="2023-11-09T04:09:25.729" v="4854" actId="404"/>
          <ac:spMkLst>
            <pc:docMk/>
            <pc:sldMk cId="1701851510" sldId="465"/>
            <ac:spMk id="10" creationId="{69E7A23D-00A5-FB19-8001-8E84F8225D59}"/>
          </ac:spMkLst>
        </pc:spChg>
        <pc:spChg chg="mod">
          <ac:chgData name="Hasegawa Makoto" userId="d254908d-6cb8-4cc5-8d6a-981425e22dfa" providerId="ADAL" clId="{395B680B-5061-46AB-B87D-58011B0AE88F}" dt="2023-11-09T03:44:50.770" v="4410" actId="20577"/>
          <ac:spMkLst>
            <pc:docMk/>
            <pc:sldMk cId="1701851510" sldId="465"/>
            <ac:spMk id="12" creationId="{00000000-0000-0000-0000-000000000000}"/>
          </ac:spMkLst>
        </pc:spChg>
        <pc:spChg chg="add del">
          <ac:chgData name="Hasegawa Makoto" userId="d254908d-6cb8-4cc5-8d6a-981425e22dfa" providerId="ADAL" clId="{395B680B-5061-46AB-B87D-58011B0AE88F}" dt="2023-11-09T03:52:50.652" v="4720" actId="22"/>
          <ac:spMkLst>
            <pc:docMk/>
            <pc:sldMk cId="1701851510" sldId="465"/>
            <ac:spMk id="13" creationId="{A564B85D-2AEC-7437-D4DE-CE83FEBF5A85}"/>
          </ac:spMkLst>
        </pc:spChg>
        <pc:spChg chg="add mod">
          <ac:chgData name="Hasegawa Makoto" userId="d254908d-6cb8-4cc5-8d6a-981425e22dfa" providerId="ADAL" clId="{395B680B-5061-46AB-B87D-58011B0AE88F}" dt="2023-11-09T03:54:38.769" v="4760" actId="115"/>
          <ac:spMkLst>
            <pc:docMk/>
            <pc:sldMk cId="1701851510" sldId="465"/>
            <ac:spMk id="15" creationId="{18F8CD01-5977-3666-5D42-E2FD0CD1EB3C}"/>
          </ac:spMkLst>
        </pc:spChg>
        <pc:spChg chg="mod">
          <ac:chgData name="Hasegawa Makoto" userId="d254908d-6cb8-4cc5-8d6a-981425e22dfa" providerId="ADAL" clId="{395B680B-5061-46AB-B87D-58011B0AE88F}" dt="2023-11-09T05:20:54.348" v="5165" actId="1036"/>
          <ac:spMkLst>
            <pc:docMk/>
            <pc:sldMk cId="1701851510" sldId="465"/>
            <ac:spMk id="19" creationId="{00000000-0000-0000-0000-000000000000}"/>
          </ac:spMkLst>
        </pc:spChg>
        <pc:spChg chg="mod">
          <ac:chgData name="Hasegawa Makoto" userId="d254908d-6cb8-4cc5-8d6a-981425e22dfa" providerId="ADAL" clId="{395B680B-5061-46AB-B87D-58011B0AE88F}" dt="2023-11-09T05:20:54.348" v="5165" actId="1036"/>
          <ac:spMkLst>
            <pc:docMk/>
            <pc:sldMk cId="1701851510" sldId="465"/>
            <ac:spMk id="20" creationId="{00000000-0000-0000-0000-000000000000}"/>
          </ac:spMkLst>
        </pc:spChg>
        <pc:spChg chg="mod">
          <ac:chgData name="Hasegawa Makoto" userId="d254908d-6cb8-4cc5-8d6a-981425e22dfa" providerId="ADAL" clId="{395B680B-5061-46AB-B87D-58011B0AE88F}" dt="2023-11-09T03:49:20.825" v="4548" actId="1076"/>
          <ac:spMkLst>
            <pc:docMk/>
            <pc:sldMk cId="1701851510" sldId="465"/>
            <ac:spMk id="21" creationId="{00000000-0000-0000-0000-000000000000}"/>
          </ac:spMkLst>
        </pc:spChg>
        <pc:spChg chg="add mod">
          <ac:chgData name="Hasegawa Makoto" userId="d254908d-6cb8-4cc5-8d6a-981425e22dfa" providerId="ADAL" clId="{395B680B-5061-46AB-B87D-58011B0AE88F}" dt="2023-11-09T04:17:06.268" v="4989" actId="1076"/>
          <ac:spMkLst>
            <pc:docMk/>
            <pc:sldMk cId="1701851510" sldId="465"/>
            <ac:spMk id="22" creationId="{F3C045C1-CAA4-D098-5D56-C4B8F02BC384}"/>
          </ac:spMkLst>
        </pc:spChg>
        <pc:grpChg chg="del mod">
          <ac:chgData name="Hasegawa Makoto" userId="d254908d-6cb8-4cc5-8d6a-981425e22dfa" providerId="ADAL" clId="{395B680B-5061-46AB-B87D-58011B0AE88F}" dt="2023-11-09T03:48:15.694" v="4516" actId="478"/>
          <ac:grpSpMkLst>
            <pc:docMk/>
            <pc:sldMk cId="1701851510" sldId="465"/>
            <ac:grpSpMk id="8" creationId="{F985C9C6-5621-3FBC-A90A-2EC6B265A4CD}"/>
          </ac:grpSpMkLst>
        </pc:grpChg>
        <pc:grpChg chg="add mod">
          <ac:chgData name="Hasegawa Makoto" userId="d254908d-6cb8-4cc5-8d6a-981425e22dfa" providerId="ADAL" clId="{395B680B-5061-46AB-B87D-58011B0AE88F}" dt="2023-11-09T03:54:30.148" v="4757" actId="1076"/>
          <ac:grpSpMkLst>
            <pc:docMk/>
            <pc:sldMk cId="1701851510" sldId="465"/>
            <ac:grpSpMk id="16" creationId="{B923003B-39A5-53EE-E6EA-C040F4035833}"/>
          </ac:grpSpMkLst>
        </pc:grpChg>
        <pc:picChg chg="del mod">
          <ac:chgData name="Hasegawa Makoto" userId="d254908d-6cb8-4cc5-8d6a-981425e22dfa" providerId="ADAL" clId="{395B680B-5061-46AB-B87D-58011B0AE88F}" dt="2023-11-09T04:07:10.808" v="4766" actId="478"/>
          <ac:picMkLst>
            <pc:docMk/>
            <pc:sldMk cId="1701851510" sldId="465"/>
            <ac:picMk id="9" creationId="{042C1FA9-70C8-C1FE-ACFF-3A274E87B3A8}"/>
          </ac:picMkLst>
        </pc:picChg>
        <pc:picChg chg="add del mod">
          <ac:chgData name="Hasegawa Makoto" userId="d254908d-6cb8-4cc5-8d6a-981425e22dfa" providerId="ADAL" clId="{395B680B-5061-46AB-B87D-58011B0AE88F}" dt="2023-11-09T04:08:09.715" v="4772" actId="478"/>
          <ac:picMkLst>
            <pc:docMk/>
            <pc:sldMk cId="1701851510" sldId="465"/>
            <ac:picMk id="17" creationId="{66D699E5-4D4E-ED5A-10D9-A2229232725E}"/>
          </ac:picMkLst>
        </pc:picChg>
        <pc:picChg chg="add mod">
          <ac:chgData name="Hasegawa Makoto" userId="d254908d-6cb8-4cc5-8d6a-981425e22dfa" providerId="ADAL" clId="{395B680B-5061-46AB-B87D-58011B0AE88F}" dt="2023-11-09T05:20:54.348" v="5165" actId="1036"/>
          <ac:picMkLst>
            <pc:docMk/>
            <pc:sldMk cId="1701851510" sldId="465"/>
            <ac:picMk id="18" creationId="{A603B790-FE9A-7B3F-A507-64911AA5669A}"/>
          </ac:picMkLst>
        </pc:picChg>
      </pc:sldChg>
    </pc:docChg>
  </pc:docChgLst>
  <pc:docChgLst>
    <pc:chgData name="Hasegawa Kodai" userId="S::k.hasegawa@theatre-workshop.co.jp::56c302d6-31a1-4e47-80b0-58198ac5fca1" providerId="AD" clId="Web-{4028D776-5478-4025-9D4C-ACA4630DE2C5}"/>
    <pc:docChg chg="modSld">
      <pc:chgData name="Hasegawa Kodai" userId="S::k.hasegawa@theatre-workshop.co.jp::56c302d6-31a1-4e47-80b0-58198ac5fca1" providerId="AD" clId="Web-{4028D776-5478-4025-9D4C-ACA4630DE2C5}" dt="2024-02-05T08:23:35.963" v="1" actId="20577"/>
      <pc:docMkLst>
        <pc:docMk/>
      </pc:docMkLst>
      <pc:sldChg chg="modSp">
        <pc:chgData name="Hasegawa Kodai" userId="S::k.hasegawa@theatre-workshop.co.jp::56c302d6-31a1-4e47-80b0-58198ac5fca1" providerId="AD" clId="Web-{4028D776-5478-4025-9D4C-ACA4630DE2C5}" dt="2024-02-05T08:23:35.963" v="1" actId="20577"/>
        <pc:sldMkLst>
          <pc:docMk/>
          <pc:sldMk cId="1137427357" sldId="457"/>
        </pc:sldMkLst>
        <pc:spChg chg="mod">
          <ac:chgData name="Hasegawa Kodai" userId="S::k.hasegawa@theatre-workshop.co.jp::56c302d6-31a1-4e47-80b0-58198ac5fca1" providerId="AD" clId="Web-{4028D776-5478-4025-9D4C-ACA4630DE2C5}" dt="2024-02-05T08:23:35.963" v="1" actId="20577"/>
          <ac:spMkLst>
            <pc:docMk/>
            <pc:sldMk cId="1137427357" sldId="457"/>
            <ac:spMk id="7" creationId="{7E013D34-34EC-0039-5F53-01B42252247F}"/>
          </ac:spMkLst>
        </pc:spChg>
      </pc:sldChg>
    </pc:docChg>
  </pc:docChgLst>
  <pc:docChgLst>
    <pc:chgData name="Hasegawa Kodai" userId="S::k.hasegawa@theatre-workshop.co.jp::56c302d6-31a1-4e47-80b0-58198ac5fca1" providerId="AD" clId="Web-{A8AFA14C-B22D-4F6E-8011-786740A2171E}"/>
    <pc:docChg chg="modSld">
      <pc:chgData name="Hasegawa Kodai" userId="S::k.hasegawa@theatre-workshop.co.jp::56c302d6-31a1-4e47-80b0-58198ac5fca1" providerId="AD" clId="Web-{A8AFA14C-B22D-4F6E-8011-786740A2171E}" dt="2023-09-07T01:36:49.455" v="1" actId="20577"/>
      <pc:docMkLst>
        <pc:docMk/>
      </pc:docMkLst>
      <pc:sldChg chg="modSp">
        <pc:chgData name="Hasegawa Kodai" userId="S::k.hasegawa@theatre-workshop.co.jp::56c302d6-31a1-4e47-80b0-58198ac5fca1" providerId="AD" clId="Web-{A8AFA14C-B22D-4F6E-8011-786740A2171E}" dt="2023-09-07T01:36:49.455" v="1" actId="20577"/>
        <pc:sldMkLst>
          <pc:docMk/>
          <pc:sldMk cId="3287479137" sldId="358"/>
        </pc:sldMkLst>
        <pc:spChg chg="mod">
          <ac:chgData name="Hasegawa Kodai" userId="S::k.hasegawa@theatre-workshop.co.jp::56c302d6-31a1-4e47-80b0-58198ac5fca1" providerId="AD" clId="Web-{A8AFA14C-B22D-4F6E-8011-786740A2171E}" dt="2023-09-07T01:36:49.455" v="1" actId="20577"/>
          <ac:spMkLst>
            <pc:docMk/>
            <pc:sldMk cId="3287479137" sldId="358"/>
            <ac:spMk id="7" creationId="{11B43CF3-CB4A-3E97-3B07-186ABA3467AA}"/>
          </ac:spMkLst>
        </pc:spChg>
      </pc:sldChg>
    </pc:docChg>
  </pc:docChgLst>
  <pc:docChgLst>
    <pc:chgData name="Hasegawa Makoto" userId="d254908d-6cb8-4cc5-8d6a-981425e22dfa" providerId="ADAL" clId="{0D0BD616-C718-4709-A4AD-F86C3F7D4EB9}"/>
    <pc:docChg chg="undo custSel modSld">
      <pc:chgData name="Hasegawa Makoto" userId="d254908d-6cb8-4cc5-8d6a-981425e22dfa" providerId="ADAL" clId="{0D0BD616-C718-4709-A4AD-F86C3F7D4EB9}" dt="2023-07-10T08:03:57.357" v="244" actId="6549"/>
      <pc:docMkLst>
        <pc:docMk/>
      </pc:docMkLst>
      <pc:sldChg chg="modSp mod">
        <pc:chgData name="Hasegawa Makoto" userId="d254908d-6cb8-4cc5-8d6a-981425e22dfa" providerId="ADAL" clId="{0D0BD616-C718-4709-A4AD-F86C3F7D4EB9}" dt="2023-07-10T04:27:58.365" v="213" actId="14100"/>
        <pc:sldMkLst>
          <pc:docMk/>
          <pc:sldMk cId="182356633" sldId="287"/>
        </pc:sldMkLst>
        <pc:graphicFrameChg chg="modGraphic">
          <ac:chgData name="Hasegawa Makoto" userId="d254908d-6cb8-4cc5-8d6a-981425e22dfa" providerId="ADAL" clId="{0D0BD616-C718-4709-A4AD-F86C3F7D4EB9}" dt="2023-07-10T04:27:58.365" v="213" actId="14100"/>
          <ac:graphicFrameMkLst>
            <pc:docMk/>
            <pc:sldMk cId="182356633" sldId="287"/>
            <ac:graphicFrameMk id="33" creationId="{5BBD58A1-F5D9-EAC7-9C3C-AF499FC8657B}"/>
          </ac:graphicFrameMkLst>
        </pc:graphicFrameChg>
      </pc:sldChg>
      <pc:sldChg chg="modSp mod">
        <pc:chgData name="Hasegawa Makoto" userId="d254908d-6cb8-4cc5-8d6a-981425e22dfa" providerId="ADAL" clId="{0D0BD616-C718-4709-A4AD-F86C3F7D4EB9}" dt="2023-07-06T07:50:33.980" v="88" actId="947"/>
        <pc:sldMkLst>
          <pc:docMk/>
          <pc:sldMk cId="2059685402" sldId="290"/>
        </pc:sldMkLst>
        <pc:spChg chg="mod">
          <ac:chgData name="Hasegawa Makoto" userId="d254908d-6cb8-4cc5-8d6a-981425e22dfa" providerId="ADAL" clId="{0D0BD616-C718-4709-A4AD-F86C3F7D4EB9}" dt="2023-07-06T07:50:33.980" v="88" actId="947"/>
          <ac:spMkLst>
            <pc:docMk/>
            <pc:sldMk cId="2059685402" sldId="290"/>
            <ac:spMk id="8" creationId="{D8587BEE-3831-2C79-90A8-7CBDBE321D4A}"/>
          </ac:spMkLst>
        </pc:spChg>
      </pc:sldChg>
      <pc:sldChg chg="modSp mod">
        <pc:chgData name="Hasegawa Makoto" userId="d254908d-6cb8-4cc5-8d6a-981425e22dfa" providerId="ADAL" clId="{0D0BD616-C718-4709-A4AD-F86C3F7D4EB9}" dt="2023-07-10T08:03:57.357" v="244" actId="6549"/>
        <pc:sldMkLst>
          <pc:docMk/>
          <pc:sldMk cId="3928208867" sldId="295"/>
        </pc:sldMkLst>
        <pc:spChg chg="mod">
          <ac:chgData name="Hasegawa Makoto" userId="d254908d-6cb8-4cc5-8d6a-981425e22dfa" providerId="ADAL" clId="{0D0BD616-C718-4709-A4AD-F86C3F7D4EB9}" dt="2023-07-10T08:03:57.357" v="244" actId="6549"/>
          <ac:spMkLst>
            <pc:docMk/>
            <pc:sldMk cId="3928208867" sldId="295"/>
            <ac:spMk id="4" creationId="{34597BF7-016C-4464-89E9-06DB170A5556}"/>
          </ac:spMkLst>
        </pc:spChg>
      </pc:sldChg>
      <pc:sldChg chg="modSp mod">
        <pc:chgData name="Hasegawa Makoto" userId="d254908d-6cb8-4cc5-8d6a-981425e22dfa" providerId="ADAL" clId="{0D0BD616-C718-4709-A4AD-F86C3F7D4EB9}" dt="2023-07-06T07:35:27.620" v="47" actId="20577"/>
        <pc:sldMkLst>
          <pc:docMk/>
          <pc:sldMk cId="2297469763" sldId="343"/>
        </pc:sldMkLst>
        <pc:spChg chg="mod">
          <ac:chgData name="Hasegawa Makoto" userId="d254908d-6cb8-4cc5-8d6a-981425e22dfa" providerId="ADAL" clId="{0D0BD616-C718-4709-A4AD-F86C3F7D4EB9}" dt="2023-07-06T07:35:27.620" v="47" actId="20577"/>
          <ac:spMkLst>
            <pc:docMk/>
            <pc:sldMk cId="2297469763" sldId="343"/>
            <ac:spMk id="13" creationId="{1CED5A17-0936-2108-EA7C-74E78B0AA932}"/>
          </ac:spMkLst>
        </pc:spChg>
      </pc:sldChg>
      <pc:sldChg chg="modNotesTx">
        <pc:chgData name="Hasegawa Makoto" userId="d254908d-6cb8-4cc5-8d6a-981425e22dfa" providerId="ADAL" clId="{0D0BD616-C718-4709-A4AD-F86C3F7D4EB9}" dt="2023-07-06T08:06:33.628" v="212" actId="20577"/>
        <pc:sldMkLst>
          <pc:docMk/>
          <pc:sldMk cId="416056125" sldId="360"/>
        </pc:sldMkLst>
      </pc:sldChg>
      <pc:sldChg chg="modSp mod">
        <pc:chgData name="Hasegawa Makoto" userId="d254908d-6cb8-4cc5-8d6a-981425e22dfa" providerId="ADAL" clId="{0D0BD616-C718-4709-A4AD-F86C3F7D4EB9}" dt="2023-07-06T07:41:43.685" v="64" actId="14100"/>
        <pc:sldMkLst>
          <pc:docMk/>
          <pc:sldMk cId="3222080396" sldId="362"/>
        </pc:sldMkLst>
        <pc:spChg chg="mod">
          <ac:chgData name="Hasegawa Makoto" userId="d254908d-6cb8-4cc5-8d6a-981425e22dfa" providerId="ADAL" clId="{0D0BD616-C718-4709-A4AD-F86C3F7D4EB9}" dt="2023-07-06T07:41:43.685" v="64" actId="14100"/>
          <ac:spMkLst>
            <pc:docMk/>
            <pc:sldMk cId="3222080396" sldId="362"/>
            <ac:spMk id="2" creationId="{2ABE1497-970E-4042-9265-16DD154B377C}"/>
          </ac:spMkLst>
        </pc:spChg>
      </pc:sldChg>
      <pc:sldChg chg="modSp mod">
        <pc:chgData name="Hasegawa Makoto" userId="d254908d-6cb8-4cc5-8d6a-981425e22dfa" providerId="ADAL" clId="{0D0BD616-C718-4709-A4AD-F86C3F7D4EB9}" dt="2023-07-10T06:23:00.936" v="241" actId="1076"/>
        <pc:sldMkLst>
          <pc:docMk/>
          <pc:sldMk cId="91178111" sldId="366"/>
        </pc:sldMkLst>
        <pc:spChg chg="mod">
          <ac:chgData name="Hasegawa Makoto" userId="d254908d-6cb8-4cc5-8d6a-981425e22dfa" providerId="ADAL" clId="{0D0BD616-C718-4709-A4AD-F86C3F7D4EB9}" dt="2023-07-10T06:23:00.936" v="241" actId="1076"/>
          <ac:spMkLst>
            <pc:docMk/>
            <pc:sldMk cId="91178111" sldId="366"/>
            <ac:spMk id="3" creationId="{ACAE5BDF-EEFD-BA71-00B9-6BF5A20F38B4}"/>
          </ac:spMkLst>
        </pc:spChg>
        <pc:spChg chg="mod">
          <ac:chgData name="Hasegawa Makoto" userId="d254908d-6cb8-4cc5-8d6a-981425e22dfa" providerId="ADAL" clId="{0D0BD616-C718-4709-A4AD-F86C3F7D4EB9}" dt="2023-07-10T06:23:00.936" v="241" actId="1076"/>
          <ac:spMkLst>
            <pc:docMk/>
            <pc:sldMk cId="91178111" sldId="366"/>
            <ac:spMk id="4" creationId="{C482180E-1BE1-F52F-58D4-787E8BB66618}"/>
          </ac:spMkLst>
        </pc:spChg>
        <pc:spChg chg="mod">
          <ac:chgData name="Hasegawa Makoto" userId="d254908d-6cb8-4cc5-8d6a-981425e22dfa" providerId="ADAL" clId="{0D0BD616-C718-4709-A4AD-F86C3F7D4EB9}" dt="2023-07-10T06:23:00.936" v="241" actId="1076"/>
          <ac:spMkLst>
            <pc:docMk/>
            <pc:sldMk cId="91178111" sldId="366"/>
            <ac:spMk id="6" creationId="{29D018B0-DF3B-12DF-AAA0-67679AA72AB8}"/>
          </ac:spMkLst>
        </pc:spChg>
        <pc:spChg chg="mod">
          <ac:chgData name="Hasegawa Makoto" userId="d254908d-6cb8-4cc5-8d6a-981425e22dfa" providerId="ADAL" clId="{0D0BD616-C718-4709-A4AD-F86C3F7D4EB9}" dt="2023-07-10T06:23:00.936" v="241" actId="1076"/>
          <ac:spMkLst>
            <pc:docMk/>
            <pc:sldMk cId="91178111" sldId="366"/>
            <ac:spMk id="7" creationId="{17CFAF24-D7DA-A76C-5C5C-85B7DFC4FE04}"/>
          </ac:spMkLst>
        </pc:spChg>
        <pc:spChg chg="mod">
          <ac:chgData name="Hasegawa Makoto" userId="d254908d-6cb8-4cc5-8d6a-981425e22dfa" providerId="ADAL" clId="{0D0BD616-C718-4709-A4AD-F86C3F7D4EB9}" dt="2023-07-10T06:23:00.936" v="241" actId="1076"/>
          <ac:spMkLst>
            <pc:docMk/>
            <pc:sldMk cId="91178111" sldId="366"/>
            <ac:spMk id="8" creationId="{13F3624A-334B-D870-5F3B-1DB013E45A1F}"/>
          </ac:spMkLst>
        </pc:spChg>
        <pc:spChg chg="mod">
          <ac:chgData name="Hasegawa Makoto" userId="d254908d-6cb8-4cc5-8d6a-981425e22dfa" providerId="ADAL" clId="{0D0BD616-C718-4709-A4AD-F86C3F7D4EB9}" dt="2023-07-10T06:23:00.936" v="241" actId="1076"/>
          <ac:spMkLst>
            <pc:docMk/>
            <pc:sldMk cId="91178111" sldId="366"/>
            <ac:spMk id="10" creationId="{8597E668-18EB-79B4-71C3-9EBA6840FCCC}"/>
          </ac:spMkLst>
        </pc:spChg>
        <pc:spChg chg="mod">
          <ac:chgData name="Hasegawa Makoto" userId="d254908d-6cb8-4cc5-8d6a-981425e22dfa" providerId="ADAL" clId="{0D0BD616-C718-4709-A4AD-F86C3F7D4EB9}" dt="2023-07-10T06:23:00.936" v="241" actId="1076"/>
          <ac:spMkLst>
            <pc:docMk/>
            <pc:sldMk cId="91178111" sldId="366"/>
            <ac:spMk id="11" creationId="{0CA93DD8-B030-35D1-595D-216965B92AA8}"/>
          </ac:spMkLst>
        </pc:spChg>
        <pc:spChg chg="mod">
          <ac:chgData name="Hasegawa Makoto" userId="d254908d-6cb8-4cc5-8d6a-981425e22dfa" providerId="ADAL" clId="{0D0BD616-C718-4709-A4AD-F86C3F7D4EB9}" dt="2023-07-10T06:23:00.936" v="241" actId="1076"/>
          <ac:spMkLst>
            <pc:docMk/>
            <pc:sldMk cId="91178111" sldId="366"/>
            <ac:spMk id="12" creationId="{18A0B024-E3D4-10EB-0C66-01D93346F299}"/>
          </ac:spMkLst>
        </pc:spChg>
        <pc:spChg chg="mod">
          <ac:chgData name="Hasegawa Makoto" userId="d254908d-6cb8-4cc5-8d6a-981425e22dfa" providerId="ADAL" clId="{0D0BD616-C718-4709-A4AD-F86C3F7D4EB9}" dt="2023-07-10T06:23:00.936" v="241" actId="1076"/>
          <ac:spMkLst>
            <pc:docMk/>
            <pc:sldMk cId="91178111" sldId="366"/>
            <ac:spMk id="14" creationId="{CE29F751-6F75-20A7-695A-980E566094D5}"/>
          </ac:spMkLst>
        </pc:spChg>
        <pc:spChg chg="mod">
          <ac:chgData name="Hasegawa Makoto" userId="d254908d-6cb8-4cc5-8d6a-981425e22dfa" providerId="ADAL" clId="{0D0BD616-C718-4709-A4AD-F86C3F7D4EB9}" dt="2023-07-10T06:23:00.936" v="241" actId="1076"/>
          <ac:spMkLst>
            <pc:docMk/>
            <pc:sldMk cId="91178111" sldId="366"/>
            <ac:spMk id="15" creationId="{2BFB8468-9252-FCF5-7E27-78CDA6991AB1}"/>
          </ac:spMkLst>
        </pc:spChg>
        <pc:spChg chg="mod">
          <ac:chgData name="Hasegawa Makoto" userId="d254908d-6cb8-4cc5-8d6a-981425e22dfa" providerId="ADAL" clId="{0D0BD616-C718-4709-A4AD-F86C3F7D4EB9}" dt="2023-07-10T06:23:00.936" v="241" actId="1076"/>
          <ac:spMkLst>
            <pc:docMk/>
            <pc:sldMk cId="91178111" sldId="366"/>
            <ac:spMk id="16" creationId="{49D93A88-CBE8-A2A4-CA8A-623DDF5F2262}"/>
          </ac:spMkLst>
        </pc:spChg>
        <pc:spChg chg="mod">
          <ac:chgData name="Hasegawa Makoto" userId="d254908d-6cb8-4cc5-8d6a-981425e22dfa" providerId="ADAL" clId="{0D0BD616-C718-4709-A4AD-F86C3F7D4EB9}" dt="2023-07-10T06:23:00.936" v="241" actId="1076"/>
          <ac:spMkLst>
            <pc:docMk/>
            <pc:sldMk cId="91178111" sldId="366"/>
            <ac:spMk id="17" creationId="{B09C31C7-BC5F-74CE-6F28-E98C9E86CAA1}"/>
          </ac:spMkLst>
        </pc:spChg>
        <pc:spChg chg="mod">
          <ac:chgData name="Hasegawa Makoto" userId="d254908d-6cb8-4cc5-8d6a-981425e22dfa" providerId="ADAL" clId="{0D0BD616-C718-4709-A4AD-F86C3F7D4EB9}" dt="2023-07-10T06:23:00.936" v="241" actId="1076"/>
          <ac:spMkLst>
            <pc:docMk/>
            <pc:sldMk cId="91178111" sldId="366"/>
            <ac:spMk id="18" creationId="{C44D1DD6-C3CF-7C74-2120-D4BC55014B02}"/>
          </ac:spMkLst>
        </pc:spChg>
      </pc:sldChg>
      <pc:sldChg chg="modSp mod">
        <pc:chgData name="Hasegawa Makoto" userId="d254908d-6cb8-4cc5-8d6a-981425e22dfa" providerId="ADAL" clId="{0D0BD616-C718-4709-A4AD-F86C3F7D4EB9}" dt="2023-07-06T07:29:04.601" v="41" actId="20577"/>
        <pc:sldMkLst>
          <pc:docMk/>
          <pc:sldMk cId="1206421792" sldId="368"/>
        </pc:sldMkLst>
        <pc:graphicFrameChg chg="modGraphic">
          <ac:chgData name="Hasegawa Makoto" userId="d254908d-6cb8-4cc5-8d6a-981425e22dfa" providerId="ADAL" clId="{0D0BD616-C718-4709-A4AD-F86C3F7D4EB9}" dt="2023-07-06T07:29:04.601" v="41" actId="20577"/>
          <ac:graphicFrameMkLst>
            <pc:docMk/>
            <pc:sldMk cId="1206421792" sldId="368"/>
            <ac:graphicFrameMk id="29" creationId="{B0147CB5-85EC-30AA-6D7D-DB640092692C}"/>
          </ac:graphicFrameMkLst>
        </pc:graphicFrameChg>
      </pc:sldChg>
      <pc:sldChg chg="modSp">
        <pc:chgData name="Hasegawa Makoto" userId="d254908d-6cb8-4cc5-8d6a-981425e22dfa" providerId="ADAL" clId="{0D0BD616-C718-4709-A4AD-F86C3F7D4EB9}" dt="2023-07-10T06:24:42.527" v="242" actId="1076"/>
        <pc:sldMkLst>
          <pc:docMk/>
          <pc:sldMk cId="3021780634" sldId="376"/>
        </pc:sldMkLst>
        <pc:spChg chg="mod">
          <ac:chgData name="Hasegawa Makoto" userId="d254908d-6cb8-4cc5-8d6a-981425e22dfa" providerId="ADAL" clId="{0D0BD616-C718-4709-A4AD-F86C3F7D4EB9}" dt="2023-07-10T06:24:42.527" v="242" actId="1076"/>
          <ac:spMkLst>
            <pc:docMk/>
            <pc:sldMk cId="3021780634" sldId="376"/>
            <ac:spMk id="6" creationId="{40BB8D4B-E39B-C46B-612F-8E052200BCC6}"/>
          </ac:spMkLst>
        </pc:spChg>
        <pc:spChg chg="mod">
          <ac:chgData name="Hasegawa Makoto" userId="d254908d-6cb8-4cc5-8d6a-981425e22dfa" providerId="ADAL" clId="{0D0BD616-C718-4709-A4AD-F86C3F7D4EB9}" dt="2023-07-10T06:24:42.527" v="242" actId="1076"/>
          <ac:spMkLst>
            <pc:docMk/>
            <pc:sldMk cId="3021780634" sldId="376"/>
            <ac:spMk id="18" creationId="{55ABE759-EBF6-040B-490E-CEA9D90E3E1F}"/>
          </ac:spMkLst>
        </pc:spChg>
        <pc:picChg chg="mod">
          <ac:chgData name="Hasegawa Makoto" userId="d254908d-6cb8-4cc5-8d6a-981425e22dfa" providerId="ADAL" clId="{0D0BD616-C718-4709-A4AD-F86C3F7D4EB9}" dt="2023-07-10T06:24:42.527" v="242" actId="1076"/>
          <ac:picMkLst>
            <pc:docMk/>
            <pc:sldMk cId="3021780634" sldId="376"/>
            <ac:picMk id="4" creationId="{EA5CFE62-C59A-DBAA-21D5-B5F2B8710AB3}"/>
          </ac:picMkLst>
        </pc:picChg>
        <pc:picChg chg="mod">
          <ac:chgData name="Hasegawa Makoto" userId="d254908d-6cb8-4cc5-8d6a-981425e22dfa" providerId="ADAL" clId="{0D0BD616-C718-4709-A4AD-F86C3F7D4EB9}" dt="2023-07-10T06:24:42.527" v="242" actId="1076"/>
          <ac:picMkLst>
            <pc:docMk/>
            <pc:sldMk cId="3021780634" sldId="376"/>
            <ac:picMk id="2050" creationId="{48DB99A9-88E9-DA56-05BF-B379F6465202}"/>
          </ac:picMkLst>
        </pc:picChg>
      </pc:sldChg>
      <pc:sldChg chg="delSp modSp mod">
        <pc:chgData name="Hasegawa Makoto" userId="d254908d-6cb8-4cc5-8d6a-981425e22dfa" providerId="ADAL" clId="{0D0BD616-C718-4709-A4AD-F86C3F7D4EB9}" dt="2023-07-06T07:40:18.846" v="54" actId="20577"/>
        <pc:sldMkLst>
          <pc:docMk/>
          <pc:sldMk cId="3766510654" sldId="383"/>
        </pc:sldMkLst>
        <pc:spChg chg="mod">
          <ac:chgData name="Hasegawa Makoto" userId="d254908d-6cb8-4cc5-8d6a-981425e22dfa" providerId="ADAL" clId="{0D0BD616-C718-4709-A4AD-F86C3F7D4EB9}" dt="2023-07-06T07:40:18.846" v="54" actId="20577"/>
          <ac:spMkLst>
            <pc:docMk/>
            <pc:sldMk cId="3766510654" sldId="383"/>
            <ac:spMk id="13" creationId="{F75B92F6-AECC-9EA0-0195-4096314D8C12}"/>
          </ac:spMkLst>
        </pc:spChg>
        <pc:picChg chg="mod">
          <ac:chgData name="Hasegawa Makoto" userId="d254908d-6cb8-4cc5-8d6a-981425e22dfa" providerId="ADAL" clId="{0D0BD616-C718-4709-A4AD-F86C3F7D4EB9}" dt="2023-07-06T07:39:28.487" v="52" actId="1076"/>
          <ac:picMkLst>
            <pc:docMk/>
            <pc:sldMk cId="3766510654" sldId="383"/>
            <ac:picMk id="6" creationId="{E4DD4B58-A9D2-1FD6-D127-E28E1778282A}"/>
          </ac:picMkLst>
        </pc:picChg>
        <pc:picChg chg="del">
          <ac:chgData name="Hasegawa Makoto" userId="d254908d-6cb8-4cc5-8d6a-981425e22dfa" providerId="ADAL" clId="{0D0BD616-C718-4709-A4AD-F86C3F7D4EB9}" dt="2023-07-06T07:38:17.528" v="49" actId="478"/>
          <ac:picMkLst>
            <pc:docMk/>
            <pc:sldMk cId="3766510654" sldId="383"/>
            <ac:picMk id="8" creationId="{7F8D8FAF-A56E-68A1-AAC2-B8E04535970F}"/>
          </ac:picMkLst>
        </pc:picChg>
        <pc:picChg chg="del">
          <ac:chgData name="Hasegawa Makoto" userId="d254908d-6cb8-4cc5-8d6a-981425e22dfa" providerId="ADAL" clId="{0D0BD616-C718-4709-A4AD-F86C3F7D4EB9}" dt="2023-07-06T07:38:18.093" v="50" actId="478"/>
          <ac:picMkLst>
            <pc:docMk/>
            <pc:sldMk cId="3766510654" sldId="383"/>
            <ac:picMk id="12" creationId="{C189FCB5-0BE2-4AAA-6891-3695449475E2}"/>
          </ac:picMkLst>
        </pc:picChg>
      </pc:sldChg>
      <pc:sldChg chg="modSp mod">
        <pc:chgData name="Hasegawa Makoto" userId="d254908d-6cb8-4cc5-8d6a-981425e22dfa" providerId="ADAL" clId="{0D0BD616-C718-4709-A4AD-F86C3F7D4EB9}" dt="2023-07-06T07:29:49.234" v="44" actId="14100"/>
        <pc:sldMkLst>
          <pc:docMk/>
          <pc:sldMk cId="560732745" sldId="385"/>
        </pc:sldMkLst>
        <pc:spChg chg="mod">
          <ac:chgData name="Hasegawa Makoto" userId="d254908d-6cb8-4cc5-8d6a-981425e22dfa" providerId="ADAL" clId="{0D0BD616-C718-4709-A4AD-F86C3F7D4EB9}" dt="2023-07-06T07:29:49.234" v="44" actId="14100"/>
          <ac:spMkLst>
            <pc:docMk/>
            <pc:sldMk cId="560732745" sldId="385"/>
            <ac:spMk id="2" creationId="{2256746E-80E8-4E03-AD79-9CC31BFA748E}"/>
          </ac:spMkLst>
        </pc:spChg>
      </pc:sldChg>
      <pc:sldChg chg="modSp mod">
        <pc:chgData name="Hasegawa Makoto" userId="d254908d-6cb8-4cc5-8d6a-981425e22dfa" providerId="ADAL" clId="{0D0BD616-C718-4709-A4AD-F86C3F7D4EB9}" dt="2023-07-06T07:56:06.044" v="98" actId="20577"/>
        <pc:sldMkLst>
          <pc:docMk/>
          <pc:sldMk cId="312728643" sldId="389"/>
        </pc:sldMkLst>
        <pc:spChg chg="mod">
          <ac:chgData name="Hasegawa Makoto" userId="d254908d-6cb8-4cc5-8d6a-981425e22dfa" providerId="ADAL" clId="{0D0BD616-C718-4709-A4AD-F86C3F7D4EB9}" dt="2023-07-06T07:56:06.044" v="98" actId="20577"/>
          <ac:spMkLst>
            <pc:docMk/>
            <pc:sldMk cId="312728643" sldId="389"/>
            <ac:spMk id="19" creationId="{3C98FA72-A5B9-4F61-8D23-F365AC430075}"/>
          </ac:spMkLst>
        </pc:spChg>
      </pc:sldChg>
      <pc:sldChg chg="modSp mod">
        <pc:chgData name="Hasegawa Makoto" userId="d254908d-6cb8-4cc5-8d6a-981425e22dfa" providerId="ADAL" clId="{0D0BD616-C718-4709-A4AD-F86C3F7D4EB9}" dt="2023-07-06T07:24:55.109" v="40" actId="20577"/>
        <pc:sldMkLst>
          <pc:docMk/>
          <pc:sldMk cId="4275226998" sldId="390"/>
        </pc:sldMkLst>
        <pc:spChg chg="mod">
          <ac:chgData name="Hasegawa Makoto" userId="d254908d-6cb8-4cc5-8d6a-981425e22dfa" providerId="ADAL" clId="{0D0BD616-C718-4709-A4AD-F86C3F7D4EB9}" dt="2023-07-06T07:24:55.109" v="40" actId="20577"/>
          <ac:spMkLst>
            <pc:docMk/>
            <pc:sldMk cId="4275226998" sldId="390"/>
            <ac:spMk id="4" creationId="{7E5715CB-1F36-C531-CC39-4069882093CF}"/>
          </ac:spMkLst>
        </pc:spChg>
      </pc:sldChg>
      <pc:sldChg chg="modSp mod">
        <pc:chgData name="Hasegawa Makoto" userId="d254908d-6cb8-4cc5-8d6a-981425e22dfa" providerId="ADAL" clId="{0D0BD616-C718-4709-A4AD-F86C3F7D4EB9}" dt="2023-07-10T06:20:31.861" v="240" actId="20577"/>
        <pc:sldMkLst>
          <pc:docMk/>
          <pc:sldMk cId="3000790432" sldId="391"/>
        </pc:sldMkLst>
        <pc:spChg chg="mod">
          <ac:chgData name="Hasegawa Makoto" userId="d254908d-6cb8-4cc5-8d6a-981425e22dfa" providerId="ADAL" clId="{0D0BD616-C718-4709-A4AD-F86C3F7D4EB9}" dt="2023-07-10T06:20:31.861" v="240" actId="20577"/>
          <ac:spMkLst>
            <pc:docMk/>
            <pc:sldMk cId="3000790432" sldId="391"/>
            <ac:spMk id="8" creationId="{E0B321D0-10DA-F449-6C3E-76A9E6CD850F}"/>
          </ac:spMkLst>
        </pc:spChg>
      </pc:sldChg>
    </pc:docChg>
  </pc:docChgLst>
  <pc:docChgLst>
    <pc:chgData name="Hasegawa Kodai" userId="56c302d6-31a1-4e47-80b0-58198ac5fca1" providerId="ADAL" clId="{BBDCF011-D93B-4DA2-94F2-8B03CCC78554}"/>
    <pc:docChg chg="addSld modSld">
      <pc:chgData name="Hasegawa Kodai" userId="56c302d6-31a1-4e47-80b0-58198ac5fca1" providerId="ADAL" clId="{BBDCF011-D93B-4DA2-94F2-8B03CCC78554}" dt="2023-09-12T07:19:40.044" v="478"/>
      <pc:docMkLst>
        <pc:docMk/>
      </pc:docMkLst>
      <pc:sldChg chg="modSp mod">
        <pc:chgData name="Hasegawa Kodai" userId="56c302d6-31a1-4e47-80b0-58198ac5fca1" providerId="ADAL" clId="{BBDCF011-D93B-4DA2-94F2-8B03CCC78554}" dt="2023-09-12T07:17:20.651" v="472" actId="6549"/>
        <pc:sldMkLst>
          <pc:docMk/>
          <pc:sldMk cId="1693724387" sldId="274"/>
        </pc:sldMkLst>
        <pc:graphicFrameChg chg="modGraphic">
          <ac:chgData name="Hasegawa Kodai" userId="56c302d6-31a1-4e47-80b0-58198ac5fca1" providerId="ADAL" clId="{BBDCF011-D93B-4DA2-94F2-8B03CCC78554}" dt="2023-09-12T07:17:20.651" v="472" actId="6549"/>
          <ac:graphicFrameMkLst>
            <pc:docMk/>
            <pc:sldMk cId="1693724387" sldId="274"/>
            <ac:graphicFrameMk id="4" creationId="{C9F71DF6-78F3-4AC3-B939-C28037637ACC}"/>
          </ac:graphicFrameMkLst>
        </pc:graphicFrameChg>
      </pc:sldChg>
      <pc:sldChg chg="addSp delSp modSp add mod">
        <pc:chgData name="Hasegawa Kodai" userId="56c302d6-31a1-4e47-80b0-58198ac5fca1" providerId="ADAL" clId="{BBDCF011-D93B-4DA2-94F2-8B03CCC78554}" dt="2023-09-12T07:19:40.044" v="478"/>
        <pc:sldMkLst>
          <pc:docMk/>
          <pc:sldMk cId="827815155" sldId="404"/>
        </pc:sldMkLst>
        <pc:spChg chg="mod">
          <ac:chgData name="Hasegawa Kodai" userId="56c302d6-31a1-4e47-80b0-58198ac5fca1" providerId="ADAL" clId="{BBDCF011-D93B-4DA2-94F2-8B03CCC78554}" dt="2023-09-12T06:46:29.683" v="66" actId="20577"/>
          <ac:spMkLst>
            <pc:docMk/>
            <pc:sldMk cId="827815155" sldId="404"/>
            <ac:spMk id="4" creationId="{D825493A-2C39-C8D4-0E9F-0BE045560CF3}"/>
          </ac:spMkLst>
        </pc:spChg>
        <pc:spChg chg="mod">
          <ac:chgData name="Hasegawa Kodai" userId="56c302d6-31a1-4e47-80b0-58198ac5fca1" providerId="ADAL" clId="{BBDCF011-D93B-4DA2-94F2-8B03CCC78554}" dt="2023-09-12T07:15:04.398" v="468" actId="1076"/>
          <ac:spMkLst>
            <pc:docMk/>
            <pc:sldMk cId="827815155" sldId="404"/>
            <ac:spMk id="6" creationId="{EC6E9B20-F6C5-8835-6FB7-3F417DA9515D}"/>
          </ac:spMkLst>
        </pc:spChg>
        <pc:spChg chg="mod">
          <ac:chgData name="Hasegawa Kodai" userId="56c302d6-31a1-4e47-80b0-58198ac5fca1" providerId="ADAL" clId="{BBDCF011-D93B-4DA2-94F2-8B03CCC78554}" dt="2023-09-12T07:19:04.658" v="477" actId="20577"/>
          <ac:spMkLst>
            <pc:docMk/>
            <pc:sldMk cId="827815155" sldId="404"/>
            <ac:spMk id="7" creationId="{1F8F92E1-1DA1-7BA0-8583-EB7E008F2BB9}"/>
          </ac:spMkLst>
        </pc:spChg>
        <pc:spChg chg="mod">
          <ac:chgData name="Hasegawa Kodai" userId="56c302d6-31a1-4e47-80b0-58198ac5fca1" providerId="ADAL" clId="{BBDCF011-D93B-4DA2-94F2-8B03CCC78554}" dt="2023-09-12T07:14:37.351" v="461" actId="1076"/>
          <ac:spMkLst>
            <pc:docMk/>
            <pc:sldMk cId="827815155" sldId="404"/>
            <ac:spMk id="8" creationId="{329DCCFD-1A76-BF35-E89E-40AC34FCF8C8}"/>
          </ac:spMkLst>
        </pc:spChg>
        <pc:spChg chg="add mod">
          <ac:chgData name="Hasegawa Kodai" userId="56c302d6-31a1-4e47-80b0-58198ac5fca1" providerId="ADAL" clId="{BBDCF011-D93B-4DA2-94F2-8B03CCC78554}" dt="2023-09-12T06:47:46.204" v="125"/>
          <ac:spMkLst>
            <pc:docMk/>
            <pc:sldMk cId="827815155" sldId="404"/>
            <ac:spMk id="10" creationId="{5CC7BA3C-A77C-CF3A-1368-33E202BD3A5A}"/>
          </ac:spMkLst>
        </pc:spChg>
        <pc:picChg chg="add mod">
          <ac:chgData name="Hasegawa Kodai" userId="56c302d6-31a1-4e47-80b0-58198ac5fca1" providerId="ADAL" clId="{BBDCF011-D93B-4DA2-94F2-8B03CCC78554}" dt="2023-09-12T07:14:56.534" v="466" actId="14100"/>
          <ac:picMkLst>
            <pc:docMk/>
            <pc:sldMk cId="827815155" sldId="404"/>
            <ac:picMk id="12" creationId="{1BD6B22D-3259-0D63-D3E7-D170AEE1FF88}"/>
          </ac:picMkLst>
        </pc:picChg>
        <pc:picChg chg="add mod">
          <ac:chgData name="Hasegawa Kodai" userId="56c302d6-31a1-4e47-80b0-58198ac5fca1" providerId="ADAL" clId="{BBDCF011-D93B-4DA2-94F2-8B03CCC78554}" dt="2023-09-12T07:19:40.044" v="478"/>
          <ac:picMkLst>
            <pc:docMk/>
            <pc:sldMk cId="827815155" sldId="404"/>
            <ac:picMk id="14" creationId="{7BBF14A0-0401-4AD5-CB2C-9DBBD03A59B6}"/>
          </ac:picMkLst>
        </pc:picChg>
        <pc:picChg chg="del">
          <ac:chgData name="Hasegawa Kodai" userId="56c302d6-31a1-4e47-80b0-58198ac5fca1" providerId="ADAL" clId="{BBDCF011-D93B-4DA2-94F2-8B03CCC78554}" dt="2023-09-12T06:46:33.733" v="67" actId="478"/>
          <ac:picMkLst>
            <pc:docMk/>
            <pc:sldMk cId="827815155" sldId="404"/>
            <ac:picMk id="4098" creationId="{1600D0FD-C899-631D-F912-B7486A617D03}"/>
          </ac:picMkLst>
        </pc:picChg>
        <pc:picChg chg="del">
          <ac:chgData name="Hasegawa Kodai" userId="56c302d6-31a1-4e47-80b0-58198ac5fca1" providerId="ADAL" clId="{BBDCF011-D93B-4DA2-94F2-8B03CCC78554}" dt="2023-09-12T06:46:33.733" v="67" actId="478"/>
          <ac:picMkLst>
            <pc:docMk/>
            <pc:sldMk cId="827815155" sldId="404"/>
            <ac:picMk id="4100" creationId="{22FC08C1-76C4-CA63-B0F2-F06CFE320217}"/>
          </ac:picMkLst>
        </pc:picChg>
        <pc:picChg chg="del">
          <ac:chgData name="Hasegawa Kodai" userId="56c302d6-31a1-4e47-80b0-58198ac5fca1" providerId="ADAL" clId="{BBDCF011-D93B-4DA2-94F2-8B03CCC78554}" dt="2023-09-12T06:46:33.733" v="67" actId="478"/>
          <ac:picMkLst>
            <pc:docMk/>
            <pc:sldMk cId="827815155" sldId="404"/>
            <ac:picMk id="4102" creationId="{3B7ADA51-A049-85DD-D869-5A1D1C0306D9}"/>
          </ac:picMkLst>
        </pc:picChg>
      </pc:sldChg>
    </pc:docChg>
  </pc:docChgLst>
  <pc:docChgLst>
    <pc:chgData name="Hasegawa Kodai" userId="56c302d6-31a1-4e47-80b0-58198ac5fca1" providerId="ADAL" clId="{CC5DB5C2-0418-44FE-96E1-0B1E22932717}"/>
    <pc:docChg chg="undo custSel modSld">
      <pc:chgData name="Hasegawa Kodai" userId="56c302d6-31a1-4e47-80b0-58198ac5fca1" providerId="ADAL" clId="{CC5DB5C2-0418-44FE-96E1-0B1E22932717}" dt="2023-09-08T05:11:21.586" v="489" actId="14100"/>
      <pc:docMkLst>
        <pc:docMk/>
      </pc:docMkLst>
      <pc:sldChg chg="modSp mod">
        <pc:chgData name="Hasegawa Kodai" userId="56c302d6-31a1-4e47-80b0-58198ac5fca1" providerId="ADAL" clId="{CC5DB5C2-0418-44FE-96E1-0B1E22932717}" dt="2023-09-07T05:11:05.010" v="157"/>
        <pc:sldMkLst>
          <pc:docMk/>
          <pc:sldMk cId="4293090324" sldId="294"/>
        </pc:sldMkLst>
        <pc:spChg chg="mod">
          <ac:chgData name="Hasegawa Kodai" userId="56c302d6-31a1-4e47-80b0-58198ac5fca1" providerId="ADAL" clId="{CC5DB5C2-0418-44FE-96E1-0B1E22932717}" dt="2023-09-07T05:11:05.010" v="157"/>
          <ac:spMkLst>
            <pc:docMk/>
            <pc:sldMk cId="4293090324" sldId="294"/>
            <ac:spMk id="6" creationId="{661C45BD-0274-4DAD-A379-54AB314B2392}"/>
          </ac:spMkLst>
        </pc:spChg>
      </pc:sldChg>
      <pc:sldChg chg="modSp mod">
        <pc:chgData name="Hasegawa Kodai" userId="56c302d6-31a1-4e47-80b0-58198ac5fca1" providerId="ADAL" clId="{CC5DB5C2-0418-44FE-96E1-0B1E22932717}" dt="2023-09-07T04:59:09.053" v="7" actId="20577"/>
        <pc:sldMkLst>
          <pc:docMk/>
          <pc:sldMk cId="2481676739" sldId="305"/>
        </pc:sldMkLst>
        <pc:graphicFrameChg chg="modGraphic">
          <ac:chgData name="Hasegawa Kodai" userId="56c302d6-31a1-4e47-80b0-58198ac5fca1" providerId="ADAL" clId="{CC5DB5C2-0418-44FE-96E1-0B1E22932717}" dt="2023-09-07T04:59:09.053" v="7" actId="20577"/>
          <ac:graphicFrameMkLst>
            <pc:docMk/>
            <pc:sldMk cId="2481676739" sldId="305"/>
            <ac:graphicFrameMk id="6" creationId="{D8A3BB78-BD30-4DD0-B412-17C1E8136B89}"/>
          </ac:graphicFrameMkLst>
        </pc:graphicFrameChg>
      </pc:sldChg>
      <pc:sldChg chg="modSp mod">
        <pc:chgData name="Hasegawa Kodai" userId="56c302d6-31a1-4e47-80b0-58198ac5fca1" providerId="ADAL" clId="{CC5DB5C2-0418-44FE-96E1-0B1E22932717}" dt="2023-09-07T05:00:58.183" v="61" actId="313"/>
        <pc:sldMkLst>
          <pc:docMk/>
          <pc:sldMk cId="4054764052" sldId="392"/>
        </pc:sldMkLst>
        <pc:spChg chg="mod">
          <ac:chgData name="Hasegawa Kodai" userId="56c302d6-31a1-4e47-80b0-58198ac5fca1" providerId="ADAL" clId="{CC5DB5C2-0418-44FE-96E1-0B1E22932717}" dt="2023-09-07T05:00:58.183" v="61" actId="313"/>
          <ac:spMkLst>
            <pc:docMk/>
            <pc:sldMk cId="4054764052" sldId="392"/>
            <ac:spMk id="2" creationId="{2ABE1497-970E-4042-9265-16DD154B377C}"/>
          </ac:spMkLst>
        </pc:spChg>
        <pc:spChg chg="mod">
          <ac:chgData name="Hasegawa Kodai" userId="56c302d6-31a1-4e47-80b0-58198ac5fca1" providerId="ADAL" clId="{CC5DB5C2-0418-44FE-96E1-0B1E22932717}" dt="2023-09-07T05:00:41.626" v="49" actId="313"/>
          <ac:spMkLst>
            <pc:docMk/>
            <pc:sldMk cId="4054764052" sldId="392"/>
            <ac:spMk id="3" creationId="{25464594-AA7C-CDBD-EA99-3F782880D34B}"/>
          </ac:spMkLst>
        </pc:spChg>
      </pc:sldChg>
      <pc:sldChg chg="modSp mod">
        <pc:chgData name="Hasegawa Kodai" userId="56c302d6-31a1-4e47-80b0-58198ac5fca1" providerId="ADAL" clId="{CC5DB5C2-0418-44FE-96E1-0B1E22932717}" dt="2023-09-07T05:00:42.873" v="50" actId="313"/>
        <pc:sldMkLst>
          <pc:docMk/>
          <pc:sldMk cId="178440" sldId="393"/>
        </pc:sldMkLst>
        <pc:spChg chg="mod">
          <ac:chgData name="Hasegawa Kodai" userId="56c302d6-31a1-4e47-80b0-58198ac5fca1" providerId="ADAL" clId="{CC5DB5C2-0418-44FE-96E1-0B1E22932717}" dt="2023-09-07T05:00:42.873" v="50" actId="313"/>
          <ac:spMkLst>
            <pc:docMk/>
            <pc:sldMk cId="178440" sldId="393"/>
            <ac:spMk id="22" creationId="{47E3D6BF-79F9-74D8-EE27-69AA4F54BF06}"/>
          </ac:spMkLst>
        </pc:spChg>
      </pc:sldChg>
      <pc:sldChg chg="addSp modSp mod">
        <pc:chgData name="Hasegawa Kodai" userId="56c302d6-31a1-4e47-80b0-58198ac5fca1" providerId="ADAL" clId="{CC5DB5C2-0418-44FE-96E1-0B1E22932717}" dt="2023-09-07T05:20:27.922" v="460" actId="208"/>
        <pc:sldMkLst>
          <pc:docMk/>
          <pc:sldMk cId="395713934" sldId="394"/>
        </pc:sldMkLst>
        <pc:spChg chg="mod">
          <ac:chgData name="Hasegawa Kodai" userId="56c302d6-31a1-4e47-80b0-58198ac5fca1" providerId="ADAL" clId="{CC5DB5C2-0418-44FE-96E1-0B1E22932717}" dt="2023-09-07T05:00:44.443" v="51" actId="313"/>
          <ac:spMkLst>
            <pc:docMk/>
            <pc:sldMk cId="395713934" sldId="394"/>
            <ac:spMk id="3" creationId="{E6BA83FC-F49E-77DF-70E6-69C01172933D}"/>
          </ac:spMkLst>
        </pc:spChg>
        <pc:spChg chg="add mod">
          <ac:chgData name="Hasegawa Kodai" userId="56c302d6-31a1-4e47-80b0-58198ac5fca1" providerId="ADAL" clId="{CC5DB5C2-0418-44FE-96E1-0B1E22932717}" dt="2023-09-07T05:20:27.922" v="460" actId="208"/>
          <ac:spMkLst>
            <pc:docMk/>
            <pc:sldMk cId="395713934" sldId="394"/>
            <ac:spMk id="7" creationId="{FD9B8428-74FC-CCCA-B75F-A68ED7228AD2}"/>
          </ac:spMkLst>
        </pc:spChg>
      </pc:sldChg>
      <pc:sldChg chg="addSp modSp mod">
        <pc:chgData name="Hasegawa Kodai" userId="56c302d6-31a1-4e47-80b0-58198ac5fca1" providerId="ADAL" clId="{CC5DB5C2-0418-44FE-96E1-0B1E22932717}" dt="2023-09-08T05:11:21.586" v="489" actId="14100"/>
        <pc:sldMkLst>
          <pc:docMk/>
          <pc:sldMk cId="3152960218" sldId="395"/>
        </pc:sldMkLst>
        <pc:spChg chg="mod">
          <ac:chgData name="Hasegawa Kodai" userId="56c302d6-31a1-4e47-80b0-58198ac5fca1" providerId="ADAL" clId="{CC5DB5C2-0418-44FE-96E1-0B1E22932717}" dt="2023-09-07T05:00:44.977" v="52" actId="313"/>
          <ac:spMkLst>
            <pc:docMk/>
            <pc:sldMk cId="3152960218" sldId="395"/>
            <ac:spMk id="3" creationId="{E6BA83FC-F49E-77DF-70E6-69C01172933D}"/>
          </ac:spMkLst>
        </pc:spChg>
        <pc:spChg chg="add mod">
          <ac:chgData name="Hasegawa Kodai" userId="56c302d6-31a1-4e47-80b0-58198ac5fca1" providerId="ADAL" clId="{CC5DB5C2-0418-44FE-96E1-0B1E22932717}" dt="2023-09-08T05:11:21.586" v="489" actId="14100"/>
          <ac:spMkLst>
            <pc:docMk/>
            <pc:sldMk cId="3152960218" sldId="395"/>
            <ac:spMk id="7" creationId="{82B9C196-1964-0969-0CD0-A712F72617C2}"/>
          </ac:spMkLst>
        </pc:spChg>
      </pc:sldChg>
      <pc:sldChg chg="addSp modSp mod">
        <pc:chgData name="Hasegawa Kodai" userId="56c302d6-31a1-4e47-80b0-58198ac5fca1" providerId="ADAL" clId="{CC5DB5C2-0418-44FE-96E1-0B1E22932717}" dt="2023-09-08T05:11:14.838" v="488" actId="14100"/>
        <pc:sldMkLst>
          <pc:docMk/>
          <pc:sldMk cId="102569505" sldId="396"/>
        </pc:sldMkLst>
        <pc:spChg chg="mod">
          <ac:chgData name="Hasegawa Kodai" userId="56c302d6-31a1-4e47-80b0-58198ac5fca1" providerId="ADAL" clId="{CC5DB5C2-0418-44FE-96E1-0B1E22932717}" dt="2023-09-07T05:00:45.998" v="54" actId="313"/>
          <ac:spMkLst>
            <pc:docMk/>
            <pc:sldMk cId="102569505" sldId="396"/>
            <ac:spMk id="3" creationId="{E6BA83FC-F49E-77DF-70E6-69C01172933D}"/>
          </ac:spMkLst>
        </pc:spChg>
        <pc:spChg chg="mod">
          <ac:chgData name="Hasegawa Kodai" userId="56c302d6-31a1-4e47-80b0-58198ac5fca1" providerId="ADAL" clId="{CC5DB5C2-0418-44FE-96E1-0B1E22932717}" dt="2023-09-07T05:00:45.449" v="53" actId="313"/>
          <ac:spMkLst>
            <pc:docMk/>
            <pc:sldMk cId="102569505" sldId="396"/>
            <ac:spMk id="6" creationId="{EC6E9B20-F6C5-8835-6FB7-3F417DA9515D}"/>
          </ac:spMkLst>
        </pc:spChg>
        <pc:spChg chg="add mod">
          <ac:chgData name="Hasegawa Kodai" userId="56c302d6-31a1-4e47-80b0-58198ac5fca1" providerId="ADAL" clId="{CC5DB5C2-0418-44FE-96E1-0B1E22932717}" dt="2023-09-08T05:11:14.838" v="488" actId="14100"/>
          <ac:spMkLst>
            <pc:docMk/>
            <pc:sldMk cId="102569505" sldId="396"/>
            <ac:spMk id="11" creationId="{276ED424-949A-6719-BB17-9D893AC469DD}"/>
          </ac:spMkLst>
        </pc:spChg>
      </pc:sldChg>
      <pc:sldChg chg="addSp modSp mod">
        <pc:chgData name="Hasegawa Kodai" userId="56c302d6-31a1-4e47-80b0-58198ac5fca1" providerId="ADAL" clId="{CC5DB5C2-0418-44FE-96E1-0B1E22932717}" dt="2023-09-08T05:11:10.842" v="487" actId="14100"/>
        <pc:sldMkLst>
          <pc:docMk/>
          <pc:sldMk cId="405476485" sldId="397"/>
        </pc:sldMkLst>
        <pc:spChg chg="mod">
          <ac:chgData name="Hasegawa Kodai" userId="56c302d6-31a1-4e47-80b0-58198ac5fca1" providerId="ADAL" clId="{CC5DB5C2-0418-44FE-96E1-0B1E22932717}" dt="2023-09-07T05:00:46.610" v="55" actId="313"/>
          <ac:spMkLst>
            <pc:docMk/>
            <pc:sldMk cId="405476485" sldId="397"/>
            <ac:spMk id="3" creationId="{E6BA83FC-F49E-77DF-70E6-69C01172933D}"/>
          </ac:spMkLst>
        </pc:spChg>
        <pc:spChg chg="add mod">
          <ac:chgData name="Hasegawa Kodai" userId="56c302d6-31a1-4e47-80b0-58198ac5fca1" providerId="ADAL" clId="{CC5DB5C2-0418-44FE-96E1-0B1E22932717}" dt="2023-09-08T05:11:10.842" v="487" actId="14100"/>
          <ac:spMkLst>
            <pc:docMk/>
            <pc:sldMk cId="405476485" sldId="397"/>
            <ac:spMk id="7" creationId="{1F8F92E1-1DA1-7BA0-8583-EB7E008F2BB9}"/>
          </ac:spMkLst>
        </pc:spChg>
      </pc:sldChg>
      <pc:sldChg chg="addSp modSp mod">
        <pc:chgData name="Hasegawa Kodai" userId="56c302d6-31a1-4e47-80b0-58198ac5fca1" providerId="ADAL" clId="{CC5DB5C2-0418-44FE-96E1-0B1E22932717}" dt="2023-09-08T05:10:46.061" v="483" actId="313"/>
        <pc:sldMkLst>
          <pc:docMk/>
          <pc:sldMk cId="3672672247" sldId="398"/>
        </pc:sldMkLst>
        <pc:spChg chg="add mod">
          <ac:chgData name="Hasegawa Kodai" userId="56c302d6-31a1-4e47-80b0-58198ac5fca1" providerId="ADAL" clId="{CC5DB5C2-0418-44FE-96E1-0B1E22932717}" dt="2023-09-08T05:10:46.061" v="483" actId="313"/>
          <ac:spMkLst>
            <pc:docMk/>
            <pc:sldMk cId="3672672247" sldId="398"/>
            <ac:spMk id="6" creationId="{4EDE46E9-B3B5-9FB7-8DA4-F83CED868DAB}"/>
          </ac:spMkLst>
        </pc:spChg>
      </pc:sldChg>
      <pc:sldChg chg="addSp modSp mod">
        <pc:chgData name="Hasegawa Kodai" userId="56c302d6-31a1-4e47-80b0-58198ac5fca1" providerId="ADAL" clId="{CC5DB5C2-0418-44FE-96E1-0B1E22932717}" dt="2023-09-08T05:10:46.877" v="484" actId="313"/>
        <pc:sldMkLst>
          <pc:docMk/>
          <pc:sldMk cId="4066387411" sldId="399"/>
        </pc:sldMkLst>
        <pc:spChg chg="mod">
          <ac:chgData name="Hasegawa Kodai" userId="56c302d6-31a1-4e47-80b0-58198ac5fca1" providerId="ADAL" clId="{CC5DB5C2-0418-44FE-96E1-0B1E22932717}" dt="2023-09-07T05:17:51.003" v="385" actId="20577"/>
          <ac:spMkLst>
            <pc:docMk/>
            <pc:sldMk cId="4066387411" sldId="399"/>
            <ac:spMk id="4" creationId="{97D2D7C8-809E-D15C-DBA8-DDB2517FB9EA}"/>
          </ac:spMkLst>
        </pc:spChg>
        <pc:spChg chg="add mod">
          <ac:chgData name="Hasegawa Kodai" userId="56c302d6-31a1-4e47-80b0-58198ac5fca1" providerId="ADAL" clId="{CC5DB5C2-0418-44FE-96E1-0B1E22932717}" dt="2023-09-08T05:10:46.877" v="484" actId="313"/>
          <ac:spMkLst>
            <pc:docMk/>
            <pc:sldMk cId="4066387411" sldId="399"/>
            <ac:spMk id="6" creationId="{F72842E9-86A3-4201-84F9-A09E76327B77}"/>
          </ac:spMkLst>
        </pc:spChg>
      </pc:sldChg>
      <pc:sldChg chg="addSp delSp modSp mod">
        <pc:chgData name="Hasegawa Kodai" userId="56c302d6-31a1-4e47-80b0-58198ac5fca1" providerId="ADAL" clId="{CC5DB5C2-0418-44FE-96E1-0B1E22932717}" dt="2023-09-08T05:10:57.662" v="486" actId="14100"/>
        <pc:sldMkLst>
          <pc:docMk/>
          <pc:sldMk cId="4044543762" sldId="400"/>
        </pc:sldMkLst>
        <pc:spChg chg="add del mod">
          <ac:chgData name="Hasegawa Kodai" userId="56c302d6-31a1-4e47-80b0-58198ac5fca1" providerId="ADAL" clId="{CC5DB5C2-0418-44FE-96E1-0B1E22932717}" dt="2023-09-07T05:18:42.545" v="398" actId="478"/>
          <ac:spMkLst>
            <pc:docMk/>
            <pc:sldMk cId="4044543762" sldId="400"/>
            <ac:spMk id="6" creationId="{91B77FB4-0784-61D0-5CDB-297A7D5800F5}"/>
          </ac:spMkLst>
        </pc:spChg>
        <pc:spChg chg="add mod">
          <ac:chgData name="Hasegawa Kodai" userId="56c302d6-31a1-4e47-80b0-58198ac5fca1" providerId="ADAL" clId="{CC5DB5C2-0418-44FE-96E1-0B1E22932717}" dt="2023-09-08T05:10:57.662" v="486" actId="14100"/>
          <ac:spMkLst>
            <pc:docMk/>
            <pc:sldMk cId="4044543762" sldId="400"/>
            <ac:spMk id="9" creationId="{EDCE6DE6-4FFF-9905-C972-97712D40543F}"/>
          </ac:spMkLst>
        </pc:spChg>
      </pc:sldChg>
      <pc:sldChg chg="addSp delSp modSp mod">
        <pc:chgData name="Hasegawa Kodai" userId="56c302d6-31a1-4e47-80b0-58198ac5fca1" providerId="ADAL" clId="{CC5DB5C2-0418-44FE-96E1-0B1E22932717}" dt="2023-09-08T05:10:35.396" v="479" actId="313"/>
        <pc:sldMkLst>
          <pc:docMk/>
          <pc:sldMk cId="2803179106" sldId="401"/>
        </pc:sldMkLst>
        <pc:spChg chg="mod">
          <ac:chgData name="Hasegawa Kodai" userId="56c302d6-31a1-4e47-80b0-58198ac5fca1" providerId="ADAL" clId="{CC5DB5C2-0418-44FE-96E1-0B1E22932717}" dt="2023-09-07T05:17:18.238" v="345" actId="20577"/>
          <ac:spMkLst>
            <pc:docMk/>
            <pc:sldMk cId="2803179106" sldId="401"/>
            <ac:spMk id="4" creationId="{97D2D7C8-809E-D15C-DBA8-DDB2517FB9EA}"/>
          </ac:spMkLst>
        </pc:spChg>
        <pc:spChg chg="add del mod">
          <ac:chgData name="Hasegawa Kodai" userId="56c302d6-31a1-4e47-80b0-58198ac5fca1" providerId="ADAL" clId="{CC5DB5C2-0418-44FE-96E1-0B1E22932717}" dt="2023-09-07T05:18:32.804" v="395" actId="478"/>
          <ac:spMkLst>
            <pc:docMk/>
            <pc:sldMk cId="2803179106" sldId="401"/>
            <ac:spMk id="6" creationId="{E8B33EE3-CD80-F6CD-35A9-37EBBFD98BB6}"/>
          </ac:spMkLst>
        </pc:spChg>
        <pc:spChg chg="add mod">
          <ac:chgData name="Hasegawa Kodai" userId="56c302d6-31a1-4e47-80b0-58198ac5fca1" providerId="ADAL" clId="{CC5DB5C2-0418-44FE-96E1-0B1E22932717}" dt="2023-09-08T05:10:35.396" v="479" actId="313"/>
          <ac:spMkLst>
            <pc:docMk/>
            <pc:sldMk cId="2803179106" sldId="401"/>
            <ac:spMk id="7" creationId="{3C99E110-B062-0C96-56FA-626CE93D7841}"/>
          </ac:spMkLst>
        </pc:spChg>
        <pc:spChg chg="mod">
          <ac:chgData name="Hasegawa Kodai" userId="56c302d6-31a1-4e47-80b0-58198ac5fca1" providerId="ADAL" clId="{CC5DB5C2-0418-44FE-96E1-0B1E22932717}" dt="2023-09-07T05:02:08.294" v="65"/>
          <ac:spMkLst>
            <pc:docMk/>
            <pc:sldMk cId="2803179106" sldId="401"/>
            <ac:spMk id="12" creationId="{6496B046-8D23-9967-AE7D-48220E43DCD4}"/>
          </ac:spMkLst>
        </pc:spChg>
      </pc:sldChg>
      <pc:sldChg chg="modSp mod">
        <pc:chgData name="Hasegawa Kodai" userId="56c302d6-31a1-4e47-80b0-58198ac5fca1" providerId="ADAL" clId="{CC5DB5C2-0418-44FE-96E1-0B1E22932717}" dt="2023-09-07T05:00:57.201" v="60" actId="313"/>
        <pc:sldMkLst>
          <pc:docMk/>
          <pc:sldMk cId="2055505848" sldId="402"/>
        </pc:sldMkLst>
        <pc:spChg chg="mod">
          <ac:chgData name="Hasegawa Kodai" userId="56c302d6-31a1-4e47-80b0-58198ac5fca1" providerId="ADAL" clId="{CC5DB5C2-0418-44FE-96E1-0B1E22932717}" dt="2023-09-07T05:00:22.964" v="48"/>
          <ac:spMkLst>
            <pc:docMk/>
            <pc:sldMk cId="2055505848" sldId="402"/>
            <ac:spMk id="2" creationId="{2ABE1497-970E-4042-9265-16DD154B377C}"/>
          </ac:spMkLst>
        </pc:spChg>
        <pc:spChg chg="mod">
          <ac:chgData name="Hasegawa Kodai" userId="56c302d6-31a1-4e47-80b0-58198ac5fca1" providerId="ADAL" clId="{CC5DB5C2-0418-44FE-96E1-0B1E22932717}" dt="2023-09-07T05:00:57.201" v="60" actId="313"/>
          <ac:spMkLst>
            <pc:docMk/>
            <pc:sldMk cId="2055505848" sldId="402"/>
            <ac:spMk id="9" creationId="{2D049A27-62A5-AFC9-8E60-568B1ED5C4E2}"/>
          </ac:spMkLst>
        </pc:spChg>
      </pc:sldChg>
      <pc:sldChg chg="modSp mod">
        <pc:chgData name="Hasegawa Kodai" userId="56c302d6-31a1-4e47-80b0-58198ac5fca1" providerId="ADAL" clId="{CC5DB5C2-0418-44FE-96E1-0B1E22932717}" dt="2023-09-08T05:10:16.750" v="478"/>
        <pc:sldMkLst>
          <pc:docMk/>
          <pc:sldMk cId="1855625846" sldId="403"/>
        </pc:sldMkLst>
        <pc:graphicFrameChg chg="mod modGraphic">
          <ac:chgData name="Hasegawa Kodai" userId="56c302d6-31a1-4e47-80b0-58198ac5fca1" providerId="ADAL" clId="{CC5DB5C2-0418-44FE-96E1-0B1E22932717}" dt="2023-09-08T05:10:16.750" v="478"/>
          <ac:graphicFrameMkLst>
            <pc:docMk/>
            <pc:sldMk cId="1855625846" sldId="403"/>
            <ac:graphicFrameMk id="3" creationId="{BEF4D563-AA31-5819-913B-DF7CB83D2C3B}"/>
          </ac:graphicFrameMkLst>
        </pc:graphicFrameChg>
      </pc:sldChg>
    </pc:docChg>
  </pc:docChgLst>
  <pc:docChgLst>
    <pc:chgData name="Hasegawa Kodai" userId="56c302d6-31a1-4e47-80b0-58198ac5fca1" providerId="ADAL" clId="{01D729EA-61C0-42FF-8A33-96355E5D1DC5}"/>
    <pc:docChg chg="undo redo custSel addSld delSld modSld">
      <pc:chgData name="Hasegawa Kodai" userId="56c302d6-31a1-4e47-80b0-58198ac5fca1" providerId="ADAL" clId="{01D729EA-61C0-42FF-8A33-96355E5D1DC5}" dt="2024-01-24T05:50:58.711" v="2485"/>
      <pc:docMkLst>
        <pc:docMk/>
      </pc:docMkLst>
      <pc:sldChg chg="modSp mod">
        <pc:chgData name="Hasegawa Kodai" userId="56c302d6-31a1-4e47-80b0-58198ac5fca1" providerId="ADAL" clId="{01D729EA-61C0-42FF-8A33-96355E5D1DC5}" dt="2024-01-24T05:50:58.711" v="2485"/>
        <pc:sldMkLst>
          <pc:docMk/>
          <pc:sldMk cId="2270728367" sldId="256"/>
        </pc:sldMkLst>
        <pc:spChg chg="mod">
          <ac:chgData name="Hasegawa Kodai" userId="56c302d6-31a1-4e47-80b0-58198ac5fca1" providerId="ADAL" clId="{01D729EA-61C0-42FF-8A33-96355E5D1DC5}" dt="2024-01-24T04:35:28.389" v="47"/>
          <ac:spMkLst>
            <pc:docMk/>
            <pc:sldMk cId="2270728367" sldId="256"/>
            <ac:spMk id="3" creationId="{E58D1A63-8F9D-418A-8FF2-7E9320EB87E6}"/>
          </ac:spMkLst>
        </pc:spChg>
        <pc:spChg chg="mod">
          <ac:chgData name="Hasegawa Kodai" userId="56c302d6-31a1-4e47-80b0-58198ac5fca1" providerId="ADAL" clId="{01D729EA-61C0-42FF-8A33-96355E5D1DC5}" dt="2024-01-24T05:50:58.711" v="2485"/>
          <ac:spMkLst>
            <pc:docMk/>
            <pc:sldMk cId="2270728367" sldId="256"/>
            <ac:spMk id="14" creationId="{DE20032F-2DE4-85ED-0E55-43F567FD4DD0}"/>
          </ac:spMkLst>
        </pc:spChg>
      </pc:sldChg>
      <pc:sldChg chg="addSp delSp modSp add mod modNotesTx">
        <pc:chgData name="Hasegawa Kodai" userId="56c302d6-31a1-4e47-80b0-58198ac5fca1" providerId="ADAL" clId="{01D729EA-61C0-42FF-8A33-96355E5D1DC5}" dt="2024-01-24T05:49:30.381" v="2474" actId="1076"/>
        <pc:sldMkLst>
          <pc:docMk/>
          <pc:sldMk cId="2268905413" sldId="265"/>
        </pc:sldMkLst>
        <pc:spChg chg="mod">
          <ac:chgData name="Hasegawa Kodai" userId="56c302d6-31a1-4e47-80b0-58198ac5fca1" providerId="ADAL" clId="{01D729EA-61C0-42FF-8A33-96355E5D1DC5}" dt="2024-01-24T05:49:30.381" v="2474" actId="1076"/>
          <ac:spMkLst>
            <pc:docMk/>
            <pc:sldMk cId="2268905413" sldId="265"/>
            <ac:spMk id="2" creationId="{8BCC16B7-2236-C109-3E69-9DDD02E49FE1}"/>
          </ac:spMkLst>
        </pc:spChg>
        <pc:spChg chg="add del mod">
          <ac:chgData name="Hasegawa Kodai" userId="56c302d6-31a1-4e47-80b0-58198ac5fca1" providerId="ADAL" clId="{01D729EA-61C0-42FF-8A33-96355E5D1DC5}" dt="2024-01-24T05:25:32.488" v="1568" actId="478"/>
          <ac:spMkLst>
            <pc:docMk/>
            <pc:sldMk cId="2268905413" sldId="265"/>
            <ac:spMk id="5" creationId="{6B7FB977-3AA7-5DEA-6B57-4CAD8EBE5D00}"/>
          </ac:spMkLst>
        </pc:spChg>
        <pc:spChg chg="del mod">
          <ac:chgData name="Hasegawa Kodai" userId="56c302d6-31a1-4e47-80b0-58198ac5fca1" providerId="ADAL" clId="{01D729EA-61C0-42FF-8A33-96355E5D1DC5}" dt="2024-01-24T05:25:30.021" v="1567" actId="478"/>
          <ac:spMkLst>
            <pc:docMk/>
            <pc:sldMk cId="2268905413" sldId="265"/>
            <ac:spMk id="10" creationId="{9D1846CA-2880-6070-0140-9F5DF9D41E53}"/>
          </ac:spMkLst>
        </pc:spChg>
        <pc:spChg chg="mod">
          <ac:chgData name="Hasegawa Kodai" userId="56c302d6-31a1-4e47-80b0-58198ac5fca1" providerId="ADAL" clId="{01D729EA-61C0-42FF-8A33-96355E5D1DC5}" dt="2024-01-24T05:49:30.381" v="2474" actId="1076"/>
          <ac:spMkLst>
            <pc:docMk/>
            <pc:sldMk cId="2268905413" sldId="265"/>
            <ac:spMk id="13" creationId="{E3B7FFFC-D939-2636-57D4-2781BC8E5F25}"/>
          </ac:spMkLst>
        </pc:spChg>
        <pc:spChg chg="mod">
          <ac:chgData name="Hasegawa Kodai" userId="56c302d6-31a1-4e47-80b0-58198ac5fca1" providerId="ADAL" clId="{01D729EA-61C0-42FF-8A33-96355E5D1DC5}" dt="2024-01-24T05:49:30.381" v="2474" actId="1076"/>
          <ac:spMkLst>
            <pc:docMk/>
            <pc:sldMk cId="2268905413" sldId="265"/>
            <ac:spMk id="15" creationId="{21839393-4C71-E772-4537-30B1AEEB5210}"/>
          </ac:spMkLst>
        </pc:spChg>
        <pc:spChg chg="mod">
          <ac:chgData name="Hasegawa Kodai" userId="56c302d6-31a1-4e47-80b0-58198ac5fca1" providerId="ADAL" clId="{01D729EA-61C0-42FF-8A33-96355E5D1DC5}" dt="2024-01-24T05:49:30.381" v="2474" actId="1076"/>
          <ac:spMkLst>
            <pc:docMk/>
            <pc:sldMk cId="2268905413" sldId="265"/>
            <ac:spMk id="17" creationId="{0E15B94D-323E-2565-C0AD-CA4AD4E8FDBF}"/>
          </ac:spMkLst>
        </pc:spChg>
        <pc:picChg chg="mod">
          <ac:chgData name="Hasegawa Kodai" userId="56c302d6-31a1-4e47-80b0-58198ac5fca1" providerId="ADAL" clId="{01D729EA-61C0-42FF-8A33-96355E5D1DC5}" dt="2024-01-24T05:49:30.381" v="2474" actId="1076"/>
          <ac:picMkLst>
            <pc:docMk/>
            <pc:sldMk cId="2268905413" sldId="265"/>
            <ac:picMk id="3" creationId="{06988F02-C3AB-BD86-3FD5-A6F51834ED6C}"/>
          </ac:picMkLst>
        </pc:picChg>
        <pc:picChg chg="mod">
          <ac:chgData name="Hasegawa Kodai" userId="56c302d6-31a1-4e47-80b0-58198ac5fca1" providerId="ADAL" clId="{01D729EA-61C0-42FF-8A33-96355E5D1DC5}" dt="2024-01-24T05:49:30.381" v="2474" actId="1076"/>
          <ac:picMkLst>
            <pc:docMk/>
            <pc:sldMk cId="2268905413" sldId="265"/>
            <ac:picMk id="19" creationId="{867DA283-AB66-DEF3-189A-6E5276F0BDB7}"/>
          </ac:picMkLst>
        </pc:picChg>
        <pc:picChg chg="mod">
          <ac:chgData name="Hasegawa Kodai" userId="56c302d6-31a1-4e47-80b0-58198ac5fca1" providerId="ADAL" clId="{01D729EA-61C0-42FF-8A33-96355E5D1DC5}" dt="2024-01-24T05:49:30.381" v="2474" actId="1076"/>
          <ac:picMkLst>
            <pc:docMk/>
            <pc:sldMk cId="2268905413" sldId="265"/>
            <ac:picMk id="21" creationId="{DF4846F3-B98C-3284-5215-68EA478A5741}"/>
          </ac:picMkLst>
        </pc:picChg>
      </pc:sldChg>
      <pc:sldChg chg="addSp delSp modSp add mod modNotesTx">
        <pc:chgData name="Hasegawa Kodai" userId="56c302d6-31a1-4e47-80b0-58198ac5fca1" providerId="ADAL" clId="{01D729EA-61C0-42FF-8A33-96355E5D1DC5}" dt="2024-01-24T05:49:51.452" v="2476" actId="478"/>
        <pc:sldMkLst>
          <pc:docMk/>
          <pc:sldMk cId="1560158182" sldId="266"/>
        </pc:sldMkLst>
        <pc:spChg chg="mod">
          <ac:chgData name="Hasegawa Kodai" userId="56c302d6-31a1-4e47-80b0-58198ac5fca1" providerId="ADAL" clId="{01D729EA-61C0-42FF-8A33-96355E5D1DC5}" dt="2024-01-24T05:49:41.387" v="2475" actId="1076"/>
          <ac:spMkLst>
            <pc:docMk/>
            <pc:sldMk cId="1560158182" sldId="266"/>
            <ac:spMk id="2" creationId="{30ED1790-B499-F95B-06A5-72324C88E16F}"/>
          </ac:spMkLst>
        </pc:spChg>
        <pc:spChg chg="add del mod">
          <ac:chgData name="Hasegawa Kodai" userId="56c302d6-31a1-4e47-80b0-58198ac5fca1" providerId="ADAL" clId="{01D729EA-61C0-42FF-8A33-96355E5D1DC5}" dt="2024-01-24T05:25:48.543" v="1570" actId="478"/>
          <ac:spMkLst>
            <pc:docMk/>
            <pc:sldMk cId="1560158182" sldId="266"/>
            <ac:spMk id="6" creationId="{5BFA6C32-83EF-383A-EE93-CE1E6B8AD69D}"/>
          </ac:spMkLst>
        </pc:spChg>
        <pc:spChg chg="del">
          <ac:chgData name="Hasegawa Kodai" userId="56c302d6-31a1-4e47-80b0-58198ac5fca1" providerId="ADAL" clId="{01D729EA-61C0-42FF-8A33-96355E5D1DC5}" dt="2024-01-24T05:25:41.045" v="1569" actId="478"/>
          <ac:spMkLst>
            <pc:docMk/>
            <pc:sldMk cId="1560158182" sldId="266"/>
            <ac:spMk id="10" creationId="{9D1846CA-2880-6070-0140-9F5DF9D41E53}"/>
          </ac:spMkLst>
        </pc:spChg>
        <pc:spChg chg="del mod">
          <ac:chgData name="Hasegawa Kodai" userId="56c302d6-31a1-4e47-80b0-58198ac5fca1" providerId="ADAL" clId="{01D729EA-61C0-42FF-8A33-96355E5D1DC5}" dt="2024-01-24T05:49:51.452" v="2476" actId="478"/>
          <ac:spMkLst>
            <pc:docMk/>
            <pc:sldMk cId="1560158182" sldId="266"/>
            <ac:spMk id="18" creationId="{9C45F97B-5F9F-0331-BCFE-5CB67F188E3B}"/>
          </ac:spMkLst>
        </pc:spChg>
        <pc:spChg chg="mod">
          <ac:chgData name="Hasegawa Kodai" userId="56c302d6-31a1-4e47-80b0-58198ac5fca1" providerId="ADAL" clId="{01D729EA-61C0-42FF-8A33-96355E5D1DC5}" dt="2024-01-24T05:49:41.387" v="2475" actId="1076"/>
          <ac:spMkLst>
            <pc:docMk/>
            <pc:sldMk cId="1560158182" sldId="266"/>
            <ac:spMk id="20" creationId="{1454FEDF-C00B-A5D9-2920-1E29611F8B91}"/>
          </ac:spMkLst>
        </pc:spChg>
        <pc:spChg chg="mod">
          <ac:chgData name="Hasegawa Kodai" userId="56c302d6-31a1-4e47-80b0-58198ac5fca1" providerId="ADAL" clId="{01D729EA-61C0-42FF-8A33-96355E5D1DC5}" dt="2024-01-24T05:49:41.387" v="2475" actId="1076"/>
          <ac:spMkLst>
            <pc:docMk/>
            <pc:sldMk cId="1560158182" sldId="266"/>
            <ac:spMk id="24" creationId="{8A343E6B-800B-102D-3064-3876EE669532}"/>
          </ac:spMkLst>
        </pc:spChg>
        <pc:spChg chg="mod">
          <ac:chgData name="Hasegawa Kodai" userId="56c302d6-31a1-4e47-80b0-58198ac5fca1" providerId="ADAL" clId="{01D729EA-61C0-42FF-8A33-96355E5D1DC5}" dt="2024-01-24T05:49:41.387" v="2475" actId="1076"/>
          <ac:spMkLst>
            <pc:docMk/>
            <pc:sldMk cId="1560158182" sldId="266"/>
            <ac:spMk id="26" creationId="{A7A64B04-7A5D-5822-5F4D-0C331D11E569}"/>
          </ac:spMkLst>
        </pc:spChg>
        <pc:spChg chg="mod">
          <ac:chgData name="Hasegawa Kodai" userId="56c302d6-31a1-4e47-80b0-58198ac5fca1" providerId="ADAL" clId="{01D729EA-61C0-42FF-8A33-96355E5D1DC5}" dt="2024-01-24T05:49:41.387" v="2475" actId="1076"/>
          <ac:spMkLst>
            <pc:docMk/>
            <pc:sldMk cId="1560158182" sldId="266"/>
            <ac:spMk id="28" creationId="{7C63D3C1-9912-F93B-2E5D-3530261204EC}"/>
          </ac:spMkLst>
        </pc:spChg>
        <pc:spChg chg="mod">
          <ac:chgData name="Hasegawa Kodai" userId="56c302d6-31a1-4e47-80b0-58198ac5fca1" providerId="ADAL" clId="{01D729EA-61C0-42FF-8A33-96355E5D1DC5}" dt="2024-01-24T05:49:41.387" v="2475" actId="1076"/>
          <ac:spMkLst>
            <pc:docMk/>
            <pc:sldMk cId="1560158182" sldId="266"/>
            <ac:spMk id="30" creationId="{6F509E7D-A844-1987-0B65-8BB5CAB22391}"/>
          </ac:spMkLst>
        </pc:spChg>
        <pc:spChg chg="mod">
          <ac:chgData name="Hasegawa Kodai" userId="56c302d6-31a1-4e47-80b0-58198ac5fca1" providerId="ADAL" clId="{01D729EA-61C0-42FF-8A33-96355E5D1DC5}" dt="2024-01-24T05:49:41.387" v="2475" actId="1076"/>
          <ac:spMkLst>
            <pc:docMk/>
            <pc:sldMk cId="1560158182" sldId="266"/>
            <ac:spMk id="32" creationId="{B3F77D6D-589B-D9D0-67AD-7470271B9982}"/>
          </ac:spMkLst>
        </pc:spChg>
        <pc:spChg chg="mod">
          <ac:chgData name="Hasegawa Kodai" userId="56c302d6-31a1-4e47-80b0-58198ac5fca1" providerId="ADAL" clId="{01D729EA-61C0-42FF-8A33-96355E5D1DC5}" dt="2024-01-24T05:49:41.387" v="2475" actId="1076"/>
          <ac:spMkLst>
            <pc:docMk/>
            <pc:sldMk cId="1560158182" sldId="266"/>
            <ac:spMk id="36" creationId="{C6D79876-F3EE-80A5-9DCE-B724F3CB59D8}"/>
          </ac:spMkLst>
        </pc:spChg>
        <pc:picChg chg="mod">
          <ac:chgData name="Hasegawa Kodai" userId="56c302d6-31a1-4e47-80b0-58198ac5fca1" providerId="ADAL" clId="{01D729EA-61C0-42FF-8A33-96355E5D1DC5}" dt="2024-01-24T05:49:41.387" v="2475" actId="1076"/>
          <ac:picMkLst>
            <pc:docMk/>
            <pc:sldMk cId="1560158182" sldId="266"/>
            <ac:picMk id="3" creationId="{5069139F-7944-6813-8E87-B7898D3032AA}"/>
          </ac:picMkLst>
        </pc:picChg>
        <pc:picChg chg="mod">
          <ac:chgData name="Hasegawa Kodai" userId="56c302d6-31a1-4e47-80b0-58198ac5fca1" providerId="ADAL" clId="{01D729EA-61C0-42FF-8A33-96355E5D1DC5}" dt="2024-01-24T05:49:41.387" v="2475" actId="1076"/>
          <ac:picMkLst>
            <pc:docMk/>
            <pc:sldMk cId="1560158182" sldId="266"/>
            <ac:picMk id="4" creationId="{38EF0AE4-8110-D0CE-8F96-6C9B712B3DCB}"/>
          </ac:picMkLst>
        </pc:picChg>
      </pc:sldChg>
      <pc:sldChg chg="addSp delSp modSp add mod modNotesTx">
        <pc:chgData name="Hasegawa Kodai" userId="56c302d6-31a1-4e47-80b0-58198ac5fca1" providerId="ADAL" clId="{01D729EA-61C0-42FF-8A33-96355E5D1DC5}" dt="2024-01-24T05:49:14.899" v="2473" actId="1076"/>
        <pc:sldMkLst>
          <pc:docMk/>
          <pc:sldMk cId="522775884" sldId="268"/>
        </pc:sldMkLst>
        <pc:spChg chg="add del mod">
          <ac:chgData name="Hasegawa Kodai" userId="56c302d6-31a1-4e47-80b0-58198ac5fca1" providerId="ADAL" clId="{01D729EA-61C0-42FF-8A33-96355E5D1DC5}" dt="2024-01-24T05:26:07.120" v="1574" actId="478"/>
          <ac:spMkLst>
            <pc:docMk/>
            <pc:sldMk cId="522775884" sldId="268"/>
            <ac:spMk id="5" creationId="{FBA58068-1443-D712-1DFA-71D8A0B865CD}"/>
          </ac:spMkLst>
        </pc:spChg>
        <pc:spChg chg="del">
          <ac:chgData name="Hasegawa Kodai" userId="56c302d6-31a1-4e47-80b0-58198ac5fca1" providerId="ADAL" clId="{01D729EA-61C0-42FF-8A33-96355E5D1DC5}" dt="2024-01-24T05:26:02.121" v="1573" actId="478"/>
          <ac:spMkLst>
            <pc:docMk/>
            <pc:sldMk cId="522775884" sldId="268"/>
            <ac:spMk id="10" creationId="{9D1846CA-2880-6070-0140-9F5DF9D41E53}"/>
          </ac:spMkLst>
        </pc:spChg>
        <pc:spChg chg="mod">
          <ac:chgData name="Hasegawa Kodai" userId="56c302d6-31a1-4e47-80b0-58198ac5fca1" providerId="ADAL" clId="{01D729EA-61C0-42FF-8A33-96355E5D1DC5}" dt="2024-01-24T05:49:14.899" v="2473" actId="1076"/>
          <ac:spMkLst>
            <pc:docMk/>
            <pc:sldMk cId="522775884" sldId="268"/>
            <ac:spMk id="12" creationId="{781D38AB-C73D-86C7-0DD3-70566E050CEE}"/>
          </ac:spMkLst>
        </pc:spChg>
      </pc:sldChg>
      <pc:sldChg chg="addSp delSp modSp add mod modNotesTx">
        <pc:chgData name="Hasegawa Kodai" userId="56c302d6-31a1-4e47-80b0-58198ac5fca1" providerId="ADAL" clId="{01D729EA-61C0-42FF-8A33-96355E5D1DC5}" dt="2024-01-24T05:50:06.310" v="2477" actId="1076"/>
        <pc:sldMkLst>
          <pc:docMk/>
          <pc:sldMk cId="3218210493" sldId="269"/>
        </pc:sldMkLst>
        <pc:spChg chg="mod">
          <ac:chgData name="Hasegawa Kodai" userId="56c302d6-31a1-4e47-80b0-58198ac5fca1" providerId="ADAL" clId="{01D729EA-61C0-42FF-8A33-96355E5D1DC5}" dt="2024-01-24T05:50:06.310" v="2477" actId="1076"/>
          <ac:spMkLst>
            <pc:docMk/>
            <pc:sldMk cId="3218210493" sldId="269"/>
            <ac:spMk id="2" creationId="{27B2B170-871E-1E6F-5FB2-595FED9DAD9D}"/>
          </ac:spMkLst>
        </pc:spChg>
        <pc:spChg chg="add del mod">
          <ac:chgData name="Hasegawa Kodai" userId="56c302d6-31a1-4e47-80b0-58198ac5fca1" providerId="ADAL" clId="{01D729EA-61C0-42FF-8A33-96355E5D1DC5}" dt="2024-01-24T05:26:15.898" v="1576" actId="478"/>
          <ac:spMkLst>
            <pc:docMk/>
            <pc:sldMk cId="3218210493" sldId="269"/>
            <ac:spMk id="5" creationId="{52CD9E24-8C14-EAB3-1F38-82F1ED5D7493}"/>
          </ac:spMkLst>
        </pc:spChg>
        <pc:spChg chg="del">
          <ac:chgData name="Hasegawa Kodai" userId="56c302d6-31a1-4e47-80b0-58198ac5fca1" providerId="ADAL" clId="{01D729EA-61C0-42FF-8A33-96355E5D1DC5}" dt="2024-01-24T05:26:12.788" v="1575" actId="478"/>
          <ac:spMkLst>
            <pc:docMk/>
            <pc:sldMk cId="3218210493" sldId="269"/>
            <ac:spMk id="10" creationId="{9D1846CA-2880-6070-0140-9F5DF9D41E53}"/>
          </ac:spMkLst>
        </pc:spChg>
        <pc:spChg chg="mod">
          <ac:chgData name="Hasegawa Kodai" userId="56c302d6-31a1-4e47-80b0-58198ac5fca1" providerId="ADAL" clId="{01D729EA-61C0-42FF-8A33-96355E5D1DC5}" dt="2024-01-24T05:50:06.310" v="2477" actId="1076"/>
          <ac:spMkLst>
            <pc:docMk/>
            <pc:sldMk cId="3218210493" sldId="269"/>
            <ac:spMk id="18" creationId="{A6E153D1-D8E4-62A6-5E6F-22D745250955}"/>
          </ac:spMkLst>
        </pc:spChg>
        <pc:spChg chg="mod">
          <ac:chgData name="Hasegawa Kodai" userId="56c302d6-31a1-4e47-80b0-58198ac5fca1" providerId="ADAL" clId="{01D729EA-61C0-42FF-8A33-96355E5D1DC5}" dt="2024-01-24T05:50:06.310" v="2477" actId="1076"/>
          <ac:spMkLst>
            <pc:docMk/>
            <pc:sldMk cId="3218210493" sldId="269"/>
            <ac:spMk id="20" creationId="{00A0BE23-3A04-E7F0-B718-5E73EF8A92A7}"/>
          </ac:spMkLst>
        </pc:spChg>
        <pc:spChg chg="mod">
          <ac:chgData name="Hasegawa Kodai" userId="56c302d6-31a1-4e47-80b0-58198ac5fca1" providerId="ADAL" clId="{01D729EA-61C0-42FF-8A33-96355E5D1DC5}" dt="2024-01-24T05:50:06.310" v="2477" actId="1076"/>
          <ac:spMkLst>
            <pc:docMk/>
            <pc:sldMk cId="3218210493" sldId="269"/>
            <ac:spMk id="22" creationId="{733DC430-F800-0C59-8912-D8E401523DB3}"/>
          </ac:spMkLst>
        </pc:spChg>
        <pc:spChg chg="mod">
          <ac:chgData name="Hasegawa Kodai" userId="56c302d6-31a1-4e47-80b0-58198ac5fca1" providerId="ADAL" clId="{01D729EA-61C0-42FF-8A33-96355E5D1DC5}" dt="2024-01-24T05:50:06.310" v="2477" actId="1076"/>
          <ac:spMkLst>
            <pc:docMk/>
            <pc:sldMk cId="3218210493" sldId="269"/>
            <ac:spMk id="26" creationId="{DEEAC9E8-B525-B130-3BBB-DD9FE80B52CB}"/>
          </ac:spMkLst>
        </pc:spChg>
        <pc:spChg chg="mod">
          <ac:chgData name="Hasegawa Kodai" userId="56c302d6-31a1-4e47-80b0-58198ac5fca1" providerId="ADAL" clId="{01D729EA-61C0-42FF-8A33-96355E5D1DC5}" dt="2024-01-24T05:50:06.310" v="2477" actId="1076"/>
          <ac:spMkLst>
            <pc:docMk/>
            <pc:sldMk cId="3218210493" sldId="269"/>
            <ac:spMk id="28" creationId="{9588BD82-54F6-D156-4747-3EC19DF9A41C}"/>
          </ac:spMkLst>
        </pc:spChg>
        <pc:spChg chg="mod">
          <ac:chgData name="Hasegawa Kodai" userId="56c302d6-31a1-4e47-80b0-58198ac5fca1" providerId="ADAL" clId="{01D729EA-61C0-42FF-8A33-96355E5D1DC5}" dt="2024-01-24T05:50:06.310" v="2477" actId="1076"/>
          <ac:spMkLst>
            <pc:docMk/>
            <pc:sldMk cId="3218210493" sldId="269"/>
            <ac:spMk id="34" creationId="{C42D6626-0E41-E377-7F77-A239A832C17B}"/>
          </ac:spMkLst>
        </pc:spChg>
        <pc:spChg chg="mod">
          <ac:chgData name="Hasegawa Kodai" userId="56c302d6-31a1-4e47-80b0-58198ac5fca1" providerId="ADAL" clId="{01D729EA-61C0-42FF-8A33-96355E5D1DC5}" dt="2024-01-24T05:50:06.310" v="2477" actId="1076"/>
          <ac:spMkLst>
            <pc:docMk/>
            <pc:sldMk cId="3218210493" sldId="269"/>
            <ac:spMk id="36" creationId="{F8CA8E2A-4CDC-8123-A39D-81806BC39395}"/>
          </ac:spMkLst>
        </pc:spChg>
        <pc:picChg chg="mod">
          <ac:chgData name="Hasegawa Kodai" userId="56c302d6-31a1-4e47-80b0-58198ac5fca1" providerId="ADAL" clId="{01D729EA-61C0-42FF-8A33-96355E5D1DC5}" dt="2024-01-24T05:50:06.310" v="2477" actId="1076"/>
          <ac:picMkLst>
            <pc:docMk/>
            <pc:sldMk cId="3218210493" sldId="269"/>
            <ac:picMk id="3" creationId="{CCD41285-302E-F080-F356-8963C03BC041}"/>
          </ac:picMkLst>
        </pc:picChg>
        <pc:picChg chg="mod">
          <ac:chgData name="Hasegawa Kodai" userId="56c302d6-31a1-4e47-80b0-58198ac5fca1" providerId="ADAL" clId="{01D729EA-61C0-42FF-8A33-96355E5D1DC5}" dt="2024-01-24T05:50:06.310" v="2477" actId="1076"/>
          <ac:picMkLst>
            <pc:docMk/>
            <pc:sldMk cId="3218210493" sldId="269"/>
            <ac:picMk id="30" creationId="{1D11DC6E-B8A4-D97D-AA3C-149A2DED4ADB}"/>
          </ac:picMkLst>
        </pc:picChg>
        <pc:picChg chg="mod">
          <ac:chgData name="Hasegawa Kodai" userId="56c302d6-31a1-4e47-80b0-58198ac5fca1" providerId="ADAL" clId="{01D729EA-61C0-42FF-8A33-96355E5D1DC5}" dt="2024-01-24T05:50:06.310" v="2477" actId="1076"/>
          <ac:picMkLst>
            <pc:docMk/>
            <pc:sldMk cId="3218210493" sldId="269"/>
            <ac:picMk id="32" creationId="{14004598-3AC1-22DD-B337-86F3376E1AC8}"/>
          </ac:picMkLst>
        </pc:picChg>
      </pc:sldChg>
      <pc:sldChg chg="addSp delSp modSp add mod modNotesTx">
        <pc:chgData name="Hasegawa Kodai" userId="56c302d6-31a1-4e47-80b0-58198ac5fca1" providerId="ADAL" clId="{01D729EA-61C0-42FF-8A33-96355E5D1DC5}" dt="2024-01-24T05:50:16.262" v="2478" actId="1076"/>
        <pc:sldMkLst>
          <pc:docMk/>
          <pc:sldMk cId="2084695497" sldId="270"/>
        </pc:sldMkLst>
        <pc:spChg chg="mod">
          <ac:chgData name="Hasegawa Kodai" userId="56c302d6-31a1-4e47-80b0-58198ac5fca1" providerId="ADAL" clId="{01D729EA-61C0-42FF-8A33-96355E5D1DC5}" dt="2024-01-24T05:50:16.262" v="2478" actId="1076"/>
          <ac:spMkLst>
            <pc:docMk/>
            <pc:sldMk cId="2084695497" sldId="270"/>
            <ac:spMk id="2" creationId="{FD23F56C-D296-22D4-C9DA-A282EF75C2F1}"/>
          </ac:spMkLst>
        </pc:spChg>
        <pc:spChg chg="mod">
          <ac:chgData name="Hasegawa Kodai" userId="56c302d6-31a1-4e47-80b0-58198ac5fca1" providerId="ADAL" clId="{01D729EA-61C0-42FF-8A33-96355E5D1DC5}" dt="2024-01-24T05:50:16.262" v="2478" actId="1076"/>
          <ac:spMkLst>
            <pc:docMk/>
            <pc:sldMk cId="2084695497" sldId="270"/>
            <ac:spMk id="3" creationId="{4832F86A-4D6D-3A1E-C958-6E0A2D788433}"/>
          </ac:spMkLst>
        </pc:spChg>
        <pc:spChg chg="mod">
          <ac:chgData name="Hasegawa Kodai" userId="56c302d6-31a1-4e47-80b0-58198ac5fca1" providerId="ADAL" clId="{01D729EA-61C0-42FF-8A33-96355E5D1DC5}" dt="2024-01-24T05:50:16.262" v="2478" actId="1076"/>
          <ac:spMkLst>
            <pc:docMk/>
            <pc:sldMk cId="2084695497" sldId="270"/>
            <ac:spMk id="4" creationId="{960C567B-9A5F-1B17-76ED-E52653E6FF3F}"/>
          </ac:spMkLst>
        </pc:spChg>
        <pc:spChg chg="mod">
          <ac:chgData name="Hasegawa Kodai" userId="56c302d6-31a1-4e47-80b0-58198ac5fca1" providerId="ADAL" clId="{01D729EA-61C0-42FF-8A33-96355E5D1DC5}" dt="2024-01-24T05:50:16.262" v="2478" actId="1076"/>
          <ac:spMkLst>
            <pc:docMk/>
            <pc:sldMk cId="2084695497" sldId="270"/>
            <ac:spMk id="5" creationId="{4D5D8584-E005-1441-9D46-FE2958166F6B}"/>
          </ac:spMkLst>
        </pc:spChg>
        <pc:spChg chg="mod">
          <ac:chgData name="Hasegawa Kodai" userId="56c302d6-31a1-4e47-80b0-58198ac5fca1" providerId="ADAL" clId="{01D729EA-61C0-42FF-8A33-96355E5D1DC5}" dt="2024-01-24T05:50:16.262" v="2478" actId="1076"/>
          <ac:spMkLst>
            <pc:docMk/>
            <pc:sldMk cId="2084695497" sldId="270"/>
            <ac:spMk id="6" creationId="{24C4D447-219F-6B0B-924A-78AB9FBEC982}"/>
          </ac:spMkLst>
        </pc:spChg>
        <pc:spChg chg="del">
          <ac:chgData name="Hasegawa Kodai" userId="56c302d6-31a1-4e47-80b0-58198ac5fca1" providerId="ADAL" clId="{01D729EA-61C0-42FF-8A33-96355E5D1DC5}" dt="2024-01-24T05:26:21.702" v="1577" actId="478"/>
          <ac:spMkLst>
            <pc:docMk/>
            <pc:sldMk cId="2084695497" sldId="270"/>
            <ac:spMk id="10" creationId="{9D1846CA-2880-6070-0140-9F5DF9D41E53}"/>
          </ac:spMkLst>
        </pc:spChg>
        <pc:spChg chg="add del mod">
          <ac:chgData name="Hasegawa Kodai" userId="56c302d6-31a1-4e47-80b0-58198ac5fca1" providerId="ADAL" clId="{01D729EA-61C0-42FF-8A33-96355E5D1DC5}" dt="2024-01-24T05:26:23.721" v="1578" actId="478"/>
          <ac:spMkLst>
            <pc:docMk/>
            <pc:sldMk cId="2084695497" sldId="270"/>
            <ac:spMk id="13" creationId="{B1E50DA0-3232-03B7-4752-C323CBDAA3BD}"/>
          </ac:spMkLst>
        </pc:spChg>
        <pc:spChg chg="mod">
          <ac:chgData name="Hasegawa Kodai" userId="56c302d6-31a1-4e47-80b0-58198ac5fca1" providerId="ADAL" clId="{01D729EA-61C0-42FF-8A33-96355E5D1DC5}" dt="2024-01-24T05:50:16.262" v="2478" actId="1076"/>
          <ac:spMkLst>
            <pc:docMk/>
            <pc:sldMk cId="2084695497" sldId="270"/>
            <ac:spMk id="15" creationId="{106E8F8E-FD77-D618-1F9A-B3B4E8F263E3}"/>
          </ac:spMkLst>
        </pc:spChg>
        <pc:spChg chg="mod">
          <ac:chgData name="Hasegawa Kodai" userId="56c302d6-31a1-4e47-80b0-58198ac5fca1" providerId="ADAL" clId="{01D729EA-61C0-42FF-8A33-96355E5D1DC5}" dt="2024-01-24T05:50:16.262" v="2478" actId="1076"/>
          <ac:spMkLst>
            <pc:docMk/>
            <pc:sldMk cId="2084695497" sldId="270"/>
            <ac:spMk id="36" creationId="{F8CA8E2A-4CDC-8123-A39D-81806BC39395}"/>
          </ac:spMkLst>
        </pc:spChg>
        <pc:picChg chg="mod">
          <ac:chgData name="Hasegawa Kodai" userId="56c302d6-31a1-4e47-80b0-58198ac5fca1" providerId="ADAL" clId="{01D729EA-61C0-42FF-8A33-96355E5D1DC5}" dt="2024-01-24T05:50:16.262" v="2478" actId="1076"/>
          <ac:picMkLst>
            <pc:docMk/>
            <pc:sldMk cId="2084695497" sldId="270"/>
            <ac:picMk id="7" creationId="{87876BD8-83BE-32DB-8ACE-B2E98BA4F498}"/>
          </ac:picMkLst>
        </pc:picChg>
        <pc:picChg chg="mod">
          <ac:chgData name="Hasegawa Kodai" userId="56c302d6-31a1-4e47-80b0-58198ac5fca1" providerId="ADAL" clId="{01D729EA-61C0-42FF-8A33-96355E5D1DC5}" dt="2024-01-24T05:50:16.262" v="2478" actId="1076"/>
          <ac:picMkLst>
            <pc:docMk/>
            <pc:sldMk cId="2084695497" sldId="270"/>
            <ac:picMk id="8" creationId="{A62B8BA5-B6F0-8C49-9469-0D3F1786389F}"/>
          </ac:picMkLst>
        </pc:picChg>
        <pc:picChg chg="mod">
          <ac:chgData name="Hasegawa Kodai" userId="56c302d6-31a1-4e47-80b0-58198ac5fca1" providerId="ADAL" clId="{01D729EA-61C0-42FF-8A33-96355E5D1DC5}" dt="2024-01-24T05:50:16.262" v="2478" actId="1076"/>
          <ac:picMkLst>
            <pc:docMk/>
            <pc:sldMk cId="2084695497" sldId="270"/>
            <ac:picMk id="9" creationId="{7425CCF4-E313-1B9C-8100-11C858D2034D}"/>
          </ac:picMkLst>
        </pc:picChg>
        <pc:picChg chg="mod">
          <ac:chgData name="Hasegawa Kodai" userId="56c302d6-31a1-4e47-80b0-58198ac5fca1" providerId="ADAL" clId="{01D729EA-61C0-42FF-8A33-96355E5D1DC5}" dt="2024-01-24T05:50:16.262" v="2478" actId="1076"/>
          <ac:picMkLst>
            <pc:docMk/>
            <pc:sldMk cId="2084695497" sldId="270"/>
            <ac:picMk id="12" creationId="{E294193E-D875-06D9-C324-7640A13424AF}"/>
          </ac:picMkLst>
        </pc:picChg>
      </pc:sldChg>
      <pc:sldChg chg="addSp delSp modSp add mod modNotesTx">
        <pc:chgData name="Hasegawa Kodai" userId="56c302d6-31a1-4e47-80b0-58198ac5fca1" providerId="ADAL" clId="{01D729EA-61C0-42FF-8A33-96355E5D1DC5}" dt="2024-01-24T05:50:28.531" v="2479" actId="1076"/>
        <pc:sldMkLst>
          <pc:docMk/>
          <pc:sldMk cId="2607728679" sldId="271"/>
        </pc:sldMkLst>
        <pc:spChg chg="del">
          <ac:chgData name="Hasegawa Kodai" userId="56c302d6-31a1-4e47-80b0-58198ac5fca1" providerId="ADAL" clId="{01D729EA-61C0-42FF-8A33-96355E5D1DC5}" dt="2024-01-24T05:26:30.791" v="1579" actId="478"/>
          <ac:spMkLst>
            <pc:docMk/>
            <pc:sldMk cId="2607728679" sldId="271"/>
            <ac:spMk id="2" creationId="{A14982F2-B4F4-E5F3-ACB2-77F6A1B61A28}"/>
          </ac:spMkLst>
        </pc:spChg>
        <pc:spChg chg="mod">
          <ac:chgData name="Hasegawa Kodai" userId="56c302d6-31a1-4e47-80b0-58198ac5fca1" providerId="ADAL" clId="{01D729EA-61C0-42FF-8A33-96355E5D1DC5}" dt="2024-01-24T05:50:28.531" v="2479" actId="1076"/>
          <ac:spMkLst>
            <pc:docMk/>
            <pc:sldMk cId="2607728679" sldId="271"/>
            <ac:spMk id="4" creationId="{337EB0B1-EDDF-1125-8E74-3962CA2F8CFE}"/>
          </ac:spMkLst>
        </pc:spChg>
        <pc:spChg chg="mod">
          <ac:chgData name="Hasegawa Kodai" userId="56c302d6-31a1-4e47-80b0-58198ac5fca1" providerId="ADAL" clId="{01D729EA-61C0-42FF-8A33-96355E5D1DC5}" dt="2024-01-24T05:50:28.531" v="2479" actId="1076"/>
          <ac:spMkLst>
            <pc:docMk/>
            <pc:sldMk cId="2607728679" sldId="271"/>
            <ac:spMk id="5" creationId="{3DA7B9BE-E045-2314-E3C5-25AC947C08E2}"/>
          </ac:spMkLst>
        </pc:spChg>
        <pc:spChg chg="add del mod">
          <ac:chgData name="Hasegawa Kodai" userId="56c302d6-31a1-4e47-80b0-58198ac5fca1" providerId="ADAL" clId="{01D729EA-61C0-42FF-8A33-96355E5D1DC5}" dt="2024-01-24T05:26:32.847" v="1580" actId="478"/>
          <ac:spMkLst>
            <pc:docMk/>
            <pc:sldMk cId="2607728679" sldId="271"/>
            <ac:spMk id="10" creationId="{C64BABA4-6C7F-460B-B138-7EDEE0867D60}"/>
          </ac:spMkLst>
        </pc:spChg>
        <pc:spChg chg="add mod">
          <ac:chgData name="Hasegawa Kodai" userId="56c302d6-31a1-4e47-80b0-58198ac5fca1" providerId="ADAL" clId="{01D729EA-61C0-42FF-8A33-96355E5D1DC5}" dt="2024-01-24T05:27:12.714" v="1591" actId="1076"/>
          <ac:spMkLst>
            <pc:docMk/>
            <pc:sldMk cId="2607728679" sldId="271"/>
            <ac:spMk id="11" creationId="{132A519E-A5B1-61D3-5A0A-2750D44EE787}"/>
          </ac:spMkLst>
        </pc:spChg>
        <pc:spChg chg="mod">
          <ac:chgData name="Hasegawa Kodai" userId="56c302d6-31a1-4e47-80b0-58198ac5fca1" providerId="ADAL" clId="{01D729EA-61C0-42FF-8A33-96355E5D1DC5}" dt="2024-01-24T05:50:28.531" v="2479" actId="1076"/>
          <ac:spMkLst>
            <pc:docMk/>
            <pc:sldMk cId="2607728679" sldId="271"/>
            <ac:spMk id="20" creationId="{CB2D5825-C436-B5F1-55BC-9586E0506254}"/>
          </ac:spMkLst>
        </pc:spChg>
        <pc:spChg chg="mod">
          <ac:chgData name="Hasegawa Kodai" userId="56c302d6-31a1-4e47-80b0-58198ac5fca1" providerId="ADAL" clId="{01D729EA-61C0-42FF-8A33-96355E5D1DC5}" dt="2024-01-24T05:50:28.531" v="2479" actId="1076"/>
          <ac:spMkLst>
            <pc:docMk/>
            <pc:sldMk cId="2607728679" sldId="271"/>
            <ac:spMk id="22" creationId="{D66F1DB1-408B-3064-9694-3DA174CC7BD6}"/>
          </ac:spMkLst>
        </pc:spChg>
        <pc:spChg chg="mod">
          <ac:chgData name="Hasegawa Kodai" userId="56c302d6-31a1-4e47-80b0-58198ac5fca1" providerId="ADAL" clId="{01D729EA-61C0-42FF-8A33-96355E5D1DC5}" dt="2024-01-24T05:50:28.531" v="2479" actId="1076"/>
          <ac:spMkLst>
            <pc:docMk/>
            <pc:sldMk cId="2607728679" sldId="271"/>
            <ac:spMk id="24" creationId="{314FAB69-F95C-C0B7-C45B-2DEA8678755D}"/>
          </ac:spMkLst>
        </pc:spChg>
        <pc:picChg chg="mod">
          <ac:chgData name="Hasegawa Kodai" userId="56c302d6-31a1-4e47-80b0-58198ac5fca1" providerId="ADAL" clId="{01D729EA-61C0-42FF-8A33-96355E5D1DC5}" dt="2024-01-24T05:50:28.531" v="2479" actId="1076"/>
          <ac:picMkLst>
            <pc:docMk/>
            <pc:sldMk cId="2607728679" sldId="271"/>
            <ac:picMk id="6" creationId="{AC1CE61D-D60E-8A2C-8234-5D94DB05E516}"/>
          </ac:picMkLst>
        </pc:picChg>
        <pc:picChg chg="mod">
          <ac:chgData name="Hasegawa Kodai" userId="56c302d6-31a1-4e47-80b0-58198ac5fca1" providerId="ADAL" clId="{01D729EA-61C0-42FF-8A33-96355E5D1DC5}" dt="2024-01-24T05:50:28.531" v="2479" actId="1076"/>
          <ac:picMkLst>
            <pc:docMk/>
            <pc:sldMk cId="2607728679" sldId="271"/>
            <ac:picMk id="7" creationId="{1FE829E9-E9AC-82D0-F8BA-6E5D2F106008}"/>
          </ac:picMkLst>
        </pc:picChg>
        <pc:picChg chg="mod">
          <ac:chgData name="Hasegawa Kodai" userId="56c302d6-31a1-4e47-80b0-58198ac5fca1" providerId="ADAL" clId="{01D729EA-61C0-42FF-8A33-96355E5D1DC5}" dt="2024-01-24T05:50:28.531" v="2479" actId="1076"/>
          <ac:picMkLst>
            <pc:docMk/>
            <pc:sldMk cId="2607728679" sldId="271"/>
            <ac:picMk id="8" creationId="{DDA569DA-970A-0883-0691-B0B756C6C1EB}"/>
          </ac:picMkLst>
        </pc:picChg>
      </pc:sldChg>
      <pc:sldChg chg="modSp add mod modNotesTx">
        <pc:chgData name="Hasegawa Kodai" userId="56c302d6-31a1-4e47-80b0-58198ac5fca1" providerId="ADAL" clId="{01D729EA-61C0-42FF-8A33-96355E5D1DC5}" dt="2024-01-24T05:50:38.303" v="2480" actId="1076"/>
        <pc:sldMkLst>
          <pc:docMk/>
          <pc:sldMk cId="1606645514" sldId="272"/>
        </pc:sldMkLst>
        <pc:spChg chg="mod">
          <ac:chgData name="Hasegawa Kodai" userId="56c302d6-31a1-4e47-80b0-58198ac5fca1" providerId="ADAL" clId="{01D729EA-61C0-42FF-8A33-96355E5D1DC5}" dt="2024-01-24T05:50:38.303" v="2480" actId="1076"/>
          <ac:spMkLst>
            <pc:docMk/>
            <pc:sldMk cId="1606645514" sldId="272"/>
            <ac:spMk id="6" creationId="{AE482C4F-A213-5518-77CB-7AC8D4F28E20}"/>
          </ac:spMkLst>
        </pc:spChg>
        <pc:spChg chg="mod">
          <ac:chgData name="Hasegawa Kodai" userId="56c302d6-31a1-4e47-80b0-58198ac5fca1" providerId="ADAL" clId="{01D729EA-61C0-42FF-8A33-96355E5D1DC5}" dt="2024-01-24T05:27:19.018" v="1592" actId="1076"/>
          <ac:spMkLst>
            <pc:docMk/>
            <pc:sldMk cId="1606645514" sldId="272"/>
            <ac:spMk id="10" creationId="{9D1846CA-2880-6070-0140-9F5DF9D41E53}"/>
          </ac:spMkLst>
        </pc:spChg>
      </pc:sldChg>
      <pc:sldChg chg="del">
        <pc:chgData name="Hasegawa Kodai" userId="56c302d6-31a1-4e47-80b0-58198ac5fca1" providerId="ADAL" clId="{01D729EA-61C0-42FF-8A33-96355E5D1DC5}" dt="2024-01-24T05:39:57.911" v="2098" actId="47"/>
        <pc:sldMkLst>
          <pc:docMk/>
          <pc:sldMk cId="4293090324" sldId="294"/>
        </pc:sldMkLst>
      </pc:sldChg>
      <pc:sldChg chg="modSp mod">
        <pc:chgData name="Hasegawa Kodai" userId="56c302d6-31a1-4e47-80b0-58198ac5fca1" providerId="ADAL" clId="{01D729EA-61C0-42FF-8A33-96355E5D1DC5}" dt="2024-01-24T05:40:06.713" v="2102"/>
        <pc:sldMkLst>
          <pc:docMk/>
          <pc:sldMk cId="3928208867" sldId="295"/>
        </pc:sldMkLst>
        <pc:spChg chg="mod">
          <ac:chgData name="Hasegawa Kodai" userId="56c302d6-31a1-4e47-80b0-58198ac5fca1" providerId="ADAL" clId="{01D729EA-61C0-42FF-8A33-96355E5D1DC5}" dt="2024-01-24T05:40:06.713" v="2102"/>
          <ac:spMkLst>
            <pc:docMk/>
            <pc:sldMk cId="3928208867" sldId="295"/>
            <ac:spMk id="5" creationId="{254DEEF3-841F-7264-EDC1-5AF55F5D5BCD}"/>
          </ac:spMkLst>
        </pc:spChg>
      </pc:sldChg>
      <pc:sldChg chg="addSp modSp mod">
        <pc:chgData name="Hasegawa Kodai" userId="56c302d6-31a1-4e47-80b0-58198ac5fca1" providerId="ADAL" clId="{01D729EA-61C0-42FF-8A33-96355E5D1DC5}" dt="2024-01-24T05:39:18.191" v="2097" actId="14100"/>
        <pc:sldMkLst>
          <pc:docMk/>
          <pc:sldMk cId="416308569" sldId="296"/>
        </pc:sldMkLst>
        <pc:spChg chg="mod">
          <ac:chgData name="Hasegawa Kodai" userId="56c302d6-31a1-4e47-80b0-58198ac5fca1" providerId="ADAL" clId="{01D729EA-61C0-42FF-8A33-96355E5D1DC5}" dt="2024-01-24T05:39:18.191" v="2097" actId="14100"/>
          <ac:spMkLst>
            <pc:docMk/>
            <pc:sldMk cId="416308569" sldId="296"/>
            <ac:spMk id="2" creationId="{D3900097-A98E-4AFF-BD64-33F52AD79ACB}"/>
          </ac:spMkLst>
        </pc:spChg>
        <pc:picChg chg="add mod">
          <ac:chgData name="Hasegawa Kodai" userId="56c302d6-31a1-4e47-80b0-58198ac5fca1" providerId="ADAL" clId="{01D729EA-61C0-42FF-8A33-96355E5D1DC5}" dt="2024-01-24T05:39:08.801" v="2070" actId="1076"/>
          <ac:picMkLst>
            <pc:docMk/>
            <pc:sldMk cId="416308569" sldId="296"/>
            <ac:picMk id="8" creationId="{F33636CE-A022-EB9B-516B-28158653841F}"/>
          </ac:picMkLst>
        </pc:picChg>
      </pc:sldChg>
      <pc:sldChg chg="del">
        <pc:chgData name="Hasegawa Kodai" userId="56c302d6-31a1-4e47-80b0-58198ac5fca1" providerId="ADAL" clId="{01D729EA-61C0-42FF-8A33-96355E5D1DC5}" dt="2024-01-24T05:09:24.339" v="984" actId="47"/>
        <pc:sldMkLst>
          <pc:docMk/>
          <pc:sldMk cId="2297469763" sldId="343"/>
        </pc:sldMkLst>
      </pc:sldChg>
      <pc:sldChg chg="del">
        <pc:chgData name="Hasegawa Kodai" userId="56c302d6-31a1-4e47-80b0-58198ac5fca1" providerId="ADAL" clId="{01D729EA-61C0-42FF-8A33-96355E5D1DC5}" dt="2024-01-24T04:37:46.861" v="48" actId="47"/>
        <pc:sldMkLst>
          <pc:docMk/>
          <pc:sldMk cId="2617896750" sldId="355"/>
        </pc:sldMkLst>
      </pc:sldChg>
      <pc:sldChg chg="addSp delSp modSp mod">
        <pc:chgData name="Hasegawa Kodai" userId="56c302d6-31a1-4e47-80b0-58198ac5fca1" providerId="ADAL" clId="{01D729EA-61C0-42FF-8A33-96355E5D1DC5}" dt="2024-01-24T04:44:28.676" v="422" actId="6549"/>
        <pc:sldMkLst>
          <pc:docMk/>
          <pc:sldMk cId="703442190" sldId="357"/>
        </pc:sldMkLst>
        <pc:spChg chg="del">
          <ac:chgData name="Hasegawa Kodai" userId="56c302d6-31a1-4e47-80b0-58198ac5fca1" providerId="ADAL" clId="{01D729EA-61C0-42FF-8A33-96355E5D1DC5}" dt="2024-01-24T04:38:58.746" v="77" actId="478"/>
          <ac:spMkLst>
            <pc:docMk/>
            <pc:sldMk cId="703442190" sldId="357"/>
            <ac:spMk id="3" creationId="{82C9FAB4-1D40-FDF8-7704-19BA1916161E}"/>
          </ac:spMkLst>
        </pc:spChg>
        <pc:spChg chg="mod">
          <ac:chgData name="Hasegawa Kodai" userId="56c302d6-31a1-4e47-80b0-58198ac5fca1" providerId="ADAL" clId="{01D729EA-61C0-42FF-8A33-96355E5D1DC5}" dt="2024-01-24T04:44:28.676" v="422" actId="6549"/>
          <ac:spMkLst>
            <pc:docMk/>
            <pc:sldMk cId="703442190" sldId="357"/>
            <ac:spMk id="4" creationId="{EAC39BB3-52A5-3945-D07A-784B952E371D}"/>
          </ac:spMkLst>
        </pc:spChg>
        <pc:spChg chg="add mod">
          <ac:chgData name="Hasegawa Kodai" userId="56c302d6-31a1-4e47-80b0-58198ac5fca1" providerId="ADAL" clId="{01D729EA-61C0-42FF-8A33-96355E5D1DC5}" dt="2024-01-24T04:39:03.098" v="78" actId="14100"/>
          <ac:spMkLst>
            <pc:docMk/>
            <pc:sldMk cId="703442190" sldId="357"/>
            <ac:spMk id="9" creationId="{ABF8ED84-A260-97F6-4CD7-A3299E71943D}"/>
          </ac:spMkLst>
        </pc:spChg>
        <pc:spChg chg="mod">
          <ac:chgData name="Hasegawa Kodai" userId="56c302d6-31a1-4e47-80b0-58198ac5fca1" providerId="ADAL" clId="{01D729EA-61C0-42FF-8A33-96355E5D1DC5}" dt="2024-01-24T04:40:00.965" v="190" actId="1076"/>
          <ac:spMkLst>
            <pc:docMk/>
            <pc:sldMk cId="703442190" sldId="357"/>
            <ac:spMk id="15" creationId="{E4C36B3C-ABB1-1BA5-B563-DC68E64D4C7F}"/>
          </ac:spMkLst>
        </pc:spChg>
        <pc:spChg chg="del mod">
          <ac:chgData name="Hasegawa Kodai" userId="56c302d6-31a1-4e47-80b0-58198ac5fca1" providerId="ADAL" clId="{01D729EA-61C0-42FF-8A33-96355E5D1DC5}" dt="2024-01-24T04:39:09.061" v="79" actId="478"/>
          <ac:spMkLst>
            <pc:docMk/>
            <pc:sldMk cId="703442190" sldId="357"/>
            <ac:spMk id="33" creationId="{1D171DC8-AC5D-9B5C-EB1A-E0C4B5A1B294}"/>
          </ac:spMkLst>
        </pc:spChg>
        <pc:spChg chg="del mod">
          <ac:chgData name="Hasegawa Kodai" userId="56c302d6-31a1-4e47-80b0-58198ac5fca1" providerId="ADAL" clId="{01D729EA-61C0-42FF-8A33-96355E5D1DC5}" dt="2024-01-24T04:39:09.061" v="79" actId="478"/>
          <ac:spMkLst>
            <pc:docMk/>
            <pc:sldMk cId="703442190" sldId="357"/>
            <ac:spMk id="34" creationId="{6320C3BE-9775-B0A9-853C-C917C173D047}"/>
          </ac:spMkLst>
        </pc:spChg>
        <pc:spChg chg="mod">
          <ac:chgData name="Hasegawa Kodai" userId="56c302d6-31a1-4e47-80b0-58198ac5fca1" providerId="ADAL" clId="{01D729EA-61C0-42FF-8A33-96355E5D1DC5}" dt="2024-01-24T04:38:45.575" v="74" actId="1076"/>
          <ac:spMkLst>
            <pc:docMk/>
            <pc:sldMk cId="703442190" sldId="357"/>
            <ac:spMk id="35" creationId="{6D3261D9-9002-2903-DC01-45F36F0160A1}"/>
          </ac:spMkLst>
        </pc:spChg>
      </pc:sldChg>
      <pc:sldChg chg="addSp delSp modSp mod">
        <pc:chgData name="Hasegawa Kodai" userId="56c302d6-31a1-4e47-80b0-58198ac5fca1" providerId="ADAL" clId="{01D729EA-61C0-42FF-8A33-96355E5D1DC5}" dt="2024-01-24T05:47:49.421" v="2472" actId="1076"/>
        <pc:sldMkLst>
          <pc:docMk/>
          <pc:sldMk cId="350222316" sldId="365"/>
        </pc:sldMkLst>
        <pc:spChg chg="add mod">
          <ac:chgData name="Hasegawa Kodai" userId="56c302d6-31a1-4e47-80b0-58198ac5fca1" providerId="ADAL" clId="{01D729EA-61C0-42FF-8A33-96355E5D1DC5}" dt="2024-01-24T05:44:27.146" v="2269" actId="1582"/>
          <ac:spMkLst>
            <pc:docMk/>
            <pc:sldMk cId="350222316" sldId="365"/>
            <ac:spMk id="6" creationId="{66DB5D41-81FC-21C1-A319-58E0B12EC6A3}"/>
          </ac:spMkLst>
        </pc:spChg>
        <pc:spChg chg="add mod">
          <ac:chgData name="Hasegawa Kodai" userId="56c302d6-31a1-4e47-80b0-58198ac5fca1" providerId="ADAL" clId="{01D729EA-61C0-42FF-8A33-96355E5D1DC5}" dt="2024-01-24T05:44:35.947" v="2272" actId="14100"/>
          <ac:spMkLst>
            <pc:docMk/>
            <pc:sldMk cId="350222316" sldId="365"/>
            <ac:spMk id="7" creationId="{2C63F093-DED9-6C6F-0888-D2DC1D1E13C7}"/>
          </ac:spMkLst>
        </pc:spChg>
        <pc:spChg chg="add mod">
          <ac:chgData name="Hasegawa Kodai" userId="56c302d6-31a1-4e47-80b0-58198ac5fca1" providerId="ADAL" clId="{01D729EA-61C0-42FF-8A33-96355E5D1DC5}" dt="2024-01-24T05:45:13.251" v="2280" actId="14100"/>
          <ac:spMkLst>
            <pc:docMk/>
            <pc:sldMk cId="350222316" sldId="365"/>
            <ac:spMk id="9" creationId="{5494985D-D5CB-1B14-5747-BC119731015C}"/>
          </ac:spMkLst>
        </pc:spChg>
        <pc:spChg chg="add mod">
          <ac:chgData name="Hasegawa Kodai" userId="56c302d6-31a1-4e47-80b0-58198ac5fca1" providerId="ADAL" clId="{01D729EA-61C0-42FF-8A33-96355E5D1DC5}" dt="2024-01-24T05:47:49.421" v="2472" actId="1076"/>
          <ac:spMkLst>
            <pc:docMk/>
            <pc:sldMk cId="350222316" sldId="365"/>
            <ac:spMk id="10" creationId="{70BFE47D-7DF8-B59E-93EB-DB4B1D27EE1F}"/>
          </ac:spMkLst>
        </pc:spChg>
        <pc:cxnChg chg="add del">
          <ac:chgData name="Hasegawa Kodai" userId="56c302d6-31a1-4e47-80b0-58198ac5fca1" providerId="ADAL" clId="{01D729EA-61C0-42FF-8A33-96355E5D1DC5}" dt="2024-01-24T05:43:32.583" v="2265" actId="11529"/>
          <ac:cxnSpMkLst>
            <pc:docMk/>
            <pc:sldMk cId="350222316" sldId="365"/>
            <ac:cxnSpMk id="4" creationId="{8F57F9C0-C18D-0663-C630-7442BFCF4390}"/>
          </ac:cxnSpMkLst>
        </pc:cxnChg>
      </pc:sldChg>
      <pc:sldChg chg="del">
        <pc:chgData name="Hasegawa Kodai" userId="56c302d6-31a1-4e47-80b0-58198ac5fca1" providerId="ADAL" clId="{01D729EA-61C0-42FF-8A33-96355E5D1DC5}" dt="2024-01-24T05:09:19.296" v="982" actId="47"/>
        <pc:sldMkLst>
          <pc:docMk/>
          <pc:sldMk cId="941125915" sldId="367"/>
        </pc:sldMkLst>
      </pc:sldChg>
      <pc:sldChg chg="addSp modSp mod">
        <pc:chgData name="Hasegawa Kodai" userId="56c302d6-31a1-4e47-80b0-58198ac5fca1" providerId="ADAL" clId="{01D729EA-61C0-42FF-8A33-96355E5D1DC5}" dt="2024-01-24T04:38:09.470" v="72" actId="14100"/>
        <pc:sldMkLst>
          <pc:docMk/>
          <pc:sldMk cId="1206421792" sldId="368"/>
        </pc:sldMkLst>
        <pc:spChg chg="mod">
          <ac:chgData name="Hasegawa Kodai" userId="56c302d6-31a1-4e47-80b0-58198ac5fca1" providerId="ADAL" clId="{01D729EA-61C0-42FF-8A33-96355E5D1DC5}" dt="2024-01-24T04:38:09.470" v="72" actId="14100"/>
          <ac:spMkLst>
            <pc:docMk/>
            <pc:sldMk cId="1206421792" sldId="368"/>
            <ac:spMk id="30" creationId="{FD343CC7-3CC8-B92D-9D03-723D240A7006}"/>
          </ac:spMkLst>
        </pc:spChg>
        <pc:picChg chg="add mod">
          <ac:chgData name="Hasegawa Kodai" userId="56c302d6-31a1-4e47-80b0-58198ac5fca1" providerId="ADAL" clId="{01D729EA-61C0-42FF-8A33-96355E5D1DC5}" dt="2024-01-24T04:37:58.792" v="50" actId="1076"/>
          <ac:picMkLst>
            <pc:docMk/>
            <pc:sldMk cId="1206421792" sldId="368"/>
            <ac:picMk id="6" creationId="{D41DBB77-3CF5-B644-414F-A14DCFC16181}"/>
          </ac:picMkLst>
        </pc:picChg>
      </pc:sldChg>
      <pc:sldChg chg="del">
        <pc:chgData name="Hasegawa Kodai" userId="56c302d6-31a1-4e47-80b0-58198ac5fca1" providerId="ADAL" clId="{01D729EA-61C0-42FF-8A33-96355E5D1DC5}" dt="2024-01-24T05:09:21.461" v="983" actId="47"/>
        <pc:sldMkLst>
          <pc:docMk/>
          <pc:sldMk cId="3005294193" sldId="378"/>
        </pc:sldMkLst>
      </pc:sldChg>
      <pc:sldChg chg="del">
        <pc:chgData name="Hasegawa Kodai" userId="56c302d6-31a1-4e47-80b0-58198ac5fca1" providerId="ADAL" clId="{01D729EA-61C0-42FF-8A33-96355E5D1DC5}" dt="2024-01-24T05:09:26.345" v="985" actId="47"/>
        <pc:sldMkLst>
          <pc:docMk/>
          <pc:sldMk cId="1050407970" sldId="379"/>
        </pc:sldMkLst>
      </pc:sldChg>
      <pc:sldChg chg="del">
        <pc:chgData name="Hasegawa Kodai" userId="56c302d6-31a1-4e47-80b0-58198ac5fca1" providerId="ADAL" clId="{01D729EA-61C0-42FF-8A33-96355E5D1DC5}" dt="2024-01-24T05:09:26.983" v="986" actId="47"/>
        <pc:sldMkLst>
          <pc:docMk/>
          <pc:sldMk cId="1200059958" sldId="381"/>
        </pc:sldMkLst>
      </pc:sldChg>
      <pc:sldChg chg="del">
        <pc:chgData name="Hasegawa Kodai" userId="56c302d6-31a1-4e47-80b0-58198ac5fca1" providerId="ADAL" clId="{01D729EA-61C0-42FF-8A33-96355E5D1DC5}" dt="2024-01-24T05:09:27.688" v="987" actId="47"/>
        <pc:sldMkLst>
          <pc:docMk/>
          <pc:sldMk cId="2254872485" sldId="382"/>
        </pc:sldMkLst>
      </pc:sldChg>
      <pc:sldChg chg="modSp mod modNotesTx">
        <pc:chgData name="Hasegawa Kodai" userId="56c302d6-31a1-4e47-80b0-58198ac5fca1" providerId="ADAL" clId="{01D729EA-61C0-42FF-8A33-96355E5D1DC5}" dt="2024-01-24T05:09:39.512" v="989"/>
        <pc:sldMkLst>
          <pc:docMk/>
          <pc:sldMk cId="2055505848" sldId="402"/>
        </pc:sldMkLst>
        <pc:spChg chg="mod">
          <ac:chgData name="Hasegawa Kodai" userId="56c302d6-31a1-4e47-80b0-58198ac5fca1" providerId="ADAL" clId="{01D729EA-61C0-42FF-8A33-96355E5D1DC5}" dt="2024-01-24T04:54:16.997" v="970" actId="1076"/>
          <ac:spMkLst>
            <pc:docMk/>
            <pc:sldMk cId="2055505848" sldId="402"/>
            <ac:spMk id="2" creationId="{2ABE1497-970E-4042-9265-16DD154B377C}"/>
          </ac:spMkLst>
        </pc:spChg>
        <pc:spChg chg="mod">
          <ac:chgData name="Hasegawa Kodai" userId="56c302d6-31a1-4e47-80b0-58198ac5fca1" providerId="ADAL" clId="{01D729EA-61C0-42FF-8A33-96355E5D1DC5}" dt="2024-01-24T05:09:38.046" v="988" actId="21"/>
          <ac:spMkLst>
            <pc:docMk/>
            <pc:sldMk cId="2055505848" sldId="402"/>
            <ac:spMk id="9" creationId="{2D049A27-62A5-AFC9-8E60-568B1ED5C4E2}"/>
          </ac:spMkLst>
        </pc:spChg>
      </pc:sldChg>
      <pc:sldChg chg="del">
        <pc:chgData name="Hasegawa Kodai" userId="56c302d6-31a1-4e47-80b0-58198ac5fca1" providerId="ADAL" clId="{01D729EA-61C0-42FF-8A33-96355E5D1DC5}" dt="2024-01-24T05:24:26.168" v="1559" actId="47"/>
        <pc:sldMkLst>
          <pc:docMk/>
          <pc:sldMk cId="1861978147" sldId="435"/>
        </pc:sldMkLst>
      </pc:sldChg>
      <pc:sldChg chg="del">
        <pc:chgData name="Hasegawa Kodai" userId="56c302d6-31a1-4e47-80b0-58198ac5fca1" providerId="ADAL" clId="{01D729EA-61C0-42FF-8A33-96355E5D1DC5}" dt="2024-01-24T05:24:16.705" v="1558" actId="47"/>
        <pc:sldMkLst>
          <pc:docMk/>
          <pc:sldMk cId="2454492353" sldId="440"/>
        </pc:sldMkLst>
      </pc:sldChg>
      <pc:sldChg chg="del">
        <pc:chgData name="Hasegawa Kodai" userId="56c302d6-31a1-4e47-80b0-58198ac5fca1" providerId="ADAL" clId="{01D729EA-61C0-42FF-8A33-96355E5D1DC5}" dt="2024-01-24T05:24:26.168" v="1559" actId="47"/>
        <pc:sldMkLst>
          <pc:docMk/>
          <pc:sldMk cId="3324086635" sldId="444"/>
        </pc:sldMkLst>
      </pc:sldChg>
      <pc:sldChg chg="del">
        <pc:chgData name="Hasegawa Kodai" userId="56c302d6-31a1-4e47-80b0-58198ac5fca1" providerId="ADAL" clId="{01D729EA-61C0-42FF-8A33-96355E5D1DC5}" dt="2024-01-24T05:24:28.415" v="1560" actId="47"/>
        <pc:sldMkLst>
          <pc:docMk/>
          <pc:sldMk cId="453823025" sldId="445"/>
        </pc:sldMkLst>
      </pc:sldChg>
      <pc:sldChg chg="addSp delSp modSp mod">
        <pc:chgData name="Hasegawa Kodai" userId="56c302d6-31a1-4e47-80b0-58198ac5fca1" providerId="ADAL" clId="{01D729EA-61C0-42FF-8A33-96355E5D1DC5}" dt="2024-01-24T05:23:43.253" v="1541" actId="14100"/>
        <pc:sldMkLst>
          <pc:docMk/>
          <pc:sldMk cId="2012521515" sldId="447"/>
        </pc:sldMkLst>
        <pc:spChg chg="mod">
          <ac:chgData name="Hasegawa Kodai" userId="56c302d6-31a1-4e47-80b0-58198ac5fca1" providerId="ADAL" clId="{01D729EA-61C0-42FF-8A33-96355E5D1DC5}" dt="2024-01-24T05:22:12.338" v="1485" actId="14100"/>
          <ac:spMkLst>
            <pc:docMk/>
            <pc:sldMk cId="2012521515" sldId="447"/>
            <ac:spMk id="2" creationId="{00000000-0000-0000-0000-000000000000}"/>
          </ac:spMkLst>
        </pc:spChg>
        <pc:spChg chg="del">
          <ac:chgData name="Hasegawa Kodai" userId="56c302d6-31a1-4e47-80b0-58198ac5fca1" providerId="ADAL" clId="{01D729EA-61C0-42FF-8A33-96355E5D1DC5}" dt="2024-01-24T05:10:12.743" v="994" actId="478"/>
          <ac:spMkLst>
            <pc:docMk/>
            <pc:sldMk cId="2012521515" sldId="447"/>
            <ac:spMk id="4" creationId="{4CDB2BD6-4120-522C-E37E-308C4612EFEC}"/>
          </ac:spMkLst>
        </pc:spChg>
        <pc:spChg chg="del mod">
          <ac:chgData name="Hasegawa Kodai" userId="56c302d6-31a1-4e47-80b0-58198ac5fca1" providerId="ADAL" clId="{01D729EA-61C0-42FF-8A33-96355E5D1DC5}" dt="2024-01-24T05:10:12.743" v="994" actId="478"/>
          <ac:spMkLst>
            <pc:docMk/>
            <pc:sldMk cId="2012521515" sldId="447"/>
            <ac:spMk id="6" creationId="{1878DA14-0C15-CDB0-4C11-2170B38AC5A3}"/>
          </ac:spMkLst>
        </pc:spChg>
        <pc:spChg chg="add del">
          <ac:chgData name="Hasegawa Kodai" userId="56c302d6-31a1-4e47-80b0-58198ac5fca1" providerId="ADAL" clId="{01D729EA-61C0-42FF-8A33-96355E5D1DC5}" dt="2024-01-24T05:10:01.745" v="993" actId="22"/>
          <ac:spMkLst>
            <pc:docMk/>
            <pc:sldMk cId="2012521515" sldId="447"/>
            <ac:spMk id="7" creationId="{42726CB1-EAF8-E6AA-D484-59C503EAEFB6}"/>
          </ac:spMkLst>
        </pc:spChg>
        <pc:spChg chg="add mod">
          <ac:chgData name="Hasegawa Kodai" userId="56c302d6-31a1-4e47-80b0-58198ac5fca1" providerId="ADAL" clId="{01D729EA-61C0-42FF-8A33-96355E5D1DC5}" dt="2024-01-24T05:22:27.062" v="1498" actId="108"/>
          <ac:spMkLst>
            <pc:docMk/>
            <pc:sldMk cId="2012521515" sldId="447"/>
            <ac:spMk id="8" creationId="{149EFEF5-3538-4F41-D342-E6639657637C}"/>
          </ac:spMkLst>
        </pc:spChg>
        <pc:spChg chg="add mod">
          <ac:chgData name="Hasegawa Kodai" userId="56c302d6-31a1-4e47-80b0-58198ac5fca1" providerId="ADAL" clId="{01D729EA-61C0-42FF-8A33-96355E5D1DC5}" dt="2024-01-24T05:14:31.855" v="1035" actId="14100"/>
          <ac:spMkLst>
            <pc:docMk/>
            <pc:sldMk cId="2012521515" sldId="447"/>
            <ac:spMk id="9" creationId="{9A8E8AEB-FE68-3A27-4214-5526FF1FB6F4}"/>
          </ac:spMkLst>
        </pc:spChg>
        <pc:spChg chg="add mod">
          <ac:chgData name="Hasegawa Kodai" userId="56c302d6-31a1-4e47-80b0-58198ac5fca1" providerId="ADAL" clId="{01D729EA-61C0-42FF-8A33-96355E5D1DC5}" dt="2024-01-24T05:14:31.855" v="1035" actId="14100"/>
          <ac:spMkLst>
            <pc:docMk/>
            <pc:sldMk cId="2012521515" sldId="447"/>
            <ac:spMk id="10" creationId="{1959C643-4DB8-2D3E-AF33-F7788C0321E4}"/>
          </ac:spMkLst>
        </pc:spChg>
        <pc:spChg chg="add mod">
          <ac:chgData name="Hasegawa Kodai" userId="56c302d6-31a1-4e47-80b0-58198ac5fca1" providerId="ADAL" clId="{01D729EA-61C0-42FF-8A33-96355E5D1DC5}" dt="2024-01-24T05:14:31.855" v="1035" actId="14100"/>
          <ac:spMkLst>
            <pc:docMk/>
            <pc:sldMk cId="2012521515" sldId="447"/>
            <ac:spMk id="11" creationId="{57FC9453-3418-59FE-AD20-4FE235C6BAD2}"/>
          </ac:spMkLst>
        </pc:spChg>
        <pc:spChg chg="add mod">
          <ac:chgData name="Hasegawa Kodai" userId="56c302d6-31a1-4e47-80b0-58198ac5fca1" providerId="ADAL" clId="{01D729EA-61C0-42FF-8A33-96355E5D1DC5}" dt="2024-01-24T05:14:31.855" v="1035" actId="14100"/>
          <ac:spMkLst>
            <pc:docMk/>
            <pc:sldMk cId="2012521515" sldId="447"/>
            <ac:spMk id="12" creationId="{E95A724D-5C23-02BC-29D9-75BCE031FD17}"/>
          </ac:spMkLst>
        </pc:spChg>
        <pc:spChg chg="add mod">
          <ac:chgData name="Hasegawa Kodai" userId="56c302d6-31a1-4e47-80b0-58198ac5fca1" providerId="ADAL" clId="{01D729EA-61C0-42FF-8A33-96355E5D1DC5}" dt="2024-01-24T05:13:28.991" v="1033" actId="164"/>
          <ac:spMkLst>
            <pc:docMk/>
            <pc:sldMk cId="2012521515" sldId="447"/>
            <ac:spMk id="13" creationId="{D4CE40BF-9FCC-AAB9-3D8A-676EF85C9849}"/>
          </ac:spMkLst>
        </pc:spChg>
        <pc:spChg chg="add mod">
          <ac:chgData name="Hasegawa Kodai" userId="56c302d6-31a1-4e47-80b0-58198ac5fca1" providerId="ADAL" clId="{01D729EA-61C0-42FF-8A33-96355E5D1DC5}" dt="2024-01-24T05:13:28.991" v="1033" actId="164"/>
          <ac:spMkLst>
            <pc:docMk/>
            <pc:sldMk cId="2012521515" sldId="447"/>
            <ac:spMk id="14" creationId="{FCA3DDFB-426C-5973-7B15-42968C68B9EC}"/>
          </ac:spMkLst>
        </pc:spChg>
        <pc:spChg chg="add mod">
          <ac:chgData name="Hasegawa Kodai" userId="56c302d6-31a1-4e47-80b0-58198ac5fca1" providerId="ADAL" clId="{01D729EA-61C0-42FF-8A33-96355E5D1DC5}" dt="2024-01-24T05:13:28.991" v="1033" actId="164"/>
          <ac:spMkLst>
            <pc:docMk/>
            <pc:sldMk cId="2012521515" sldId="447"/>
            <ac:spMk id="15" creationId="{6E3C39F6-579B-89E1-6AD4-A630457AB086}"/>
          </ac:spMkLst>
        </pc:spChg>
        <pc:spChg chg="add mod">
          <ac:chgData name="Hasegawa Kodai" userId="56c302d6-31a1-4e47-80b0-58198ac5fca1" providerId="ADAL" clId="{01D729EA-61C0-42FF-8A33-96355E5D1DC5}" dt="2024-01-24T05:23:36.167" v="1539" actId="14100"/>
          <ac:spMkLst>
            <pc:docMk/>
            <pc:sldMk cId="2012521515" sldId="447"/>
            <ac:spMk id="17" creationId="{6E105CA9-C211-B70A-BDDB-673102070D4B}"/>
          </ac:spMkLst>
        </pc:spChg>
        <pc:spChg chg="add mod">
          <ac:chgData name="Hasegawa Kodai" userId="56c302d6-31a1-4e47-80b0-58198ac5fca1" providerId="ADAL" clId="{01D729EA-61C0-42FF-8A33-96355E5D1DC5}" dt="2024-01-24T05:23:32.295" v="1538" actId="14100"/>
          <ac:spMkLst>
            <pc:docMk/>
            <pc:sldMk cId="2012521515" sldId="447"/>
            <ac:spMk id="18" creationId="{90C58705-D3A5-0695-DF22-C9F5EAEE3D30}"/>
          </ac:spMkLst>
        </pc:spChg>
        <pc:spChg chg="add mod">
          <ac:chgData name="Hasegawa Kodai" userId="56c302d6-31a1-4e47-80b0-58198ac5fca1" providerId="ADAL" clId="{01D729EA-61C0-42FF-8A33-96355E5D1DC5}" dt="2024-01-24T05:23:29.003" v="1537" actId="14100"/>
          <ac:spMkLst>
            <pc:docMk/>
            <pc:sldMk cId="2012521515" sldId="447"/>
            <ac:spMk id="19" creationId="{1AD238FA-6F65-C211-DB8D-9779C5C263E6}"/>
          </ac:spMkLst>
        </pc:spChg>
        <pc:spChg chg="add mod">
          <ac:chgData name="Hasegawa Kodai" userId="56c302d6-31a1-4e47-80b0-58198ac5fca1" providerId="ADAL" clId="{01D729EA-61C0-42FF-8A33-96355E5D1DC5}" dt="2024-01-24T05:23:40.419" v="1540" actId="14100"/>
          <ac:spMkLst>
            <pc:docMk/>
            <pc:sldMk cId="2012521515" sldId="447"/>
            <ac:spMk id="20" creationId="{75D4E30B-EF5C-F6A9-FE90-5A1373286629}"/>
          </ac:spMkLst>
        </pc:spChg>
        <pc:spChg chg="add mod">
          <ac:chgData name="Hasegawa Kodai" userId="56c302d6-31a1-4e47-80b0-58198ac5fca1" providerId="ADAL" clId="{01D729EA-61C0-42FF-8A33-96355E5D1DC5}" dt="2024-01-24T05:23:43.253" v="1541" actId="14100"/>
          <ac:spMkLst>
            <pc:docMk/>
            <pc:sldMk cId="2012521515" sldId="447"/>
            <ac:spMk id="21" creationId="{5EACC6C8-242C-4A4B-F7FB-7288429AEBC3}"/>
          </ac:spMkLst>
        </pc:spChg>
        <pc:spChg chg="add mod">
          <ac:chgData name="Hasegawa Kodai" userId="56c302d6-31a1-4e47-80b0-58198ac5fca1" providerId="ADAL" clId="{01D729EA-61C0-42FF-8A33-96355E5D1DC5}" dt="2024-01-24T05:22:42.630" v="1519" actId="14100"/>
          <ac:spMkLst>
            <pc:docMk/>
            <pc:sldMk cId="2012521515" sldId="447"/>
            <ac:spMk id="22" creationId="{D5747F33-C96F-CFB2-9439-9285BC2BDC71}"/>
          </ac:spMkLst>
        </pc:spChg>
        <pc:spChg chg="add mod">
          <ac:chgData name="Hasegawa Kodai" userId="56c302d6-31a1-4e47-80b0-58198ac5fca1" providerId="ADAL" clId="{01D729EA-61C0-42FF-8A33-96355E5D1DC5}" dt="2024-01-24T05:22:54.521" v="1528" actId="207"/>
          <ac:spMkLst>
            <pc:docMk/>
            <pc:sldMk cId="2012521515" sldId="447"/>
            <ac:spMk id="23" creationId="{12A61063-98F0-954E-8470-41870D401EF6}"/>
          </ac:spMkLst>
        </pc:spChg>
        <pc:grpChg chg="add mod">
          <ac:chgData name="Hasegawa Kodai" userId="56c302d6-31a1-4e47-80b0-58198ac5fca1" providerId="ADAL" clId="{01D729EA-61C0-42FF-8A33-96355E5D1DC5}" dt="2024-01-24T05:14:38.311" v="1036" actId="1076"/>
          <ac:grpSpMkLst>
            <pc:docMk/>
            <pc:sldMk cId="2012521515" sldId="447"/>
            <ac:grpSpMk id="16" creationId="{DCE8B0BE-7A1B-52E8-8450-1CC35D078C95}"/>
          </ac:grpSpMkLst>
        </pc:grpChg>
      </pc:sldChg>
      <pc:sldChg chg="del">
        <pc:chgData name="Hasegawa Kodai" userId="56c302d6-31a1-4e47-80b0-58198ac5fca1" providerId="ADAL" clId="{01D729EA-61C0-42FF-8A33-96355E5D1DC5}" dt="2024-01-24T05:24:26.168" v="1559" actId="47"/>
        <pc:sldMkLst>
          <pc:docMk/>
          <pc:sldMk cId="208375858" sldId="448"/>
        </pc:sldMkLst>
      </pc:sldChg>
      <pc:sldChg chg="del">
        <pc:chgData name="Hasegawa Kodai" userId="56c302d6-31a1-4e47-80b0-58198ac5fca1" providerId="ADAL" clId="{01D729EA-61C0-42FF-8A33-96355E5D1DC5}" dt="2024-01-24T05:24:26.168" v="1559" actId="47"/>
        <pc:sldMkLst>
          <pc:docMk/>
          <pc:sldMk cId="3604918520" sldId="449"/>
        </pc:sldMkLst>
      </pc:sldChg>
      <pc:sldChg chg="del">
        <pc:chgData name="Hasegawa Kodai" userId="56c302d6-31a1-4e47-80b0-58198ac5fca1" providerId="ADAL" clId="{01D729EA-61C0-42FF-8A33-96355E5D1DC5}" dt="2024-01-24T05:24:29.223" v="1561" actId="47"/>
        <pc:sldMkLst>
          <pc:docMk/>
          <pc:sldMk cId="1674601786" sldId="450"/>
        </pc:sldMkLst>
      </pc:sldChg>
      <pc:sldChg chg="del">
        <pc:chgData name="Hasegawa Kodai" userId="56c302d6-31a1-4e47-80b0-58198ac5fca1" providerId="ADAL" clId="{01D729EA-61C0-42FF-8A33-96355E5D1DC5}" dt="2024-01-24T05:24:16.705" v="1558" actId="47"/>
        <pc:sldMkLst>
          <pc:docMk/>
          <pc:sldMk cId="889598730" sldId="451"/>
        </pc:sldMkLst>
      </pc:sldChg>
      <pc:sldChg chg="del">
        <pc:chgData name="Hasegawa Kodai" userId="56c302d6-31a1-4e47-80b0-58198ac5fca1" providerId="ADAL" clId="{01D729EA-61C0-42FF-8A33-96355E5D1DC5}" dt="2024-01-24T05:24:16.705" v="1558" actId="47"/>
        <pc:sldMkLst>
          <pc:docMk/>
          <pc:sldMk cId="2713465703" sldId="454"/>
        </pc:sldMkLst>
      </pc:sldChg>
      <pc:sldChg chg="del">
        <pc:chgData name="Hasegawa Kodai" userId="56c302d6-31a1-4e47-80b0-58198ac5fca1" providerId="ADAL" clId="{01D729EA-61C0-42FF-8A33-96355E5D1DC5}" dt="2024-01-24T05:24:16.705" v="1558" actId="47"/>
        <pc:sldMkLst>
          <pc:docMk/>
          <pc:sldMk cId="1305901722" sldId="455"/>
        </pc:sldMkLst>
      </pc:sldChg>
      <pc:sldChg chg="addSp delSp modSp add del mod">
        <pc:chgData name="Hasegawa Kodai" userId="56c302d6-31a1-4e47-80b0-58198ac5fca1" providerId="ADAL" clId="{01D729EA-61C0-42FF-8A33-96355E5D1DC5}" dt="2024-01-24T05:42:59.730" v="2263" actId="14100"/>
        <pc:sldMkLst>
          <pc:docMk/>
          <pc:sldMk cId="1137427357" sldId="457"/>
        </pc:sldMkLst>
        <pc:spChg chg="mod">
          <ac:chgData name="Hasegawa Kodai" userId="56c302d6-31a1-4e47-80b0-58198ac5fca1" providerId="ADAL" clId="{01D729EA-61C0-42FF-8A33-96355E5D1DC5}" dt="2024-01-24T05:31:52.023" v="1599"/>
          <ac:spMkLst>
            <pc:docMk/>
            <pc:sldMk cId="1137427357" sldId="457"/>
            <ac:spMk id="7" creationId="{7E013D34-34EC-0039-5F53-01B42252247F}"/>
          </ac:spMkLst>
        </pc:spChg>
        <pc:spChg chg="mod">
          <ac:chgData name="Hasegawa Kodai" userId="56c302d6-31a1-4e47-80b0-58198ac5fca1" providerId="ADAL" clId="{01D729EA-61C0-42FF-8A33-96355E5D1DC5}" dt="2024-01-24T05:32:08.935" v="1623"/>
          <ac:spMkLst>
            <pc:docMk/>
            <pc:sldMk cId="1137427357" sldId="457"/>
            <ac:spMk id="8" creationId="{362DE3E5-E799-2253-B42B-4FE97C3B7414}"/>
          </ac:spMkLst>
        </pc:spChg>
        <pc:spChg chg="add del">
          <ac:chgData name="Hasegawa Kodai" userId="56c302d6-31a1-4e47-80b0-58198ac5fca1" providerId="ADAL" clId="{01D729EA-61C0-42FF-8A33-96355E5D1DC5}" dt="2024-01-24T05:32:28.005" v="1627" actId="478"/>
          <ac:spMkLst>
            <pc:docMk/>
            <pc:sldMk cId="1137427357" sldId="457"/>
            <ac:spMk id="9" creationId="{DCD865B2-63E2-77A0-8ED8-0AA94BF282D6}"/>
          </ac:spMkLst>
        </pc:spChg>
        <pc:spChg chg="mod">
          <ac:chgData name="Hasegawa Kodai" userId="56c302d6-31a1-4e47-80b0-58198ac5fca1" providerId="ADAL" clId="{01D729EA-61C0-42FF-8A33-96355E5D1DC5}" dt="2024-01-24T05:32:31.359" v="1628" actId="1076"/>
          <ac:spMkLst>
            <pc:docMk/>
            <pc:sldMk cId="1137427357" sldId="457"/>
            <ac:spMk id="11" creationId="{969FA8D9-BF56-D4B9-4867-FEDE875C9AB8}"/>
          </ac:spMkLst>
        </pc:spChg>
        <pc:spChg chg="mod">
          <ac:chgData name="Hasegawa Kodai" userId="56c302d6-31a1-4e47-80b0-58198ac5fca1" providerId="ADAL" clId="{01D729EA-61C0-42FF-8A33-96355E5D1DC5}" dt="2024-01-24T05:35:30.863" v="1822" actId="1076"/>
          <ac:spMkLst>
            <pc:docMk/>
            <pc:sldMk cId="1137427357" sldId="457"/>
            <ac:spMk id="12" creationId="{E6C23FD9-274E-8A7F-E9D1-6BAA9031E2D8}"/>
          </ac:spMkLst>
        </pc:spChg>
        <pc:spChg chg="mod">
          <ac:chgData name="Hasegawa Kodai" userId="56c302d6-31a1-4e47-80b0-58198ac5fca1" providerId="ADAL" clId="{01D729EA-61C0-42FF-8A33-96355E5D1DC5}" dt="2024-01-24T05:38:32.261" v="2065" actId="14100"/>
          <ac:spMkLst>
            <pc:docMk/>
            <pc:sldMk cId="1137427357" sldId="457"/>
            <ac:spMk id="13" creationId="{0FE5D1D0-9664-891B-2B64-F77903D0F8D3}"/>
          </ac:spMkLst>
        </pc:spChg>
        <pc:spChg chg="mod">
          <ac:chgData name="Hasegawa Kodai" userId="56c302d6-31a1-4e47-80b0-58198ac5fca1" providerId="ADAL" clId="{01D729EA-61C0-42FF-8A33-96355E5D1DC5}" dt="2024-01-24T05:38:48.578" v="2067" actId="404"/>
          <ac:spMkLst>
            <pc:docMk/>
            <pc:sldMk cId="1137427357" sldId="457"/>
            <ac:spMk id="14" creationId="{903B3C7B-6073-689D-B8D5-D1B12193D251}"/>
          </ac:spMkLst>
        </pc:spChg>
        <pc:spChg chg="mod">
          <ac:chgData name="Hasegawa Kodai" userId="56c302d6-31a1-4e47-80b0-58198ac5fca1" providerId="ADAL" clId="{01D729EA-61C0-42FF-8A33-96355E5D1DC5}" dt="2024-01-24T05:35:30.863" v="1822" actId="1076"/>
          <ac:spMkLst>
            <pc:docMk/>
            <pc:sldMk cId="1137427357" sldId="457"/>
            <ac:spMk id="15" creationId="{5EEBA7B4-3B9F-7588-D43B-132B549D0D55}"/>
          </ac:spMkLst>
        </pc:spChg>
        <pc:spChg chg="mod">
          <ac:chgData name="Hasegawa Kodai" userId="56c302d6-31a1-4e47-80b0-58198ac5fca1" providerId="ADAL" clId="{01D729EA-61C0-42FF-8A33-96355E5D1DC5}" dt="2024-01-24T05:38:16.686" v="2060" actId="14100"/>
          <ac:spMkLst>
            <pc:docMk/>
            <pc:sldMk cId="1137427357" sldId="457"/>
            <ac:spMk id="16" creationId="{05937892-BCC9-4089-5108-35B426790AD2}"/>
          </ac:spMkLst>
        </pc:spChg>
        <pc:spChg chg="mod">
          <ac:chgData name="Hasegawa Kodai" userId="56c302d6-31a1-4e47-80b0-58198ac5fca1" providerId="ADAL" clId="{01D729EA-61C0-42FF-8A33-96355E5D1DC5}" dt="2024-01-24T05:31:52.023" v="1599"/>
          <ac:spMkLst>
            <pc:docMk/>
            <pc:sldMk cId="1137427357" sldId="457"/>
            <ac:spMk id="17" creationId="{507B5D24-7300-2CFA-7B5B-353D34A83EAC}"/>
          </ac:spMkLst>
        </pc:spChg>
        <pc:spChg chg="add del">
          <ac:chgData name="Hasegawa Kodai" userId="56c302d6-31a1-4e47-80b0-58198ac5fca1" providerId="ADAL" clId="{01D729EA-61C0-42FF-8A33-96355E5D1DC5}" dt="2024-01-24T05:32:28.005" v="1627" actId="478"/>
          <ac:spMkLst>
            <pc:docMk/>
            <pc:sldMk cId="1137427357" sldId="457"/>
            <ac:spMk id="18" creationId="{44FA9DB3-981B-5A8E-2452-ECD99F472C1C}"/>
          </ac:spMkLst>
        </pc:spChg>
        <pc:spChg chg="mod">
          <ac:chgData name="Hasegawa Kodai" userId="56c302d6-31a1-4e47-80b0-58198ac5fca1" providerId="ADAL" clId="{01D729EA-61C0-42FF-8A33-96355E5D1DC5}" dt="2024-01-24T05:31:52.023" v="1599"/>
          <ac:spMkLst>
            <pc:docMk/>
            <pc:sldMk cId="1137427357" sldId="457"/>
            <ac:spMk id="19" creationId="{7FF33A86-1EFC-5E82-C193-2B5391187008}"/>
          </ac:spMkLst>
        </pc:spChg>
        <pc:spChg chg="add del">
          <ac:chgData name="Hasegawa Kodai" userId="56c302d6-31a1-4e47-80b0-58198ac5fca1" providerId="ADAL" clId="{01D729EA-61C0-42FF-8A33-96355E5D1DC5}" dt="2024-01-24T05:32:28.005" v="1627" actId="478"/>
          <ac:spMkLst>
            <pc:docMk/>
            <pc:sldMk cId="1137427357" sldId="457"/>
            <ac:spMk id="20" creationId="{FE0F0E25-6774-F8EA-2EC7-B4F04D3796B6}"/>
          </ac:spMkLst>
        </pc:spChg>
        <pc:spChg chg="add mod ord">
          <ac:chgData name="Hasegawa Kodai" userId="56c302d6-31a1-4e47-80b0-58198ac5fca1" providerId="ADAL" clId="{01D729EA-61C0-42FF-8A33-96355E5D1DC5}" dt="2024-01-24T05:33:16.112" v="1635" actId="167"/>
          <ac:spMkLst>
            <pc:docMk/>
            <pc:sldMk cId="1137427357" sldId="457"/>
            <ac:spMk id="21" creationId="{699F4F95-65C7-D4F0-AF9D-B7CB4AA246C6}"/>
          </ac:spMkLst>
        </pc:spChg>
        <pc:spChg chg="add mod">
          <ac:chgData name="Hasegawa Kodai" userId="56c302d6-31a1-4e47-80b0-58198ac5fca1" providerId="ADAL" clId="{01D729EA-61C0-42FF-8A33-96355E5D1DC5}" dt="2024-01-24T05:33:41.935" v="1695"/>
          <ac:spMkLst>
            <pc:docMk/>
            <pc:sldMk cId="1137427357" sldId="457"/>
            <ac:spMk id="22" creationId="{73797EC6-943E-E517-6A68-E4E20799036A}"/>
          </ac:spMkLst>
        </pc:spChg>
        <pc:spChg chg="add mod">
          <ac:chgData name="Hasegawa Kodai" userId="56c302d6-31a1-4e47-80b0-58198ac5fca1" providerId="ADAL" clId="{01D729EA-61C0-42FF-8A33-96355E5D1DC5}" dt="2024-01-24T05:41:35.621" v="2112" actId="1076"/>
          <ac:spMkLst>
            <pc:docMk/>
            <pc:sldMk cId="1137427357" sldId="457"/>
            <ac:spMk id="26" creationId="{7F90D88A-3C22-DE3C-A657-E0875B1A89BF}"/>
          </ac:spMkLst>
        </pc:spChg>
        <pc:spChg chg="del">
          <ac:chgData name="Hasegawa Kodai" userId="56c302d6-31a1-4e47-80b0-58198ac5fca1" providerId="ADAL" clId="{01D729EA-61C0-42FF-8A33-96355E5D1DC5}" dt="2024-01-24T05:32:49.852" v="1631" actId="478"/>
          <ac:spMkLst>
            <pc:docMk/>
            <pc:sldMk cId="1137427357" sldId="457"/>
            <ac:spMk id="31" creationId="{36D47F05-621B-089E-25E7-CC55BC9772E6}"/>
          </ac:spMkLst>
        </pc:spChg>
        <pc:spChg chg="del">
          <ac:chgData name="Hasegawa Kodai" userId="56c302d6-31a1-4e47-80b0-58198ac5fca1" providerId="ADAL" clId="{01D729EA-61C0-42FF-8A33-96355E5D1DC5}" dt="2024-01-24T05:32:49.852" v="1631" actId="478"/>
          <ac:spMkLst>
            <pc:docMk/>
            <pc:sldMk cId="1137427357" sldId="457"/>
            <ac:spMk id="32" creationId="{A883C29A-B99F-31FB-EC8F-B0BFD83E543D}"/>
          </ac:spMkLst>
        </pc:spChg>
        <pc:spChg chg="del">
          <ac:chgData name="Hasegawa Kodai" userId="56c302d6-31a1-4e47-80b0-58198ac5fca1" providerId="ADAL" clId="{01D729EA-61C0-42FF-8A33-96355E5D1DC5}" dt="2024-01-24T05:32:49.852" v="1631" actId="478"/>
          <ac:spMkLst>
            <pc:docMk/>
            <pc:sldMk cId="1137427357" sldId="457"/>
            <ac:spMk id="36" creationId="{2F98044E-5293-B9C5-C602-2C054B208738}"/>
          </ac:spMkLst>
        </pc:spChg>
        <pc:spChg chg="del mod">
          <ac:chgData name="Hasegawa Kodai" userId="56c302d6-31a1-4e47-80b0-58198ac5fca1" providerId="ADAL" clId="{01D729EA-61C0-42FF-8A33-96355E5D1DC5}" dt="2024-01-24T05:38:19.646" v="2061" actId="478"/>
          <ac:spMkLst>
            <pc:docMk/>
            <pc:sldMk cId="1137427357" sldId="457"/>
            <ac:spMk id="37" creationId="{B94C0695-3D7D-CA8C-B368-DE3CEA5AC661}"/>
          </ac:spMkLst>
        </pc:spChg>
        <pc:spChg chg="add mod">
          <ac:chgData name="Hasegawa Kodai" userId="56c302d6-31a1-4e47-80b0-58198ac5fca1" providerId="ADAL" clId="{01D729EA-61C0-42FF-8A33-96355E5D1DC5}" dt="2024-01-24T05:42:59.730" v="2263" actId="14100"/>
          <ac:spMkLst>
            <pc:docMk/>
            <pc:sldMk cId="1137427357" sldId="457"/>
            <ac:spMk id="40" creationId="{0568D603-C8BE-376F-07F5-0B0590D5D92D}"/>
          </ac:spMkLst>
        </pc:spChg>
        <pc:spChg chg="mod">
          <ac:chgData name="Hasegawa Kodai" userId="56c302d6-31a1-4e47-80b0-58198ac5fca1" providerId="ADAL" clId="{01D729EA-61C0-42FF-8A33-96355E5D1DC5}" dt="2024-01-24T05:41:35.621" v="2112" actId="1076"/>
          <ac:spMkLst>
            <pc:docMk/>
            <pc:sldMk cId="1137427357" sldId="457"/>
            <ac:spMk id="44" creationId="{D52203A1-8954-3494-33AA-06C7DAC06D8B}"/>
          </ac:spMkLst>
        </pc:spChg>
        <pc:spChg chg="mod">
          <ac:chgData name="Hasegawa Kodai" userId="56c302d6-31a1-4e47-80b0-58198ac5fca1" providerId="ADAL" clId="{01D729EA-61C0-42FF-8A33-96355E5D1DC5}" dt="2024-01-24T05:36:55.821" v="1924" actId="1076"/>
          <ac:spMkLst>
            <pc:docMk/>
            <pc:sldMk cId="1137427357" sldId="457"/>
            <ac:spMk id="45" creationId="{B491ADE3-E858-B1BB-C161-EDC64D65BF47}"/>
          </ac:spMkLst>
        </pc:spChg>
        <pc:spChg chg="mod">
          <ac:chgData name="Hasegawa Kodai" userId="56c302d6-31a1-4e47-80b0-58198ac5fca1" providerId="ADAL" clId="{01D729EA-61C0-42FF-8A33-96355E5D1DC5}" dt="2024-01-24T05:41:35.621" v="2112" actId="1076"/>
          <ac:spMkLst>
            <pc:docMk/>
            <pc:sldMk cId="1137427357" sldId="457"/>
            <ac:spMk id="48" creationId="{17198000-0F91-B75A-715F-62063062B92C}"/>
          </ac:spMkLst>
        </pc:spChg>
        <pc:spChg chg="mod">
          <ac:chgData name="Hasegawa Kodai" userId="56c302d6-31a1-4e47-80b0-58198ac5fca1" providerId="ADAL" clId="{01D729EA-61C0-42FF-8A33-96355E5D1DC5}" dt="2024-01-24T05:35:30.863" v="1822" actId="1076"/>
          <ac:spMkLst>
            <pc:docMk/>
            <pc:sldMk cId="1137427357" sldId="457"/>
            <ac:spMk id="49" creationId="{9E4AB474-D64F-EFA0-FF5F-CE7A8A6790CA}"/>
          </ac:spMkLst>
        </pc:spChg>
        <pc:spChg chg="del">
          <ac:chgData name="Hasegawa Kodai" userId="56c302d6-31a1-4e47-80b0-58198ac5fca1" providerId="ADAL" clId="{01D729EA-61C0-42FF-8A33-96355E5D1DC5}" dt="2024-01-24T05:35:50.228" v="1866" actId="478"/>
          <ac:spMkLst>
            <pc:docMk/>
            <pc:sldMk cId="1137427357" sldId="457"/>
            <ac:spMk id="53" creationId="{3CB1F307-8052-58B1-9B2E-51FB792902B9}"/>
          </ac:spMkLst>
        </pc:spChg>
        <pc:grpChg chg="add mod ord">
          <ac:chgData name="Hasegawa Kodai" userId="56c302d6-31a1-4e47-80b0-58198ac5fca1" providerId="ADAL" clId="{01D729EA-61C0-42FF-8A33-96355E5D1DC5}" dt="2024-01-24T05:35:25.465" v="1821" actId="1076"/>
          <ac:grpSpMkLst>
            <pc:docMk/>
            <pc:sldMk cId="1137427357" sldId="457"/>
            <ac:grpSpMk id="5" creationId="{B1D5A69F-666B-33BB-E482-DCBAC02DE6F2}"/>
          </ac:grpSpMkLst>
        </pc:grpChg>
        <pc:grpChg chg="mod">
          <ac:chgData name="Hasegawa Kodai" userId="56c302d6-31a1-4e47-80b0-58198ac5fca1" providerId="ADAL" clId="{01D729EA-61C0-42FF-8A33-96355E5D1DC5}" dt="2024-01-24T05:31:52.023" v="1599"/>
          <ac:grpSpMkLst>
            <pc:docMk/>
            <pc:sldMk cId="1137427357" sldId="457"/>
            <ac:grpSpMk id="6" creationId="{501B3743-B237-439A-CF05-1651CB884FCB}"/>
          </ac:grpSpMkLst>
        </pc:grpChg>
        <pc:graphicFrameChg chg="del modGraphic">
          <ac:chgData name="Hasegawa Kodai" userId="56c302d6-31a1-4e47-80b0-58198ac5fca1" providerId="ADAL" clId="{01D729EA-61C0-42FF-8A33-96355E5D1DC5}" dt="2024-01-24T05:31:51.359" v="1598" actId="478"/>
          <ac:graphicFrameMkLst>
            <pc:docMk/>
            <pc:sldMk cId="1137427357" sldId="457"/>
            <ac:graphicFrameMk id="3" creationId="{BEF4D563-AA31-5819-913B-DF7CB83D2C3B}"/>
          </ac:graphicFrameMkLst>
        </pc:graphicFrameChg>
        <pc:cxnChg chg="del mod">
          <ac:chgData name="Hasegawa Kodai" userId="56c302d6-31a1-4e47-80b0-58198ac5fca1" providerId="ADAL" clId="{01D729EA-61C0-42FF-8A33-96355E5D1DC5}" dt="2024-01-24T05:36:22.948" v="1915" actId="478"/>
          <ac:cxnSpMkLst>
            <pc:docMk/>
            <pc:sldMk cId="1137427357" sldId="457"/>
            <ac:cxnSpMk id="10" creationId="{5065C2E4-6E50-075F-0260-1D4D49766F38}"/>
          </ac:cxnSpMkLst>
        </pc:cxnChg>
        <pc:cxnChg chg="add mod">
          <ac:chgData name="Hasegawa Kodai" userId="56c302d6-31a1-4e47-80b0-58198ac5fca1" providerId="ADAL" clId="{01D729EA-61C0-42FF-8A33-96355E5D1DC5}" dt="2024-01-24T05:41:35.621" v="2112" actId="1076"/>
          <ac:cxnSpMkLst>
            <pc:docMk/>
            <pc:sldMk cId="1137427357" sldId="457"/>
            <ac:cxnSpMk id="30" creationId="{06A447ED-0B71-8D24-F898-9E24F99D0954}"/>
          </ac:cxnSpMkLst>
        </pc:cxnChg>
        <pc:cxnChg chg="mod">
          <ac:chgData name="Hasegawa Kodai" userId="56c302d6-31a1-4e47-80b0-58198ac5fca1" providerId="ADAL" clId="{01D729EA-61C0-42FF-8A33-96355E5D1DC5}" dt="2024-01-24T05:41:35.621" v="2112" actId="1076"/>
          <ac:cxnSpMkLst>
            <pc:docMk/>
            <pc:sldMk cId="1137427357" sldId="457"/>
            <ac:cxnSpMk id="47" creationId="{AC4D5D19-9713-33D1-A56A-E66A371FCC4A}"/>
          </ac:cxnSpMkLst>
        </pc:cxnChg>
        <pc:cxnChg chg="mod">
          <ac:chgData name="Hasegawa Kodai" userId="56c302d6-31a1-4e47-80b0-58198ac5fca1" providerId="ADAL" clId="{01D729EA-61C0-42FF-8A33-96355E5D1DC5}" dt="2024-01-24T05:41:35.621" v="2112" actId="1076"/>
          <ac:cxnSpMkLst>
            <pc:docMk/>
            <pc:sldMk cId="1137427357" sldId="457"/>
            <ac:cxnSpMk id="50" creationId="{72EFC080-CCA6-C9FF-0DE9-B1D4A635916F}"/>
          </ac:cxnSpMkLst>
        </pc:cxnChg>
      </pc:sldChg>
      <pc:sldChg chg="del">
        <pc:chgData name="Hasegawa Kodai" userId="56c302d6-31a1-4e47-80b0-58198ac5fca1" providerId="ADAL" clId="{01D729EA-61C0-42FF-8A33-96355E5D1DC5}" dt="2024-01-24T05:24:16.705" v="1558" actId="47"/>
        <pc:sldMkLst>
          <pc:docMk/>
          <pc:sldMk cId="610172977" sldId="460"/>
        </pc:sldMkLst>
      </pc:sldChg>
      <pc:sldChg chg="modSp mod">
        <pc:chgData name="Hasegawa Kodai" userId="56c302d6-31a1-4e47-80b0-58198ac5fca1" providerId="ADAL" clId="{01D729EA-61C0-42FF-8A33-96355E5D1DC5}" dt="2024-01-24T05:24:00.885" v="1557"/>
        <pc:sldMkLst>
          <pc:docMk/>
          <pc:sldMk cId="3994377810" sldId="461"/>
        </pc:sldMkLst>
        <pc:spChg chg="mod">
          <ac:chgData name="Hasegawa Kodai" userId="56c302d6-31a1-4e47-80b0-58198ac5fca1" providerId="ADAL" clId="{01D729EA-61C0-42FF-8A33-96355E5D1DC5}" dt="2024-01-24T05:24:00.885" v="1557"/>
          <ac:spMkLst>
            <pc:docMk/>
            <pc:sldMk cId="3994377810" sldId="461"/>
            <ac:spMk id="5" creationId="{F97BF0F4-A764-2744-0C7F-B39C59174242}"/>
          </ac:spMkLst>
        </pc:spChg>
      </pc:sldChg>
      <pc:sldChg chg="new del">
        <pc:chgData name="Hasegawa Kodai" userId="56c302d6-31a1-4e47-80b0-58198ac5fca1" providerId="ADAL" clId="{01D729EA-61C0-42FF-8A33-96355E5D1DC5}" dt="2024-01-24T05:24:50.230" v="1564" actId="47"/>
        <pc:sldMkLst>
          <pc:docMk/>
          <pc:sldMk cId="800779513" sldId="462"/>
        </pc:sldMkLst>
      </pc:sldChg>
      <pc:sldChg chg="addSp delSp modSp add mod modNotesTx">
        <pc:chgData name="Hasegawa Kodai" userId="56c302d6-31a1-4e47-80b0-58198ac5fca1" providerId="ADAL" clId="{01D729EA-61C0-42FF-8A33-96355E5D1DC5}" dt="2024-01-24T05:40:59.821" v="2105" actId="20577"/>
        <pc:sldMkLst>
          <pc:docMk/>
          <pc:sldMk cId="1850894688" sldId="462"/>
        </pc:sldMkLst>
        <pc:spChg chg="add del mod">
          <ac:chgData name="Hasegawa Kodai" userId="56c302d6-31a1-4e47-80b0-58198ac5fca1" providerId="ADAL" clId="{01D729EA-61C0-42FF-8A33-96355E5D1DC5}" dt="2024-01-24T05:25:57.807" v="1572" actId="478"/>
          <ac:spMkLst>
            <pc:docMk/>
            <pc:sldMk cId="1850894688" sldId="462"/>
            <ac:spMk id="4" creationId="{952392B9-FA3F-874C-3D80-1681AD3F7404}"/>
          </ac:spMkLst>
        </pc:spChg>
        <pc:spChg chg="del">
          <ac:chgData name="Hasegawa Kodai" userId="56c302d6-31a1-4e47-80b0-58198ac5fca1" providerId="ADAL" clId="{01D729EA-61C0-42FF-8A33-96355E5D1DC5}" dt="2024-01-24T05:25:55.002" v="1571" actId="478"/>
          <ac:spMkLst>
            <pc:docMk/>
            <pc:sldMk cId="1850894688" sldId="462"/>
            <ac:spMk id="10" creationId="{9D1846CA-2880-6070-0140-9F5DF9D41E53}"/>
          </ac:spMkLst>
        </pc:spChg>
      </pc:sldChg>
      <pc:sldChg chg="del">
        <pc:chgData name="Hasegawa Kodai" userId="56c302d6-31a1-4e47-80b0-58198ac5fca1" providerId="ADAL" clId="{01D729EA-61C0-42FF-8A33-96355E5D1DC5}" dt="2024-01-24T05:24:16.705" v="1558" actId="47"/>
        <pc:sldMkLst>
          <pc:docMk/>
          <pc:sldMk cId="4003339129" sldId="462"/>
        </pc:sldMkLst>
      </pc:sldChg>
      <pc:sldChg chg="del">
        <pc:chgData name="Hasegawa Kodai" userId="56c302d6-31a1-4e47-80b0-58198ac5fca1" providerId="ADAL" clId="{01D729EA-61C0-42FF-8A33-96355E5D1DC5}" dt="2024-01-24T05:24:16.705" v="1558" actId="47"/>
        <pc:sldMkLst>
          <pc:docMk/>
          <pc:sldMk cId="1604999266" sldId="463"/>
        </pc:sldMkLst>
      </pc:sldChg>
      <pc:sldChg chg="del">
        <pc:chgData name="Hasegawa Kodai" userId="56c302d6-31a1-4e47-80b0-58198ac5fca1" providerId="ADAL" clId="{01D729EA-61C0-42FF-8A33-96355E5D1DC5}" dt="2024-01-24T05:24:26.168" v="1559" actId="47"/>
        <pc:sldMkLst>
          <pc:docMk/>
          <pc:sldMk cId="3401004384" sldId="464"/>
        </pc:sldMkLst>
      </pc:sldChg>
      <pc:sldChg chg="del">
        <pc:chgData name="Hasegawa Kodai" userId="56c302d6-31a1-4e47-80b0-58198ac5fca1" providerId="ADAL" clId="{01D729EA-61C0-42FF-8A33-96355E5D1DC5}" dt="2024-01-24T05:24:16.705" v="1558" actId="47"/>
        <pc:sldMkLst>
          <pc:docMk/>
          <pc:sldMk cId="1701851510" sldId="465"/>
        </pc:sldMkLst>
      </pc:sldChg>
    </pc:docChg>
  </pc:docChgLst>
  <pc:docChgLst>
    <pc:chgData name="Hasegawa Makoto" userId="d254908d-6cb8-4cc5-8d6a-981425e22dfa" providerId="ADAL" clId="{9BFC89F0-2C35-4536-BFB1-1A0623A33F84}"/>
    <pc:docChg chg="modSld">
      <pc:chgData name="Hasegawa Makoto" userId="d254908d-6cb8-4cc5-8d6a-981425e22dfa" providerId="ADAL" clId="{9BFC89F0-2C35-4536-BFB1-1A0623A33F84}" dt="2024-01-25T09:58:07.285" v="14" actId="20577"/>
      <pc:docMkLst>
        <pc:docMk/>
      </pc:docMkLst>
      <pc:sldChg chg="modSp mod">
        <pc:chgData name="Hasegawa Makoto" userId="d254908d-6cb8-4cc5-8d6a-981425e22dfa" providerId="ADAL" clId="{9BFC89F0-2C35-4536-BFB1-1A0623A33F84}" dt="2024-01-25T09:55:25.586" v="9" actId="20577"/>
        <pc:sldMkLst>
          <pc:docMk/>
          <pc:sldMk cId="2012521515" sldId="447"/>
        </pc:sldMkLst>
        <pc:spChg chg="mod">
          <ac:chgData name="Hasegawa Makoto" userId="d254908d-6cb8-4cc5-8d6a-981425e22dfa" providerId="ADAL" clId="{9BFC89F0-2C35-4536-BFB1-1A0623A33F84}" dt="2024-01-25T09:55:21.246" v="4" actId="20577"/>
          <ac:spMkLst>
            <pc:docMk/>
            <pc:sldMk cId="2012521515" sldId="447"/>
            <ac:spMk id="2" creationId="{00000000-0000-0000-0000-000000000000}"/>
          </ac:spMkLst>
        </pc:spChg>
        <pc:spChg chg="mod">
          <ac:chgData name="Hasegawa Makoto" userId="d254908d-6cb8-4cc5-8d6a-981425e22dfa" providerId="ADAL" clId="{9BFC89F0-2C35-4536-BFB1-1A0623A33F84}" dt="2024-01-25T09:55:25.586" v="9" actId="20577"/>
          <ac:spMkLst>
            <pc:docMk/>
            <pc:sldMk cId="2012521515" sldId="447"/>
            <ac:spMk id="22" creationId="{D5747F33-C96F-CFB2-9439-9285BC2BDC71}"/>
          </ac:spMkLst>
        </pc:spChg>
      </pc:sldChg>
      <pc:sldChg chg="modSp mod">
        <pc:chgData name="Hasegawa Makoto" userId="d254908d-6cb8-4cc5-8d6a-981425e22dfa" providerId="ADAL" clId="{9BFC89F0-2C35-4536-BFB1-1A0623A33F84}" dt="2024-01-25T09:58:07.285" v="14" actId="20577"/>
        <pc:sldMkLst>
          <pc:docMk/>
          <pc:sldMk cId="1137427357" sldId="457"/>
        </pc:sldMkLst>
        <pc:spChg chg="mod">
          <ac:chgData name="Hasegawa Makoto" userId="d254908d-6cb8-4cc5-8d6a-981425e22dfa" providerId="ADAL" clId="{9BFC89F0-2C35-4536-BFB1-1A0623A33F84}" dt="2024-01-25T09:58:07.285" v="14" actId="20577"/>
          <ac:spMkLst>
            <pc:docMk/>
            <pc:sldMk cId="1137427357" sldId="457"/>
            <ac:spMk id="11" creationId="{969FA8D9-BF56-D4B9-4867-FEDE875C9AB8}"/>
          </ac:spMkLst>
        </pc:spChg>
      </pc:sldChg>
    </pc:docChg>
  </pc:docChgLst>
  <pc:docChgLst>
    <pc:chgData name="Hasegawa Makoto" userId="d254908d-6cb8-4cc5-8d6a-981425e22dfa" providerId="ADAL" clId="{B8A21A45-353C-41CE-B8D2-1629C025A650}"/>
    <pc:docChg chg="undo custSel modSld">
      <pc:chgData name="Hasegawa Makoto" userId="d254908d-6cb8-4cc5-8d6a-981425e22dfa" providerId="ADAL" clId="{B8A21A45-353C-41CE-B8D2-1629C025A650}" dt="2023-07-14T05:03:57.279" v="91" actId="1076"/>
      <pc:docMkLst>
        <pc:docMk/>
      </pc:docMkLst>
      <pc:sldChg chg="modSp mod">
        <pc:chgData name="Hasegawa Makoto" userId="d254908d-6cb8-4cc5-8d6a-981425e22dfa" providerId="ADAL" clId="{B8A21A45-353C-41CE-B8D2-1629C025A650}" dt="2023-07-14T05:03:57.279" v="91" actId="1076"/>
        <pc:sldMkLst>
          <pc:docMk/>
          <pc:sldMk cId="2159798882" sldId="268"/>
        </pc:sldMkLst>
        <pc:spChg chg="mod">
          <ac:chgData name="Hasegawa Makoto" userId="d254908d-6cb8-4cc5-8d6a-981425e22dfa" providerId="ADAL" clId="{B8A21A45-353C-41CE-B8D2-1629C025A650}" dt="2023-07-14T05:03:57.279" v="91" actId="1076"/>
          <ac:spMkLst>
            <pc:docMk/>
            <pc:sldMk cId="2159798882" sldId="268"/>
            <ac:spMk id="2" creationId="{08AE4420-1D9F-4B8F-9B9A-5D20E019DE26}"/>
          </ac:spMkLst>
        </pc:spChg>
        <pc:spChg chg="mod">
          <ac:chgData name="Hasegawa Makoto" userId="d254908d-6cb8-4cc5-8d6a-981425e22dfa" providerId="ADAL" clId="{B8A21A45-353C-41CE-B8D2-1629C025A650}" dt="2023-07-14T05:03:52.712" v="90" actId="1076"/>
          <ac:spMkLst>
            <pc:docMk/>
            <pc:sldMk cId="2159798882" sldId="268"/>
            <ac:spMk id="3" creationId="{3C1F684B-6C92-4EB6-A33A-2266F203430E}"/>
          </ac:spMkLst>
        </pc:spChg>
      </pc:sldChg>
      <pc:sldChg chg="modSp mod">
        <pc:chgData name="Hasegawa Makoto" userId="d254908d-6cb8-4cc5-8d6a-981425e22dfa" providerId="ADAL" clId="{B8A21A45-353C-41CE-B8D2-1629C025A650}" dt="2023-07-14T04:47:31.340" v="39" actId="6549"/>
        <pc:sldMkLst>
          <pc:docMk/>
          <pc:sldMk cId="2481676739" sldId="305"/>
        </pc:sldMkLst>
        <pc:graphicFrameChg chg="mod modGraphic">
          <ac:chgData name="Hasegawa Makoto" userId="d254908d-6cb8-4cc5-8d6a-981425e22dfa" providerId="ADAL" clId="{B8A21A45-353C-41CE-B8D2-1629C025A650}" dt="2023-07-14T04:47:31.340" v="39" actId="6549"/>
          <ac:graphicFrameMkLst>
            <pc:docMk/>
            <pc:sldMk cId="2481676739" sldId="305"/>
            <ac:graphicFrameMk id="6" creationId="{D8A3BB78-BD30-4DD0-B412-17C1E8136B89}"/>
          </ac:graphicFrameMkLst>
        </pc:graphicFrameChg>
      </pc:sldChg>
      <pc:sldChg chg="addSp delSp modSp mod">
        <pc:chgData name="Hasegawa Makoto" userId="d254908d-6cb8-4cc5-8d6a-981425e22dfa" providerId="ADAL" clId="{B8A21A45-353C-41CE-B8D2-1629C025A650}" dt="2023-07-14T04:44:59.205" v="20" actId="1076"/>
        <pc:sldMkLst>
          <pc:docMk/>
          <pc:sldMk cId="2297469763" sldId="343"/>
        </pc:sldMkLst>
        <pc:spChg chg="mod">
          <ac:chgData name="Hasegawa Makoto" userId="d254908d-6cb8-4cc5-8d6a-981425e22dfa" providerId="ADAL" clId="{B8A21A45-353C-41CE-B8D2-1629C025A650}" dt="2023-07-14T04:43:02.666" v="0"/>
          <ac:spMkLst>
            <pc:docMk/>
            <pc:sldMk cId="2297469763" sldId="343"/>
            <ac:spMk id="8" creationId="{477DC9E1-3947-6198-6522-03CD83F6BFB3}"/>
          </ac:spMkLst>
        </pc:spChg>
        <pc:spChg chg="mod">
          <ac:chgData name="Hasegawa Makoto" userId="d254908d-6cb8-4cc5-8d6a-981425e22dfa" providerId="ADAL" clId="{B8A21A45-353C-41CE-B8D2-1629C025A650}" dt="2023-07-14T04:43:02.666" v="0"/>
          <ac:spMkLst>
            <pc:docMk/>
            <pc:sldMk cId="2297469763" sldId="343"/>
            <ac:spMk id="11" creationId="{BF832D0E-CE9F-74D9-2254-329DFF6B6DCD}"/>
          </ac:spMkLst>
        </pc:spChg>
        <pc:spChg chg="mod">
          <ac:chgData name="Hasegawa Makoto" userId="d254908d-6cb8-4cc5-8d6a-981425e22dfa" providerId="ADAL" clId="{B8A21A45-353C-41CE-B8D2-1629C025A650}" dt="2023-07-14T04:43:02.666" v="0"/>
          <ac:spMkLst>
            <pc:docMk/>
            <pc:sldMk cId="2297469763" sldId="343"/>
            <ac:spMk id="12" creationId="{2712C7BE-E01E-F37D-4940-17C07BB40227}"/>
          </ac:spMkLst>
        </pc:spChg>
        <pc:spChg chg="mod">
          <ac:chgData name="Hasegawa Makoto" userId="d254908d-6cb8-4cc5-8d6a-981425e22dfa" providerId="ADAL" clId="{B8A21A45-353C-41CE-B8D2-1629C025A650}" dt="2023-07-14T04:44:59.205" v="20" actId="1076"/>
          <ac:spMkLst>
            <pc:docMk/>
            <pc:sldMk cId="2297469763" sldId="343"/>
            <ac:spMk id="13" creationId="{1CED5A17-0936-2108-EA7C-74E78B0AA932}"/>
          </ac:spMkLst>
        </pc:spChg>
        <pc:spChg chg="mod">
          <ac:chgData name="Hasegawa Makoto" userId="d254908d-6cb8-4cc5-8d6a-981425e22dfa" providerId="ADAL" clId="{B8A21A45-353C-41CE-B8D2-1629C025A650}" dt="2023-07-14T04:43:02.666" v="0"/>
          <ac:spMkLst>
            <pc:docMk/>
            <pc:sldMk cId="2297469763" sldId="343"/>
            <ac:spMk id="14" creationId="{0F030988-2A03-7D84-D5E3-CA73A7330309}"/>
          </ac:spMkLst>
        </pc:spChg>
        <pc:spChg chg="mod">
          <ac:chgData name="Hasegawa Makoto" userId="d254908d-6cb8-4cc5-8d6a-981425e22dfa" providerId="ADAL" clId="{B8A21A45-353C-41CE-B8D2-1629C025A650}" dt="2023-07-14T04:43:02.666" v="0"/>
          <ac:spMkLst>
            <pc:docMk/>
            <pc:sldMk cId="2297469763" sldId="343"/>
            <ac:spMk id="15" creationId="{E34598D8-BCA7-0A8D-9AC9-990800651E43}"/>
          </ac:spMkLst>
        </pc:spChg>
        <pc:spChg chg="mod">
          <ac:chgData name="Hasegawa Makoto" userId="d254908d-6cb8-4cc5-8d6a-981425e22dfa" providerId="ADAL" clId="{B8A21A45-353C-41CE-B8D2-1629C025A650}" dt="2023-07-14T04:43:02.666" v="0"/>
          <ac:spMkLst>
            <pc:docMk/>
            <pc:sldMk cId="2297469763" sldId="343"/>
            <ac:spMk id="16" creationId="{8656B980-B686-5F3B-95D9-87493B696409}"/>
          </ac:spMkLst>
        </pc:spChg>
        <pc:spChg chg="mod">
          <ac:chgData name="Hasegawa Makoto" userId="d254908d-6cb8-4cc5-8d6a-981425e22dfa" providerId="ADAL" clId="{B8A21A45-353C-41CE-B8D2-1629C025A650}" dt="2023-07-14T04:43:02.666" v="0"/>
          <ac:spMkLst>
            <pc:docMk/>
            <pc:sldMk cId="2297469763" sldId="343"/>
            <ac:spMk id="17" creationId="{96C42D81-88FE-0389-9A19-5F5BA806D96A}"/>
          </ac:spMkLst>
        </pc:spChg>
        <pc:spChg chg="mod">
          <ac:chgData name="Hasegawa Makoto" userId="d254908d-6cb8-4cc5-8d6a-981425e22dfa" providerId="ADAL" clId="{B8A21A45-353C-41CE-B8D2-1629C025A650}" dt="2023-07-14T04:43:02.666" v="0"/>
          <ac:spMkLst>
            <pc:docMk/>
            <pc:sldMk cId="2297469763" sldId="343"/>
            <ac:spMk id="18" creationId="{6DDF0153-D785-7816-21D9-70B544C6965F}"/>
          </ac:spMkLst>
        </pc:spChg>
        <pc:spChg chg="mod">
          <ac:chgData name="Hasegawa Makoto" userId="d254908d-6cb8-4cc5-8d6a-981425e22dfa" providerId="ADAL" clId="{B8A21A45-353C-41CE-B8D2-1629C025A650}" dt="2023-07-14T04:43:02.666" v="0"/>
          <ac:spMkLst>
            <pc:docMk/>
            <pc:sldMk cId="2297469763" sldId="343"/>
            <ac:spMk id="28" creationId="{A195FAD1-E695-3DE2-C244-B6080FEB5505}"/>
          </ac:spMkLst>
        </pc:spChg>
        <pc:spChg chg="mod">
          <ac:chgData name="Hasegawa Makoto" userId="d254908d-6cb8-4cc5-8d6a-981425e22dfa" providerId="ADAL" clId="{B8A21A45-353C-41CE-B8D2-1629C025A650}" dt="2023-07-14T04:43:02.666" v="0"/>
          <ac:spMkLst>
            <pc:docMk/>
            <pc:sldMk cId="2297469763" sldId="343"/>
            <ac:spMk id="30" creationId="{705F55A9-FA76-4A8D-2C3F-86AB7206135F}"/>
          </ac:spMkLst>
        </pc:spChg>
        <pc:spChg chg="mod">
          <ac:chgData name="Hasegawa Makoto" userId="d254908d-6cb8-4cc5-8d6a-981425e22dfa" providerId="ADAL" clId="{B8A21A45-353C-41CE-B8D2-1629C025A650}" dt="2023-07-14T04:43:02.666" v="0"/>
          <ac:spMkLst>
            <pc:docMk/>
            <pc:sldMk cId="2297469763" sldId="343"/>
            <ac:spMk id="31" creationId="{C277B04F-F872-DFF2-0851-70143E285863}"/>
          </ac:spMkLst>
        </pc:spChg>
        <pc:spChg chg="mod">
          <ac:chgData name="Hasegawa Makoto" userId="d254908d-6cb8-4cc5-8d6a-981425e22dfa" providerId="ADAL" clId="{B8A21A45-353C-41CE-B8D2-1629C025A650}" dt="2023-07-14T04:43:02.666" v="0"/>
          <ac:spMkLst>
            <pc:docMk/>
            <pc:sldMk cId="2297469763" sldId="343"/>
            <ac:spMk id="64" creationId="{AB6C89FC-6E91-F79D-0AAC-31D13358F81E}"/>
          </ac:spMkLst>
        </pc:spChg>
        <pc:spChg chg="mod">
          <ac:chgData name="Hasegawa Makoto" userId="d254908d-6cb8-4cc5-8d6a-981425e22dfa" providerId="ADAL" clId="{B8A21A45-353C-41CE-B8D2-1629C025A650}" dt="2023-07-14T04:43:02.666" v="0"/>
          <ac:spMkLst>
            <pc:docMk/>
            <pc:sldMk cId="2297469763" sldId="343"/>
            <ac:spMk id="65" creationId="{37A8AF14-4075-9BA9-AC5D-127E3B5AF021}"/>
          </ac:spMkLst>
        </pc:spChg>
        <pc:spChg chg="mod">
          <ac:chgData name="Hasegawa Makoto" userId="d254908d-6cb8-4cc5-8d6a-981425e22dfa" providerId="ADAL" clId="{B8A21A45-353C-41CE-B8D2-1629C025A650}" dt="2023-07-14T04:43:02.666" v="0"/>
          <ac:spMkLst>
            <pc:docMk/>
            <pc:sldMk cId="2297469763" sldId="343"/>
            <ac:spMk id="67" creationId="{2419CAD4-03B7-C113-2081-B34C5AC8F7A8}"/>
          </ac:spMkLst>
        </pc:spChg>
        <pc:spChg chg="mod">
          <ac:chgData name="Hasegawa Makoto" userId="d254908d-6cb8-4cc5-8d6a-981425e22dfa" providerId="ADAL" clId="{B8A21A45-353C-41CE-B8D2-1629C025A650}" dt="2023-07-14T04:43:02.666" v="0"/>
          <ac:spMkLst>
            <pc:docMk/>
            <pc:sldMk cId="2297469763" sldId="343"/>
            <ac:spMk id="69" creationId="{9977399F-FB0C-EF0C-7045-A98F08F49305}"/>
          </ac:spMkLst>
        </pc:spChg>
        <pc:spChg chg="mod">
          <ac:chgData name="Hasegawa Makoto" userId="d254908d-6cb8-4cc5-8d6a-981425e22dfa" providerId="ADAL" clId="{B8A21A45-353C-41CE-B8D2-1629C025A650}" dt="2023-07-14T04:43:02.666" v="0"/>
          <ac:spMkLst>
            <pc:docMk/>
            <pc:sldMk cId="2297469763" sldId="343"/>
            <ac:spMk id="70" creationId="{58E69C22-50B0-998A-4AA5-8E14CFC9E578}"/>
          </ac:spMkLst>
        </pc:spChg>
        <pc:spChg chg="mod">
          <ac:chgData name="Hasegawa Makoto" userId="d254908d-6cb8-4cc5-8d6a-981425e22dfa" providerId="ADAL" clId="{B8A21A45-353C-41CE-B8D2-1629C025A650}" dt="2023-07-14T04:43:02.666" v="0"/>
          <ac:spMkLst>
            <pc:docMk/>
            <pc:sldMk cId="2297469763" sldId="343"/>
            <ac:spMk id="71" creationId="{B6B403EC-7B5E-9FD3-886C-F26EE7901748}"/>
          </ac:spMkLst>
        </pc:spChg>
        <pc:spChg chg="mod">
          <ac:chgData name="Hasegawa Makoto" userId="d254908d-6cb8-4cc5-8d6a-981425e22dfa" providerId="ADAL" clId="{B8A21A45-353C-41CE-B8D2-1629C025A650}" dt="2023-07-14T04:43:02.666" v="0"/>
          <ac:spMkLst>
            <pc:docMk/>
            <pc:sldMk cId="2297469763" sldId="343"/>
            <ac:spMk id="72" creationId="{A5224707-BC0C-E9C8-C977-67D6634A51E2}"/>
          </ac:spMkLst>
        </pc:spChg>
        <pc:spChg chg="mod">
          <ac:chgData name="Hasegawa Makoto" userId="d254908d-6cb8-4cc5-8d6a-981425e22dfa" providerId="ADAL" clId="{B8A21A45-353C-41CE-B8D2-1629C025A650}" dt="2023-07-14T04:43:02.666" v="0"/>
          <ac:spMkLst>
            <pc:docMk/>
            <pc:sldMk cId="2297469763" sldId="343"/>
            <ac:spMk id="73" creationId="{A9DCBCD4-7BF2-3DE8-17F9-6CBFCD9B3115}"/>
          </ac:spMkLst>
        </pc:spChg>
        <pc:spChg chg="mod">
          <ac:chgData name="Hasegawa Makoto" userId="d254908d-6cb8-4cc5-8d6a-981425e22dfa" providerId="ADAL" clId="{B8A21A45-353C-41CE-B8D2-1629C025A650}" dt="2023-07-14T04:43:02.666" v="0"/>
          <ac:spMkLst>
            <pc:docMk/>
            <pc:sldMk cId="2297469763" sldId="343"/>
            <ac:spMk id="74" creationId="{1B85A311-74A5-ADD4-4DAB-77FD2ECC0468}"/>
          </ac:spMkLst>
        </pc:spChg>
        <pc:spChg chg="mod">
          <ac:chgData name="Hasegawa Makoto" userId="d254908d-6cb8-4cc5-8d6a-981425e22dfa" providerId="ADAL" clId="{B8A21A45-353C-41CE-B8D2-1629C025A650}" dt="2023-07-14T04:43:02.666" v="0"/>
          <ac:spMkLst>
            <pc:docMk/>
            <pc:sldMk cId="2297469763" sldId="343"/>
            <ac:spMk id="75" creationId="{70341192-AC62-8CDB-BD16-3AFDE00C8791}"/>
          </ac:spMkLst>
        </pc:spChg>
        <pc:spChg chg="mod">
          <ac:chgData name="Hasegawa Makoto" userId="d254908d-6cb8-4cc5-8d6a-981425e22dfa" providerId="ADAL" clId="{B8A21A45-353C-41CE-B8D2-1629C025A650}" dt="2023-07-14T04:43:02.666" v="0"/>
          <ac:spMkLst>
            <pc:docMk/>
            <pc:sldMk cId="2297469763" sldId="343"/>
            <ac:spMk id="76" creationId="{00382893-7875-97FA-3787-DEE88B49DC6E}"/>
          </ac:spMkLst>
        </pc:spChg>
        <pc:spChg chg="mod">
          <ac:chgData name="Hasegawa Makoto" userId="d254908d-6cb8-4cc5-8d6a-981425e22dfa" providerId="ADAL" clId="{B8A21A45-353C-41CE-B8D2-1629C025A650}" dt="2023-07-14T04:43:02.666" v="0"/>
          <ac:spMkLst>
            <pc:docMk/>
            <pc:sldMk cId="2297469763" sldId="343"/>
            <ac:spMk id="77" creationId="{9B6C60F4-492F-81AF-43C6-F77107FE1EB2}"/>
          </ac:spMkLst>
        </pc:spChg>
        <pc:grpChg chg="add del mod">
          <ac:chgData name="Hasegawa Makoto" userId="d254908d-6cb8-4cc5-8d6a-981425e22dfa" providerId="ADAL" clId="{B8A21A45-353C-41CE-B8D2-1629C025A650}" dt="2023-07-14T04:43:59.362" v="11" actId="478"/>
          <ac:grpSpMkLst>
            <pc:docMk/>
            <pc:sldMk cId="2297469763" sldId="343"/>
            <ac:grpSpMk id="3" creationId="{BBDBA410-9A67-DA6C-0994-203E90CD5807}"/>
          </ac:grpSpMkLst>
        </pc:grpChg>
        <pc:grpChg chg="mod">
          <ac:chgData name="Hasegawa Makoto" userId="d254908d-6cb8-4cc5-8d6a-981425e22dfa" providerId="ADAL" clId="{B8A21A45-353C-41CE-B8D2-1629C025A650}" dt="2023-07-14T04:43:02.666" v="0"/>
          <ac:grpSpMkLst>
            <pc:docMk/>
            <pc:sldMk cId="2297469763" sldId="343"/>
            <ac:grpSpMk id="20" creationId="{9F3266EB-13F1-21D9-7D86-5783E7B0577A}"/>
          </ac:grpSpMkLst>
        </pc:grpChg>
        <pc:grpChg chg="mod">
          <ac:chgData name="Hasegawa Makoto" userId="d254908d-6cb8-4cc5-8d6a-981425e22dfa" providerId="ADAL" clId="{B8A21A45-353C-41CE-B8D2-1629C025A650}" dt="2023-07-14T04:43:02.666" v="0"/>
          <ac:grpSpMkLst>
            <pc:docMk/>
            <pc:sldMk cId="2297469763" sldId="343"/>
            <ac:grpSpMk id="26" creationId="{C8F59CF5-8E70-F12F-1764-A88FAC84491D}"/>
          </ac:grpSpMkLst>
        </pc:grpChg>
        <pc:picChg chg="mod">
          <ac:chgData name="Hasegawa Makoto" userId="d254908d-6cb8-4cc5-8d6a-981425e22dfa" providerId="ADAL" clId="{B8A21A45-353C-41CE-B8D2-1629C025A650}" dt="2023-07-14T04:43:02.666" v="0"/>
          <ac:picMkLst>
            <pc:docMk/>
            <pc:sldMk cId="2297469763" sldId="343"/>
            <ac:picMk id="4" creationId="{373299F6-9A60-22BC-E6CA-6D9D022AE1A7}"/>
          </ac:picMkLst>
        </pc:picChg>
        <pc:picChg chg="mod">
          <ac:chgData name="Hasegawa Makoto" userId="d254908d-6cb8-4cc5-8d6a-981425e22dfa" providerId="ADAL" clId="{B8A21A45-353C-41CE-B8D2-1629C025A650}" dt="2023-07-14T04:43:02.666" v="0"/>
          <ac:picMkLst>
            <pc:docMk/>
            <pc:sldMk cId="2297469763" sldId="343"/>
            <ac:picMk id="9" creationId="{5F6D7080-8DAD-B3FA-D26B-B100ACA6A226}"/>
          </ac:picMkLst>
        </pc:picChg>
        <pc:picChg chg="mod">
          <ac:chgData name="Hasegawa Makoto" userId="d254908d-6cb8-4cc5-8d6a-981425e22dfa" providerId="ADAL" clId="{B8A21A45-353C-41CE-B8D2-1629C025A650}" dt="2023-07-14T04:43:02.666" v="0"/>
          <ac:picMkLst>
            <pc:docMk/>
            <pc:sldMk cId="2297469763" sldId="343"/>
            <ac:picMk id="10" creationId="{D820BD34-1A1E-3E87-76E5-F5D3564D04C0}"/>
          </ac:picMkLst>
        </pc:picChg>
        <pc:picChg chg="add mod modCrop">
          <ac:chgData name="Hasegawa Makoto" userId="d254908d-6cb8-4cc5-8d6a-981425e22dfa" providerId="ADAL" clId="{B8A21A45-353C-41CE-B8D2-1629C025A650}" dt="2023-07-14T04:44:53.419" v="19" actId="1076"/>
          <ac:picMkLst>
            <pc:docMk/>
            <pc:sldMk cId="2297469763" sldId="343"/>
            <ac:picMk id="78" creationId="{1B036426-FC27-AB83-60BE-46FA256E9623}"/>
          </ac:picMkLst>
        </pc:picChg>
        <pc:picChg chg="del mod">
          <ac:chgData name="Hasegawa Makoto" userId="d254908d-6cb8-4cc5-8d6a-981425e22dfa" providerId="ADAL" clId="{B8A21A45-353C-41CE-B8D2-1629C025A650}" dt="2023-07-14T04:43:25.465" v="5" actId="478"/>
          <ac:picMkLst>
            <pc:docMk/>
            <pc:sldMk cId="2297469763" sldId="343"/>
            <ac:picMk id="88" creationId="{330F9297-762B-4C18-FF23-E0EABD9D4E18}"/>
          </ac:picMkLst>
        </pc:picChg>
        <pc:cxnChg chg="mod">
          <ac:chgData name="Hasegawa Makoto" userId="d254908d-6cb8-4cc5-8d6a-981425e22dfa" providerId="ADAL" clId="{B8A21A45-353C-41CE-B8D2-1629C025A650}" dt="2023-07-14T04:43:02.666" v="0"/>
          <ac:cxnSpMkLst>
            <pc:docMk/>
            <pc:sldMk cId="2297469763" sldId="343"/>
            <ac:cxnSpMk id="19" creationId="{102B0AA7-588D-AF24-A895-F538F02B3BF3}"/>
          </ac:cxnSpMkLst>
        </pc:cxnChg>
        <pc:cxnChg chg="mod">
          <ac:chgData name="Hasegawa Makoto" userId="d254908d-6cb8-4cc5-8d6a-981425e22dfa" providerId="ADAL" clId="{B8A21A45-353C-41CE-B8D2-1629C025A650}" dt="2023-07-14T04:43:02.666" v="0"/>
          <ac:cxnSpMkLst>
            <pc:docMk/>
            <pc:sldMk cId="2297469763" sldId="343"/>
            <ac:cxnSpMk id="21" creationId="{81CBA8B1-BC4D-7017-249E-A98FAC83EC9E}"/>
          </ac:cxnSpMkLst>
        </pc:cxnChg>
        <pc:cxnChg chg="mod">
          <ac:chgData name="Hasegawa Makoto" userId="d254908d-6cb8-4cc5-8d6a-981425e22dfa" providerId="ADAL" clId="{B8A21A45-353C-41CE-B8D2-1629C025A650}" dt="2023-07-14T04:43:02.666" v="0"/>
          <ac:cxnSpMkLst>
            <pc:docMk/>
            <pc:sldMk cId="2297469763" sldId="343"/>
            <ac:cxnSpMk id="22" creationId="{330F9CAB-AA3D-33D0-6264-1430B90ED739}"/>
          </ac:cxnSpMkLst>
        </pc:cxnChg>
        <pc:cxnChg chg="mod">
          <ac:chgData name="Hasegawa Makoto" userId="d254908d-6cb8-4cc5-8d6a-981425e22dfa" providerId="ADAL" clId="{B8A21A45-353C-41CE-B8D2-1629C025A650}" dt="2023-07-14T04:43:02.666" v="0"/>
          <ac:cxnSpMkLst>
            <pc:docMk/>
            <pc:sldMk cId="2297469763" sldId="343"/>
            <ac:cxnSpMk id="23" creationId="{DD4DC0D8-AD1E-CE83-42B9-23B1D4B07D1F}"/>
          </ac:cxnSpMkLst>
        </pc:cxnChg>
        <pc:cxnChg chg="mod">
          <ac:chgData name="Hasegawa Makoto" userId="d254908d-6cb8-4cc5-8d6a-981425e22dfa" providerId="ADAL" clId="{B8A21A45-353C-41CE-B8D2-1629C025A650}" dt="2023-07-14T04:43:02.666" v="0"/>
          <ac:cxnSpMkLst>
            <pc:docMk/>
            <pc:sldMk cId="2297469763" sldId="343"/>
            <ac:cxnSpMk id="24" creationId="{9DF408E2-ABDF-5FB4-D455-6FCDCD470842}"/>
          </ac:cxnSpMkLst>
        </pc:cxnChg>
        <pc:cxnChg chg="mod">
          <ac:chgData name="Hasegawa Makoto" userId="d254908d-6cb8-4cc5-8d6a-981425e22dfa" providerId="ADAL" clId="{B8A21A45-353C-41CE-B8D2-1629C025A650}" dt="2023-07-14T04:43:02.666" v="0"/>
          <ac:cxnSpMkLst>
            <pc:docMk/>
            <pc:sldMk cId="2297469763" sldId="343"/>
            <ac:cxnSpMk id="25" creationId="{9DE5DA66-C035-1E7F-2980-858BAD468A47}"/>
          </ac:cxnSpMkLst>
        </pc:cxnChg>
        <pc:cxnChg chg="mod">
          <ac:chgData name="Hasegawa Makoto" userId="d254908d-6cb8-4cc5-8d6a-981425e22dfa" providerId="ADAL" clId="{B8A21A45-353C-41CE-B8D2-1629C025A650}" dt="2023-07-14T04:43:59.362" v="11" actId="478"/>
          <ac:cxnSpMkLst>
            <pc:docMk/>
            <pc:sldMk cId="2297469763" sldId="343"/>
            <ac:cxnSpMk id="27" creationId="{F2C49BA8-77B5-F843-8883-F7C97EF42B16}"/>
          </ac:cxnSpMkLst>
        </pc:cxnChg>
        <pc:cxnChg chg="mod">
          <ac:chgData name="Hasegawa Makoto" userId="d254908d-6cb8-4cc5-8d6a-981425e22dfa" providerId="ADAL" clId="{B8A21A45-353C-41CE-B8D2-1629C025A650}" dt="2023-07-14T04:43:02.666" v="0"/>
          <ac:cxnSpMkLst>
            <pc:docMk/>
            <pc:sldMk cId="2297469763" sldId="343"/>
            <ac:cxnSpMk id="29" creationId="{1B07191B-D2FB-F8A3-40B4-D66DFCBDE131}"/>
          </ac:cxnSpMkLst>
        </pc:cxnChg>
        <pc:cxnChg chg="mod">
          <ac:chgData name="Hasegawa Makoto" userId="d254908d-6cb8-4cc5-8d6a-981425e22dfa" providerId="ADAL" clId="{B8A21A45-353C-41CE-B8D2-1629C025A650}" dt="2023-07-14T04:43:02.666" v="0"/>
          <ac:cxnSpMkLst>
            <pc:docMk/>
            <pc:sldMk cId="2297469763" sldId="343"/>
            <ac:cxnSpMk id="66" creationId="{6BE00C86-AA14-C722-E262-C092C6052676}"/>
          </ac:cxnSpMkLst>
        </pc:cxnChg>
        <pc:cxnChg chg="mod">
          <ac:chgData name="Hasegawa Makoto" userId="d254908d-6cb8-4cc5-8d6a-981425e22dfa" providerId="ADAL" clId="{B8A21A45-353C-41CE-B8D2-1629C025A650}" dt="2023-07-14T04:43:02.666" v="0"/>
          <ac:cxnSpMkLst>
            <pc:docMk/>
            <pc:sldMk cId="2297469763" sldId="343"/>
            <ac:cxnSpMk id="68" creationId="{6B01CE3A-57F0-4A3B-3215-E9E82E536B22}"/>
          </ac:cxnSpMkLst>
        </pc:cxnChg>
      </pc:sldChg>
      <pc:sldChg chg="modSp mod">
        <pc:chgData name="Hasegawa Makoto" userId="d254908d-6cb8-4cc5-8d6a-981425e22dfa" providerId="ADAL" clId="{B8A21A45-353C-41CE-B8D2-1629C025A650}" dt="2023-07-14T04:45:40.228" v="34" actId="14100"/>
        <pc:sldMkLst>
          <pc:docMk/>
          <pc:sldMk cId="3222080396" sldId="362"/>
        </pc:sldMkLst>
        <pc:spChg chg="mod">
          <ac:chgData name="Hasegawa Makoto" userId="d254908d-6cb8-4cc5-8d6a-981425e22dfa" providerId="ADAL" clId="{B8A21A45-353C-41CE-B8D2-1629C025A650}" dt="2023-07-14T04:45:40.228" v="34" actId="14100"/>
          <ac:spMkLst>
            <pc:docMk/>
            <pc:sldMk cId="3222080396" sldId="362"/>
            <ac:spMk id="3" creationId="{D9343B57-EC37-7C1F-037A-4CD432BD13C2}"/>
          </ac:spMkLst>
        </pc:spChg>
      </pc:sldChg>
      <pc:sldChg chg="modSp mod">
        <pc:chgData name="Hasegawa Makoto" userId="d254908d-6cb8-4cc5-8d6a-981425e22dfa" providerId="ADAL" clId="{B8A21A45-353C-41CE-B8D2-1629C025A650}" dt="2023-07-14T05:03:34.476" v="88" actId="14100"/>
        <pc:sldMkLst>
          <pc:docMk/>
          <pc:sldMk cId="91178111" sldId="366"/>
        </pc:sldMkLst>
        <pc:spChg chg="mod">
          <ac:chgData name="Hasegawa Makoto" userId="d254908d-6cb8-4cc5-8d6a-981425e22dfa" providerId="ADAL" clId="{B8A21A45-353C-41CE-B8D2-1629C025A650}" dt="2023-07-14T05:03:34.476" v="88" actId="14100"/>
          <ac:spMkLst>
            <pc:docMk/>
            <pc:sldMk cId="91178111" sldId="366"/>
            <ac:spMk id="14" creationId="{CE29F751-6F75-20A7-695A-980E566094D5}"/>
          </ac:spMkLst>
        </pc:spChg>
      </pc:sldChg>
      <pc:sldChg chg="modSp mod">
        <pc:chgData name="Hasegawa Makoto" userId="d254908d-6cb8-4cc5-8d6a-981425e22dfa" providerId="ADAL" clId="{B8A21A45-353C-41CE-B8D2-1629C025A650}" dt="2023-07-14T05:01:40.325" v="79" actId="207"/>
        <pc:sldMkLst>
          <pc:docMk/>
          <pc:sldMk cId="3000790432" sldId="391"/>
        </pc:sldMkLst>
        <pc:spChg chg="mod">
          <ac:chgData name="Hasegawa Makoto" userId="d254908d-6cb8-4cc5-8d6a-981425e22dfa" providerId="ADAL" clId="{B8A21A45-353C-41CE-B8D2-1629C025A650}" dt="2023-07-14T05:01:21.030" v="78" actId="207"/>
          <ac:spMkLst>
            <pc:docMk/>
            <pc:sldMk cId="3000790432" sldId="391"/>
            <ac:spMk id="8" creationId="{E0B321D0-10DA-F449-6C3E-76A9E6CD850F}"/>
          </ac:spMkLst>
        </pc:spChg>
        <pc:spChg chg="mod">
          <ac:chgData name="Hasegawa Makoto" userId="d254908d-6cb8-4cc5-8d6a-981425e22dfa" providerId="ADAL" clId="{B8A21A45-353C-41CE-B8D2-1629C025A650}" dt="2023-07-14T05:01:21.030" v="78" actId="207"/>
          <ac:spMkLst>
            <pc:docMk/>
            <pc:sldMk cId="3000790432" sldId="391"/>
            <ac:spMk id="21" creationId="{6470F146-55A2-66A1-0599-8604C78367E5}"/>
          </ac:spMkLst>
        </pc:spChg>
        <pc:spChg chg="mod">
          <ac:chgData name="Hasegawa Makoto" userId="d254908d-6cb8-4cc5-8d6a-981425e22dfa" providerId="ADAL" clId="{B8A21A45-353C-41CE-B8D2-1629C025A650}" dt="2023-07-14T05:01:40.325" v="79" actId="207"/>
          <ac:spMkLst>
            <pc:docMk/>
            <pc:sldMk cId="3000790432" sldId="391"/>
            <ac:spMk id="22" creationId="{5C3FB4A9-CB87-354C-F3D5-747FDEC47A1C}"/>
          </ac:spMkLst>
        </pc:spChg>
        <pc:cxnChg chg="mod">
          <ac:chgData name="Hasegawa Makoto" userId="d254908d-6cb8-4cc5-8d6a-981425e22dfa" providerId="ADAL" clId="{B8A21A45-353C-41CE-B8D2-1629C025A650}" dt="2023-07-14T04:55:32.635" v="55" actId="208"/>
          <ac:cxnSpMkLst>
            <pc:docMk/>
            <pc:sldMk cId="3000790432" sldId="391"/>
            <ac:cxnSpMk id="9" creationId="{C914F9CE-417A-9BA8-DC60-AB7846AA0DE0}"/>
          </ac:cxnSpMkLst>
        </pc:cxnChg>
        <pc:cxnChg chg="mod">
          <ac:chgData name="Hasegawa Makoto" userId="d254908d-6cb8-4cc5-8d6a-981425e22dfa" providerId="ADAL" clId="{B8A21A45-353C-41CE-B8D2-1629C025A650}" dt="2023-07-14T04:55:35.523" v="56" actId="208"/>
          <ac:cxnSpMkLst>
            <pc:docMk/>
            <pc:sldMk cId="3000790432" sldId="391"/>
            <ac:cxnSpMk id="13" creationId="{DB61DC42-B176-8E85-AEF4-A45072F4C3DC}"/>
          </ac:cxnSpMkLst>
        </pc:cxnChg>
      </pc:sldChg>
    </pc:docChg>
  </pc:docChgLst>
  <pc:docChgLst>
    <pc:chgData name="Hasegawa Kodai" userId="56c302d6-31a1-4e47-80b0-58198ac5fca1" providerId="ADAL" clId="{790FA757-28C1-45D1-8452-5D819FA758F4}"/>
    <pc:docChg chg="undo redo custSel addSld delSld modSld sldOrd modMainMaster">
      <pc:chgData name="Hasegawa Kodai" userId="56c302d6-31a1-4e47-80b0-58198ac5fca1" providerId="ADAL" clId="{790FA757-28C1-45D1-8452-5D819FA758F4}" dt="2023-06-26T01:16:17.279" v="7747"/>
      <pc:docMkLst>
        <pc:docMk/>
      </pc:docMkLst>
      <pc:sldChg chg="addSp delSp modSp mod">
        <pc:chgData name="Hasegawa Kodai" userId="56c302d6-31a1-4e47-80b0-58198ac5fca1" providerId="ADAL" clId="{790FA757-28C1-45D1-8452-5D819FA758F4}" dt="2023-06-23T01:14:16.669" v="278"/>
        <pc:sldMkLst>
          <pc:docMk/>
          <pc:sldMk cId="2270728367" sldId="256"/>
        </pc:sldMkLst>
        <pc:spChg chg="del mod">
          <ac:chgData name="Hasegawa Kodai" userId="56c302d6-31a1-4e47-80b0-58198ac5fca1" providerId="ADAL" clId="{790FA757-28C1-45D1-8452-5D819FA758F4}" dt="2023-06-23T01:06:04.661" v="15" actId="478"/>
          <ac:spMkLst>
            <pc:docMk/>
            <pc:sldMk cId="2270728367" sldId="256"/>
            <ac:spMk id="2" creationId="{7ED9BC3F-F20B-4EE6-A92B-C7378CEEFF58}"/>
          </ac:spMkLst>
        </pc:spChg>
        <pc:spChg chg="mod">
          <ac:chgData name="Hasegawa Kodai" userId="56c302d6-31a1-4e47-80b0-58198ac5fca1" providerId="ADAL" clId="{790FA757-28C1-45D1-8452-5D819FA758F4}" dt="2023-06-23T01:11:01.313" v="227" actId="27636"/>
          <ac:spMkLst>
            <pc:docMk/>
            <pc:sldMk cId="2270728367" sldId="256"/>
            <ac:spMk id="3" creationId="{E58D1A63-8F9D-418A-8FF2-7E9320EB87E6}"/>
          </ac:spMkLst>
        </pc:spChg>
        <pc:spChg chg="mod">
          <ac:chgData name="Hasegawa Kodai" userId="56c302d6-31a1-4e47-80b0-58198ac5fca1" providerId="ADAL" clId="{790FA757-28C1-45D1-8452-5D819FA758F4}" dt="2023-06-23T01:14:16.669" v="278"/>
          <ac:spMkLst>
            <pc:docMk/>
            <pc:sldMk cId="2270728367" sldId="256"/>
            <ac:spMk id="5" creationId="{31C8B36B-C4C6-4D8A-B816-BC315DCAB586}"/>
          </ac:spMkLst>
        </pc:spChg>
        <pc:spChg chg="del mod">
          <ac:chgData name="Hasegawa Kodai" userId="56c302d6-31a1-4e47-80b0-58198ac5fca1" providerId="ADAL" clId="{790FA757-28C1-45D1-8452-5D819FA758F4}" dt="2023-06-23T01:06:02.374" v="14" actId="478"/>
          <ac:spMkLst>
            <pc:docMk/>
            <pc:sldMk cId="2270728367" sldId="256"/>
            <ac:spMk id="6" creationId="{577EC1A6-493A-FF0D-18C7-E422C7BF678A}"/>
          </ac:spMkLst>
        </pc:spChg>
        <pc:spChg chg="add del mod">
          <ac:chgData name="Hasegawa Kodai" userId="56c302d6-31a1-4e47-80b0-58198ac5fca1" providerId="ADAL" clId="{790FA757-28C1-45D1-8452-5D819FA758F4}" dt="2023-06-23T01:06:10.994" v="17" actId="478"/>
          <ac:spMkLst>
            <pc:docMk/>
            <pc:sldMk cId="2270728367" sldId="256"/>
            <ac:spMk id="9" creationId="{0BDC9F98-FB16-9698-B051-A65A4C300B5D}"/>
          </ac:spMkLst>
        </pc:spChg>
        <pc:spChg chg="add mod">
          <ac:chgData name="Hasegawa Kodai" userId="56c302d6-31a1-4e47-80b0-58198ac5fca1" providerId="ADAL" clId="{790FA757-28C1-45D1-8452-5D819FA758F4}" dt="2023-06-23T01:12:26.421" v="261" actId="688"/>
          <ac:spMkLst>
            <pc:docMk/>
            <pc:sldMk cId="2270728367" sldId="256"/>
            <ac:spMk id="14" creationId="{DE20032F-2DE4-85ED-0E55-43F567FD4DD0}"/>
          </ac:spMkLst>
        </pc:spChg>
        <pc:picChg chg="add del mod ord">
          <ac:chgData name="Hasegawa Kodai" userId="56c302d6-31a1-4e47-80b0-58198ac5fca1" providerId="ADAL" clId="{790FA757-28C1-45D1-8452-5D819FA758F4}" dt="2023-06-23T00:51:37.859" v="13" actId="478"/>
          <ac:picMkLst>
            <pc:docMk/>
            <pc:sldMk cId="2270728367" sldId="256"/>
            <ac:picMk id="7" creationId="{129622D7-6D78-1B9C-CB82-5126016672BD}"/>
          </ac:picMkLst>
        </pc:picChg>
        <pc:picChg chg="add del mod">
          <ac:chgData name="Hasegawa Kodai" userId="56c302d6-31a1-4e47-80b0-58198ac5fca1" providerId="ADAL" clId="{790FA757-28C1-45D1-8452-5D819FA758F4}" dt="2023-06-23T01:08:01.974" v="21" actId="478"/>
          <ac:picMkLst>
            <pc:docMk/>
            <pc:sldMk cId="2270728367" sldId="256"/>
            <ac:picMk id="11" creationId="{C16164C5-EDD4-EBEF-A444-67554B9C1877}"/>
          </ac:picMkLst>
        </pc:picChg>
        <pc:picChg chg="add mod">
          <ac:chgData name="Hasegawa Kodai" userId="56c302d6-31a1-4e47-80b0-58198ac5fca1" providerId="ADAL" clId="{790FA757-28C1-45D1-8452-5D819FA758F4}" dt="2023-06-23T01:08:44.988" v="27" actId="1076"/>
          <ac:picMkLst>
            <pc:docMk/>
            <pc:sldMk cId="2270728367" sldId="256"/>
            <ac:picMk id="13" creationId="{4299C3AE-AF16-5A83-76E7-230168A05168}"/>
          </ac:picMkLst>
        </pc:picChg>
      </pc:sldChg>
      <pc:sldChg chg="modSp mod">
        <pc:chgData name="Hasegawa Kodai" userId="56c302d6-31a1-4e47-80b0-58198ac5fca1" providerId="ADAL" clId="{790FA757-28C1-45D1-8452-5D819FA758F4}" dt="2023-06-23T02:22:23.707" v="2592" actId="14100"/>
        <pc:sldMkLst>
          <pc:docMk/>
          <pc:sldMk cId="2835931994" sldId="267"/>
        </pc:sldMkLst>
        <pc:spChg chg="mod">
          <ac:chgData name="Hasegawa Kodai" userId="56c302d6-31a1-4e47-80b0-58198ac5fca1" providerId="ADAL" clId="{790FA757-28C1-45D1-8452-5D819FA758F4}" dt="2023-06-23T02:22:23.707" v="2592" actId="14100"/>
          <ac:spMkLst>
            <pc:docMk/>
            <pc:sldMk cId="2835931994" sldId="267"/>
            <ac:spMk id="2" creationId="{C1182011-C4B8-4787-B050-F4CBF1BBCC4C}"/>
          </ac:spMkLst>
        </pc:spChg>
        <pc:spChg chg="mod">
          <ac:chgData name="Hasegawa Kodai" userId="56c302d6-31a1-4e47-80b0-58198ac5fca1" providerId="ADAL" clId="{790FA757-28C1-45D1-8452-5D819FA758F4}" dt="2023-06-23T01:14:16.669" v="278"/>
          <ac:spMkLst>
            <pc:docMk/>
            <pc:sldMk cId="2835931994" sldId="267"/>
            <ac:spMk id="3" creationId="{C2508F3E-B891-4816-B3DF-CB2B6D914EEC}"/>
          </ac:spMkLst>
        </pc:spChg>
      </pc:sldChg>
      <pc:sldChg chg="modSp mod">
        <pc:chgData name="Hasegawa Kodai" userId="56c302d6-31a1-4e47-80b0-58198ac5fca1" providerId="ADAL" clId="{790FA757-28C1-45D1-8452-5D819FA758F4}" dt="2023-06-23T02:24:19.854" v="2615" actId="14100"/>
        <pc:sldMkLst>
          <pc:docMk/>
          <pc:sldMk cId="2159798882" sldId="268"/>
        </pc:sldMkLst>
        <pc:spChg chg="mod">
          <ac:chgData name="Hasegawa Kodai" userId="56c302d6-31a1-4e47-80b0-58198ac5fca1" providerId="ADAL" clId="{790FA757-28C1-45D1-8452-5D819FA758F4}" dt="2023-06-23T02:22:28.495" v="2593" actId="14100"/>
          <ac:spMkLst>
            <pc:docMk/>
            <pc:sldMk cId="2159798882" sldId="268"/>
            <ac:spMk id="2" creationId="{08AE4420-1D9F-4B8F-9B9A-5D20E019DE26}"/>
          </ac:spMkLst>
        </pc:spChg>
        <pc:spChg chg="mod">
          <ac:chgData name="Hasegawa Kodai" userId="56c302d6-31a1-4e47-80b0-58198ac5fca1" providerId="ADAL" clId="{790FA757-28C1-45D1-8452-5D819FA758F4}" dt="2023-06-23T02:24:19.854" v="2615" actId="14100"/>
          <ac:spMkLst>
            <pc:docMk/>
            <pc:sldMk cId="2159798882" sldId="268"/>
            <ac:spMk id="3" creationId="{3C1F684B-6C92-4EB6-A33A-2266F203430E}"/>
          </ac:spMkLst>
        </pc:spChg>
        <pc:spChg chg="mod">
          <ac:chgData name="Hasegawa Kodai" userId="56c302d6-31a1-4e47-80b0-58198ac5fca1" providerId="ADAL" clId="{790FA757-28C1-45D1-8452-5D819FA758F4}" dt="2023-06-23T01:14:16.669" v="278"/>
          <ac:spMkLst>
            <pc:docMk/>
            <pc:sldMk cId="2159798882" sldId="268"/>
            <ac:spMk id="4" creationId="{7461BAA9-0D20-4DA5-80F3-AC236302F9C0}"/>
          </ac:spMkLst>
        </pc:spChg>
      </pc:sldChg>
      <pc:sldChg chg="modSp mod">
        <pc:chgData name="Hasegawa Kodai" userId="56c302d6-31a1-4e47-80b0-58198ac5fca1" providerId="ADAL" clId="{790FA757-28C1-45D1-8452-5D819FA758F4}" dt="2023-06-23T03:24:45.784" v="3082" actId="12385"/>
        <pc:sldMkLst>
          <pc:docMk/>
          <pc:sldMk cId="1693724387" sldId="274"/>
        </pc:sldMkLst>
        <pc:spChg chg="mod">
          <ac:chgData name="Hasegawa Kodai" userId="56c302d6-31a1-4e47-80b0-58198ac5fca1" providerId="ADAL" clId="{790FA757-28C1-45D1-8452-5D819FA758F4}" dt="2023-06-23T02:22:11.742" v="2590" actId="14100"/>
          <ac:spMkLst>
            <pc:docMk/>
            <pc:sldMk cId="1693724387" sldId="274"/>
            <ac:spMk id="2" creationId="{A9F33D5A-BD6E-4255-B490-2BFBAEAB8E8B}"/>
          </ac:spMkLst>
        </pc:spChg>
        <pc:spChg chg="mod">
          <ac:chgData name="Hasegawa Kodai" userId="56c302d6-31a1-4e47-80b0-58198ac5fca1" providerId="ADAL" clId="{790FA757-28C1-45D1-8452-5D819FA758F4}" dt="2023-06-23T01:14:16.669" v="278"/>
          <ac:spMkLst>
            <pc:docMk/>
            <pc:sldMk cId="1693724387" sldId="274"/>
            <ac:spMk id="3" creationId="{A7100777-E6B7-401F-904C-68F1F0779162}"/>
          </ac:spMkLst>
        </pc:spChg>
        <pc:graphicFrameChg chg="mod modGraphic">
          <ac:chgData name="Hasegawa Kodai" userId="56c302d6-31a1-4e47-80b0-58198ac5fca1" providerId="ADAL" clId="{790FA757-28C1-45D1-8452-5D819FA758F4}" dt="2023-06-23T03:24:45.784" v="3082" actId="12385"/>
          <ac:graphicFrameMkLst>
            <pc:docMk/>
            <pc:sldMk cId="1693724387" sldId="274"/>
            <ac:graphicFrameMk id="4" creationId="{C9F71DF6-78F3-4AC3-B939-C28037637ACC}"/>
          </ac:graphicFrameMkLst>
        </pc:graphicFrameChg>
      </pc:sldChg>
      <pc:sldChg chg="modSp mod modNotesTx">
        <pc:chgData name="Hasegawa Kodai" userId="56c302d6-31a1-4e47-80b0-58198ac5fca1" providerId="ADAL" clId="{790FA757-28C1-45D1-8452-5D819FA758F4}" dt="2023-06-23T01:24:48.835" v="346" actId="20577"/>
        <pc:sldMkLst>
          <pc:docMk/>
          <pc:sldMk cId="3138503451" sldId="284"/>
        </pc:sldMkLst>
        <pc:spChg chg="mod">
          <ac:chgData name="Hasegawa Kodai" userId="56c302d6-31a1-4e47-80b0-58198ac5fca1" providerId="ADAL" clId="{790FA757-28C1-45D1-8452-5D819FA758F4}" dt="2023-06-23T01:24:45.072" v="337"/>
          <ac:spMkLst>
            <pc:docMk/>
            <pc:sldMk cId="3138503451" sldId="284"/>
            <ac:spMk id="2" creationId="{2256746E-80E8-4E03-AD79-9CC31BFA748E}"/>
          </ac:spMkLst>
        </pc:spChg>
        <pc:spChg chg="mod">
          <ac:chgData name="Hasegawa Kodai" userId="56c302d6-31a1-4e47-80b0-58198ac5fca1" providerId="ADAL" clId="{790FA757-28C1-45D1-8452-5D819FA758F4}" dt="2023-06-23T01:14:16.669" v="278"/>
          <ac:spMkLst>
            <pc:docMk/>
            <pc:sldMk cId="3138503451" sldId="284"/>
            <ac:spMk id="3" creationId="{B08A36CD-B7F2-4991-A629-2C5E2D52608A}"/>
          </ac:spMkLst>
        </pc:spChg>
        <pc:spChg chg="mod">
          <ac:chgData name="Hasegawa Kodai" userId="56c302d6-31a1-4e47-80b0-58198ac5fca1" providerId="ADAL" clId="{790FA757-28C1-45D1-8452-5D819FA758F4}" dt="2023-06-23T01:14:16.669" v="278"/>
          <ac:spMkLst>
            <pc:docMk/>
            <pc:sldMk cId="3138503451" sldId="284"/>
            <ac:spMk id="4" creationId="{1F33C386-6A65-4FFC-8172-5902D196737A}"/>
          </ac:spMkLst>
        </pc:spChg>
      </pc:sldChg>
      <pc:sldChg chg="modSp mod">
        <pc:chgData name="Hasegawa Kodai" userId="56c302d6-31a1-4e47-80b0-58198ac5fca1" providerId="ADAL" clId="{790FA757-28C1-45D1-8452-5D819FA758F4}" dt="2023-06-23T02:49:44.907" v="3052" actId="113"/>
        <pc:sldMkLst>
          <pc:docMk/>
          <pc:sldMk cId="2531457428" sldId="285"/>
        </pc:sldMkLst>
        <pc:spChg chg="mod">
          <ac:chgData name="Hasegawa Kodai" userId="56c302d6-31a1-4e47-80b0-58198ac5fca1" providerId="ADAL" clId="{790FA757-28C1-45D1-8452-5D819FA758F4}" dt="2023-06-23T01:14:16.669" v="278"/>
          <ac:spMkLst>
            <pc:docMk/>
            <pc:sldMk cId="2531457428" sldId="285"/>
            <ac:spMk id="3" creationId="{FEB45C19-3904-4825-AF19-439E1B875015}"/>
          </ac:spMkLst>
        </pc:spChg>
        <pc:spChg chg="mod">
          <ac:chgData name="Hasegawa Kodai" userId="56c302d6-31a1-4e47-80b0-58198ac5fca1" providerId="ADAL" clId="{790FA757-28C1-45D1-8452-5D819FA758F4}" dt="2023-06-23T02:49:44.907" v="3052" actId="113"/>
          <ac:spMkLst>
            <pc:docMk/>
            <pc:sldMk cId="2531457428" sldId="285"/>
            <ac:spMk id="4" creationId="{5FB9EACB-3CF9-09E6-1782-8B34B3D770DA}"/>
          </ac:spMkLst>
        </pc:spChg>
        <pc:spChg chg="mod">
          <ac:chgData name="Hasegawa Kodai" userId="56c302d6-31a1-4e47-80b0-58198ac5fca1" providerId="ADAL" clId="{790FA757-28C1-45D1-8452-5D819FA758F4}" dt="2023-06-23T02:49:12.941" v="3043" actId="1076"/>
          <ac:spMkLst>
            <pc:docMk/>
            <pc:sldMk cId="2531457428" sldId="285"/>
            <ac:spMk id="5" creationId="{75CEAE4C-52EC-8D44-9109-6635FAE853EA}"/>
          </ac:spMkLst>
        </pc:spChg>
      </pc:sldChg>
      <pc:sldChg chg="delSp modSp mod">
        <pc:chgData name="Hasegawa Kodai" userId="56c302d6-31a1-4e47-80b0-58198ac5fca1" providerId="ADAL" clId="{790FA757-28C1-45D1-8452-5D819FA758F4}" dt="2023-06-23T03:30:23.024" v="3088" actId="478"/>
        <pc:sldMkLst>
          <pc:docMk/>
          <pc:sldMk cId="3821173809" sldId="286"/>
        </pc:sldMkLst>
        <pc:spChg chg="mod">
          <ac:chgData name="Hasegawa Kodai" userId="56c302d6-31a1-4e47-80b0-58198ac5fca1" providerId="ADAL" clId="{790FA757-28C1-45D1-8452-5D819FA758F4}" dt="2023-06-23T01:14:16.669" v="278"/>
          <ac:spMkLst>
            <pc:docMk/>
            <pc:sldMk cId="3821173809" sldId="286"/>
            <ac:spMk id="2" creationId="{2256746E-80E8-4E03-AD79-9CC31BFA748E}"/>
          </ac:spMkLst>
        </pc:spChg>
        <pc:spChg chg="del mod">
          <ac:chgData name="Hasegawa Kodai" userId="56c302d6-31a1-4e47-80b0-58198ac5fca1" providerId="ADAL" clId="{790FA757-28C1-45D1-8452-5D819FA758F4}" dt="2023-06-23T03:30:23.024" v="3088" actId="478"/>
          <ac:spMkLst>
            <pc:docMk/>
            <pc:sldMk cId="3821173809" sldId="286"/>
            <ac:spMk id="3" creationId="{B08A36CD-B7F2-4991-A629-2C5E2D52608A}"/>
          </ac:spMkLst>
        </pc:spChg>
        <pc:spChg chg="mod">
          <ac:chgData name="Hasegawa Kodai" userId="56c302d6-31a1-4e47-80b0-58198ac5fca1" providerId="ADAL" clId="{790FA757-28C1-45D1-8452-5D819FA758F4}" dt="2023-06-23T01:14:16.669" v="278"/>
          <ac:spMkLst>
            <pc:docMk/>
            <pc:sldMk cId="3821173809" sldId="286"/>
            <ac:spMk id="4" creationId="{82E713B5-17AE-4E60-AB17-C86F4F0B4FD5}"/>
          </ac:spMkLst>
        </pc:spChg>
      </pc:sldChg>
      <pc:sldChg chg="addSp modSp mod">
        <pc:chgData name="Hasegawa Kodai" userId="56c302d6-31a1-4e47-80b0-58198ac5fca1" providerId="ADAL" clId="{790FA757-28C1-45D1-8452-5D819FA758F4}" dt="2023-06-23T05:35:08.540" v="5857" actId="14100"/>
        <pc:sldMkLst>
          <pc:docMk/>
          <pc:sldMk cId="182356633" sldId="287"/>
        </pc:sldMkLst>
        <pc:spChg chg="mod">
          <ac:chgData name="Hasegawa Kodai" userId="56c302d6-31a1-4e47-80b0-58198ac5fca1" providerId="ADAL" clId="{790FA757-28C1-45D1-8452-5D819FA758F4}" dt="2023-06-23T01:13:25.258" v="273" actId="27636"/>
          <ac:spMkLst>
            <pc:docMk/>
            <pc:sldMk cId="182356633" sldId="287"/>
            <ac:spMk id="2" creationId="{5302F9F5-A17A-4AF7-8C89-7995FEA14E4E}"/>
          </ac:spMkLst>
        </pc:spChg>
        <pc:spChg chg="mod">
          <ac:chgData name="Hasegawa Kodai" userId="56c302d6-31a1-4e47-80b0-58198ac5fca1" providerId="ADAL" clId="{790FA757-28C1-45D1-8452-5D819FA758F4}" dt="2023-06-23T01:14:16.669" v="278"/>
          <ac:spMkLst>
            <pc:docMk/>
            <pc:sldMk cId="182356633" sldId="287"/>
            <ac:spMk id="4" creationId="{79043CEE-C53C-4605-808B-E5F989780FCB}"/>
          </ac:spMkLst>
        </pc:spChg>
        <pc:spChg chg="add mod">
          <ac:chgData name="Hasegawa Kodai" userId="56c302d6-31a1-4e47-80b0-58198ac5fca1" providerId="ADAL" clId="{790FA757-28C1-45D1-8452-5D819FA758F4}" dt="2023-06-23T02:11:49.993" v="2131" actId="208"/>
          <ac:spMkLst>
            <pc:docMk/>
            <pc:sldMk cId="182356633" sldId="287"/>
            <ac:spMk id="5" creationId="{12068A40-3C79-C35B-D854-C61B5D3B1C14}"/>
          </ac:spMkLst>
        </pc:spChg>
        <pc:spChg chg="mod">
          <ac:chgData name="Hasegawa Kodai" userId="56c302d6-31a1-4e47-80b0-58198ac5fca1" providerId="ADAL" clId="{790FA757-28C1-45D1-8452-5D819FA758F4}" dt="2023-06-23T02:12:45.573" v="2137" actId="208"/>
          <ac:spMkLst>
            <pc:docMk/>
            <pc:sldMk cId="182356633" sldId="287"/>
            <ac:spMk id="7" creationId="{73D64744-DAF2-D564-D700-0A5ED3A8FBE6}"/>
          </ac:spMkLst>
        </pc:spChg>
        <pc:spChg chg="add mod">
          <ac:chgData name="Hasegawa Kodai" userId="56c302d6-31a1-4e47-80b0-58198ac5fca1" providerId="ADAL" clId="{790FA757-28C1-45D1-8452-5D819FA758F4}" dt="2023-06-23T02:18:13.366" v="2388" actId="207"/>
          <ac:spMkLst>
            <pc:docMk/>
            <pc:sldMk cId="182356633" sldId="287"/>
            <ac:spMk id="8" creationId="{3346EC3E-3440-A034-DE54-55CEED8C2957}"/>
          </ac:spMkLst>
        </pc:spChg>
        <pc:spChg chg="add mod">
          <ac:chgData name="Hasegawa Kodai" userId="56c302d6-31a1-4e47-80b0-58198ac5fca1" providerId="ADAL" clId="{790FA757-28C1-45D1-8452-5D819FA758F4}" dt="2023-06-23T02:18:13.366" v="2388" actId="207"/>
          <ac:spMkLst>
            <pc:docMk/>
            <pc:sldMk cId="182356633" sldId="287"/>
            <ac:spMk id="9" creationId="{207FA953-A6FD-3175-76BD-9273D062C86A}"/>
          </ac:spMkLst>
        </pc:spChg>
        <pc:spChg chg="add mod">
          <ac:chgData name="Hasegawa Kodai" userId="56c302d6-31a1-4e47-80b0-58198ac5fca1" providerId="ADAL" clId="{790FA757-28C1-45D1-8452-5D819FA758F4}" dt="2023-06-23T02:20:01.258" v="2410" actId="1076"/>
          <ac:spMkLst>
            <pc:docMk/>
            <pc:sldMk cId="182356633" sldId="287"/>
            <ac:spMk id="10" creationId="{1F9228C1-CE69-D175-01FA-94932C043764}"/>
          </ac:spMkLst>
        </pc:spChg>
        <pc:spChg chg="mod">
          <ac:chgData name="Hasegawa Kodai" userId="56c302d6-31a1-4e47-80b0-58198ac5fca1" providerId="ADAL" clId="{790FA757-28C1-45D1-8452-5D819FA758F4}" dt="2023-06-23T02:12:12.345" v="2133" actId="208"/>
          <ac:spMkLst>
            <pc:docMk/>
            <pc:sldMk cId="182356633" sldId="287"/>
            <ac:spMk id="11" creationId="{68E3C9DB-F34C-BD58-E6B7-5B01AE36FE08}"/>
          </ac:spMkLst>
        </pc:spChg>
        <pc:spChg chg="add mod">
          <ac:chgData name="Hasegawa Kodai" userId="56c302d6-31a1-4e47-80b0-58198ac5fca1" providerId="ADAL" clId="{790FA757-28C1-45D1-8452-5D819FA758F4}" dt="2023-06-23T02:20:01.258" v="2410" actId="1076"/>
          <ac:spMkLst>
            <pc:docMk/>
            <pc:sldMk cId="182356633" sldId="287"/>
            <ac:spMk id="12" creationId="{34F8F7D1-3985-A4C4-D203-E912E5F544EC}"/>
          </ac:spMkLst>
        </pc:spChg>
        <pc:spChg chg="mod">
          <ac:chgData name="Hasegawa Kodai" userId="56c302d6-31a1-4e47-80b0-58198ac5fca1" providerId="ADAL" clId="{790FA757-28C1-45D1-8452-5D819FA758F4}" dt="2023-06-23T02:12:12.345" v="2133" actId="208"/>
          <ac:spMkLst>
            <pc:docMk/>
            <pc:sldMk cId="182356633" sldId="287"/>
            <ac:spMk id="13" creationId="{ADDACA12-B8F5-AA72-9782-5128387D13F5}"/>
          </ac:spMkLst>
        </pc:spChg>
        <pc:spChg chg="mod">
          <ac:chgData name="Hasegawa Kodai" userId="56c302d6-31a1-4e47-80b0-58198ac5fca1" providerId="ADAL" clId="{790FA757-28C1-45D1-8452-5D819FA758F4}" dt="2023-06-23T02:13:15.755" v="2140" actId="1076"/>
          <ac:spMkLst>
            <pc:docMk/>
            <pc:sldMk cId="182356633" sldId="287"/>
            <ac:spMk id="14" creationId="{C7A49A1C-CAC3-48AC-DA27-D94A73242ECA}"/>
          </ac:spMkLst>
        </pc:spChg>
        <pc:spChg chg="mod">
          <ac:chgData name="Hasegawa Kodai" userId="56c302d6-31a1-4e47-80b0-58198ac5fca1" providerId="ADAL" clId="{790FA757-28C1-45D1-8452-5D819FA758F4}" dt="2023-06-23T02:12:45.573" v="2137" actId="208"/>
          <ac:spMkLst>
            <pc:docMk/>
            <pc:sldMk cId="182356633" sldId="287"/>
            <ac:spMk id="15" creationId="{2F417BA3-FD8A-A595-89D5-8144D6502635}"/>
          </ac:spMkLst>
        </pc:spChg>
        <pc:spChg chg="mod">
          <ac:chgData name="Hasegawa Kodai" userId="56c302d6-31a1-4e47-80b0-58198ac5fca1" providerId="ADAL" clId="{790FA757-28C1-45D1-8452-5D819FA758F4}" dt="2023-06-23T02:12:33.626" v="2135" actId="207"/>
          <ac:spMkLst>
            <pc:docMk/>
            <pc:sldMk cId="182356633" sldId="287"/>
            <ac:spMk id="16" creationId="{818B2ACC-B96B-CE57-5945-2ED8ACBA5070}"/>
          </ac:spMkLst>
        </pc:spChg>
        <pc:spChg chg="mod">
          <ac:chgData name="Hasegawa Kodai" userId="56c302d6-31a1-4e47-80b0-58198ac5fca1" providerId="ADAL" clId="{790FA757-28C1-45D1-8452-5D819FA758F4}" dt="2023-06-23T02:12:45.573" v="2137" actId="208"/>
          <ac:spMkLst>
            <pc:docMk/>
            <pc:sldMk cId="182356633" sldId="287"/>
            <ac:spMk id="17" creationId="{E251B6FC-3E61-D039-A710-84329977BFE5}"/>
          </ac:spMkLst>
        </pc:spChg>
        <pc:spChg chg="mod">
          <ac:chgData name="Hasegawa Kodai" userId="56c302d6-31a1-4e47-80b0-58198ac5fca1" providerId="ADAL" clId="{790FA757-28C1-45D1-8452-5D819FA758F4}" dt="2023-06-23T02:12:12.345" v="2133" actId="208"/>
          <ac:spMkLst>
            <pc:docMk/>
            <pc:sldMk cId="182356633" sldId="287"/>
            <ac:spMk id="18" creationId="{223C942E-36BB-60DF-87FD-9340AC03E72D}"/>
          </ac:spMkLst>
        </pc:spChg>
        <pc:spChg chg="mod">
          <ac:chgData name="Hasegawa Kodai" userId="56c302d6-31a1-4e47-80b0-58198ac5fca1" providerId="ADAL" clId="{790FA757-28C1-45D1-8452-5D819FA758F4}" dt="2023-06-23T02:12:45.573" v="2137" actId="208"/>
          <ac:spMkLst>
            <pc:docMk/>
            <pc:sldMk cId="182356633" sldId="287"/>
            <ac:spMk id="20" creationId="{2607ED8B-8EB4-8DA9-AD42-9196EF6321B2}"/>
          </ac:spMkLst>
        </pc:spChg>
        <pc:spChg chg="mod">
          <ac:chgData name="Hasegawa Kodai" userId="56c302d6-31a1-4e47-80b0-58198ac5fca1" providerId="ADAL" clId="{790FA757-28C1-45D1-8452-5D819FA758F4}" dt="2023-06-23T02:12:45.573" v="2137" actId="208"/>
          <ac:spMkLst>
            <pc:docMk/>
            <pc:sldMk cId="182356633" sldId="287"/>
            <ac:spMk id="21" creationId="{3DC62830-8297-4AD2-B304-DCCE976F8AAA}"/>
          </ac:spMkLst>
        </pc:spChg>
        <pc:spChg chg="mod">
          <ac:chgData name="Hasegawa Kodai" userId="56c302d6-31a1-4e47-80b0-58198ac5fca1" providerId="ADAL" clId="{790FA757-28C1-45D1-8452-5D819FA758F4}" dt="2023-06-23T02:13:15.755" v="2140" actId="1076"/>
          <ac:spMkLst>
            <pc:docMk/>
            <pc:sldMk cId="182356633" sldId="287"/>
            <ac:spMk id="22" creationId="{ECB5736C-9D74-003E-CBB2-087832F8A4EC}"/>
          </ac:spMkLst>
        </pc:spChg>
        <pc:spChg chg="mod">
          <ac:chgData name="Hasegawa Kodai" userId="56c302d6-31a1-4e47-80b0-58198ac5fca1" providerId="ADAL" clId="{790FA757-28C1-45D1-8452-5D819FA758F4}" dt="2023-06-23T02:18:37.245" v="2396" actId="14100"/>
          <ac:spMkLst>
            <pc:docMk/>
            <pc:sldMk cId="182356633" sldId="287"/>
            <ac:spMk id="23" creationId="{3DE355A8-1F3F-86F3-DB0A-39DCCC0047DA}"/>
          </ac:spMkLst>
        </pc:spChg>
        <pc:spChg chg="add mod">
          <ac:chgData name="Hasegawa Kodai" userId="56c302d6-31a1-4e47-80b0-58198ac5fca1" providerId="ADAL" clId="{790FA757-28C1-45D1-8452-5D819FA758F4}" dt="2023-06-23T02:20:01.258" v="2410" actId="1076"/>
          <ac:spMkLst>
            <pc:docMk/>
            <pc:sldMk cId="182356633" sldId="287"/>
            <ac:spMk id="25" creationId="{8EE8D6B8-88C3-8F20-28D2-4BD5B4D4DF8A}"/>
          </ac:spMkLst>
        </pc:spChg>
        <pc:spChg chg="add mod">
          <ac:chgData name="Hasegawa Kodai" userId="56c302d6-31a1-4e47-80b0-58198ac5fca1" providerId="ADAL" clId="{790FA757-28C1-45D1-8452-5D819FA758F4}" dt="2023-06-23T02:20:01.258" v="2410" actId="1076"/>
          <ac:spMkLst>
            <pc:docMk/>
            <pc:sldMk cId="182356633" sldId="287"/>
            <ac:spMk id="26" creationId="{AD914746-A15D-D243-5952-4E39AE1F1F6D}"/>
          </ac:spMkLst>
        </pc:spChg>
        <pc:spChg chg="add mod">
          <ac:chgData name="Hasegawa Kodai" userId="56c302d6-31a1-4e47-80b0-58198ac5fca1" providerId="ADAL" clId="{790FA757-28C1-45D1-8452-5D819FA758F4}" dt="2023-06-23T02:19:56.675" v="2409" actId="1076"/>
          <ac:spMkLst>
            <pc:docMk/>
            <pc:sldMk cId="182356633" sldId="287"/>
            <ac:spMk id="29" creationId="{3F8D7F7A-663E-5F4A-D5D4-3C3F038CBB9A}"/>
          </ac:spMkLst>
        </pc:spChg>
        <pc:spChg chg="add mod">
          <ac:chgData name="Hasegawa Kodai" userId="56c302d6-31a1-4e47-80b0-58198ac5fca1" providerId="ADAL" clId="{790FA757-28C1-45D1-8452-5D819FA758F4}" dt="2023-06-23T05:35:08.540" v="5857" actId="14100"/>
          <ac:spMkLst>
            <pc:docMk/>
            <pc:sldMk cId="182356633" sldId="287"/>
            <ac:spMk id="32" creationId="{67B14D70-A3FD-04E7-3D9F-24A25CF586D0}"/>
          </ac:spMkLst>
        </pc:spChg>
        <pc:graphicFrameChg chg="mod modGraphic">
          <ac:chgData name="Hasegawa Kodai" userId="56c302d6-31a1-4e47-80b0-58198ac5fca1" providerId="ADAL" clId="{790FA757-28C1-45D1-8452-5D819FA758F4}" dt="2023-06-23T02:20:33.669" v="2433"/>
          <ac:graphicFrameMkLst>
            <pc:docMk/>
            <pc:sldMk cId="182356633" sldId="287"/>
            <ac:graphicFrameMk id="3" creationId="{BEF4D563-AA31-5819-913B-DF7CB83D2C3B}"/>
          </ac:graphicFrameMkLst>
        </pc:graphicFrameChg>
        <pc:cxnChg chg="add mod">
          <ac:chgData name="Hasegawa Kodai" userId="56c302d6-31a1-4e47-80b0-58198ac5fca1" providerId="ADAL" clId="{790FA757-28C1-45D1-8452-5D819FA758F4}" dt="2023-06-23T02:19:45.255" v="2407" actId="1582"/>
          <ac:cxnSpMkLst>
            <pc:docMk/>
            <pc:sldMk cId="182356633" sldId="287"/>
            <ac:cxnSpMk id="28" creationId="{69B035D3-7334-F6E0-153D-49739F4BA725}"/>
          </ac:cxnSpMkLst>
        </pc:cxnChg>
      </pc:sldChg>
      <pc:sldChg chg="addSp delSp modSp mod">
        <pc:chgData name="Hasegawa Kodai" userId="56c302d6-31a1-4e47-80b0-58198ac5fca1" providerId="ADAL" clId="{790FA757-28C1-45D1-8452-5D819FA758F4}" dt="2023-06-23T05:35:25.736" v="5871"/>
        <pc:sldMkLst>
          <pc:docMk/>
          <pc:sldMk cId="2059685402" sldId="290"/>
        </pc:sldMkLst>
        <pc:spChg chg="mod">
          <ac:chgData name="Hasegawa Kodai" userId="56c302d6-31a1-4e47-80b0-58198ac5fca1" providerId="ADAL" clId="{790FA757-28C1-45D1-8452-5D819FA758F4}" dt="2023-06-23T01:54:39.474" v="1494" actId="1076"/>
          <ac:spMkLst>
            <pc:docMk/>
            <pc:sldMk cId="2059685402" sldId="290"/>
            <ac:spMk id="2" creationId="{2ABE1497-970E-4042-9265-16DD154B377C}"/>
          </ac:spMkLst>
        </pc:spChg>
        <pc:spChg chg="mod">
          <ac:chgData name="Hasegawa Kodai" userId="56c302d6-31a1-4e47-80b0-58198ac5fca1" providerId="ADAL" clId="{790FA757-28C1-45D1-8452-5D819FA758F4}" dt="2023-06-23T01:59:28.530" v="1784"/>
          <ac:spMkLst>
            <pc:docMk/>
            <pc:sldMk cId="2059685402" sldId="290"/>
            <ac:spMk id="3" creationId="{51E376A4-5CC9-4512-98D5-6541543AA048}"/>
          </ac:spMkLst>
        </pc:spChg>
        <pc:spChg chg="mod">
          <ac:chgData name="Hasegawa Kodai" userId="56c302d6-31a1-4e47-80b0-58198ac5fca1" providerId="ADAL" clId="{790FA757-28C1-45D1-8452-5D819FA758F4}" dt="2023-06-23T01:14:16.669" v="278"/>
          <ac:spMkLst>
            <pc:docMk/>
            <pc:sldMk cId="2059685402" sldId="290"/>
            <ac:spMk id="5" creationId="{1BD9DD63-D42A-4643-A764-DF51214530D4}"/>
          </ac:spMkLst>
        </pc:spChg>
        <pc:spChg chg="add del">
          <ac:chgData name="Hasegawa Kodai" userId="56c302d6-31a1-4e47-80b0-58198ac5fca1" providerId="ADAL" clId="{790FA757-28C1-45D1-8452-5D819FA758F4}" dt="2023-06-23T01:49:18.245" v="1415" actId="22"/>
          <ac:spMkLst>
            <pc:docMk/>
            <pc:sldMk cId="2059685402" sldId="290"/>
            <ac:spMk id="6" creationId="{D9F5060F-88CA-8B38-3FC4-486A5F983197}"/>
          </ac:spMkLst>
        </pc:spChg>
        <pc:spChg chg="add mod">
          <ac:chgData name="Hasegawa Kodai" userId="56c302d6-31a1-4e47-80b0-58198ac5fca1" providerId="ADAL" clId="{790FA757-28C1-45D1-8452-5D819FA758F4}" dt="2023-06-23T05:35:25.736" v="5871"/>
          <ac:spMkLst>
            <pc:docMk/>
            <pc:sldMk cId="2059685402" sldId="290"/>
            <ac:spMk id="8" creationId="{D8587BEE-3831-2C79-90A8-7CBDBE321D4A}"/>
          </ac:spMkLst>
        </pc:spChg>
        <pc:spChg chg="mod">
          <ac:chgData name="Hasegawa Kodai" userId="56c302d6-31a1-4e47-80b0-58198ac5fca1" providerId="ADAL" clId="{790FA757-28C1-45D1-8452-5D819FA758F4}" dt="2023-06-23T01:59:33.093" v="1785" actId="1076"/>
          <ac:spMkLst>
            <pc:docMk/>
            <pc:sldMk cId="2059685402" sldId="290"/>
            <ac:spMk id="9" creationId="{2D049A27-62A5-AFC9-8E60-568B1ED5C4E2}"/>
          </ac:spMkLst>
        </pc:spChg>
        <pc:spChg chg="add mod ord">
          <ac:chgData name="Hasegawa Kodai" userId="56c302d6-31a1-4e47-80b0-58198ac5fca1" providerId="ADAL" clId="{790FA757-28C1-45D1-8452-5D819FA758F4}" dt="2023-06-23T01:59:48.796" v="1788" actId="1076"/>
          <ac:spMkLst>
            <pc:docMk/>
            <pc:sldMk cId="2059685402" sldId="290"/>
            <ac:spMk id="10" creationId="{397D6FAE-870C-99E2-6B82-72F36984E913}"/>
          </ac:spMkLst>
        </pc:spChg>
        <pc:spChg chg="add mod ord">
          <ac:chgData name="Hasegawa Kodai" userId="56c302d6-31a1-4e47-80b0-58198ac5fca1" providerId="ADAL" clId="{790FA757-28C1-45D1-8452-5D819FA758F4}" dt="2023-06-23T02:00:01.228" v="1791" actId="14100"/>
          <ac:spMkLst>
            <pc:docMk/>
            <pc:sldMk cId="2059685402" sldId="290"/>
            <ac:spMk id="11" creationId="{4E82905F-8104-24FB-7BE7-4C547DC7832C}"/>
          </ac:spMkLst>
        </pc:spChg>
        <pc:spChg chg="mod">
          <ac:chgData name="Hasegawa Kodai" userId="56c302d6-31a1-4e47-80b0-58198ac5fca1" providerId="ADAL" clId="{790FA757-28C1-45D1-8452-5D819FA758F4}" dt="2023-06-23T02:00:17.352" v="1794" actId="113"/>
          <ac:spMkLst>
            <pc:docMk/>
            <pc:sldMk cId="2059685402" sldId="290"/>
            <ac:spMk id="19" creationId="{3C98FA72-A5B9-4F61-8D23-F365AC430075}"/>
          </ac:spMkLst>
        </pc:spChg>
      </pc:sldChg>
      <pc:sldChg chg="modSp">
        <pc:chgData name="Hasegawa Kodai" userId="56c302d6-31a1-4e47-80b0-58198ac5fca1" providerId="ADAL" clId="{790FA757-28C1-45D1-8452-5D819FA758F4}" dt="2023-06-23T01:14:16.669" v="278"/>
        <pc:sldMkLst>
          <pc:docMk/>
          <pc:sldMk cId="517078918" sldId="292"/>
        </pc:sldMkLst>
        <pc:spChg chg="mod">
          <ac:chgData name="Hasegawa Kodai" userId="56c302d6-31a1-4e47-80b0-58198ac5fca1" providerId="ADAL" clId="{790FA757-28C1-45D1-8452-5D819FA758F4}" dt="2023-06-23T01:14:16.669" v="278"/>
          <ac:spMkLst>
            <pc:docMk/>
            <pc:sldMk cId="517078918" sldId="292"/>
            <ac:spMk id="2" creationId="{2256746E-80E8-4E03-AD79-9CC31BFA748E}"/>
          </ac:spMkLst>
        </pc:spChg>
        <pc:spChg chg="mod">
          <ac:chgData name="Hasegawa Kodai" userId="56c302d6-31a1-4e47-80b0-58198ac5fca1" providerId="ADAL" clId="{790FA757-28C1-45D1-8452-5D819FA758F4}" dt="2023-06-23T01:14:16.669" v="278"/>
          <ac:spMkLst>
            <pc:docMk/>
            <pc:sldMk cId="517078918" sldId="292"/>
            <ac:spMk id="3" creationId="{B08A36CD-B7F2-4991-A629-2C5E2D52608A}"/>
          </ac:spMkLst>
        </pc:spChg>
        <pc:spChg chg="mod">
          <ac:chgData name="Hasegawa Kodai" userId="56c302d6-31a1-4e47-80b0-58198ac5fca1" providerId="ADAL" clId="{790FA757-28C1-45D1-8452-5D819FA758F4}" dt="2023-06-23T01:14:16.669" v="278"/>
          <ac:spMkLst>
            <pc:docMk/>
            <pc:sldMk cId="517078918" sldId="292"/>
            <ac:spMk id="4" creationId="{C70F7A06-31F2-460F-9F0C-BA5A30670504}"/>
          </ac:spMkLst>
        </pc:spChg>
      </pc:sldChg>
      <pc:sldChg chg="delSp modSp mod">
        <pc:chgData name="Hasegawa Kodai" userId="56c302d6-31a1-4e47-80b0-58198ac5fca1" providerId="ADAL" clId="{790FA757-28C1-45D1-8452-5D819FA758F4}" dt="2023-06-26T00:51:14.438" v="7463" actId="1076"/>
        <pc:sldMkLst>
          <pc:docMk/>
          <pc:sldMk cId="1098345268" sldId="293"/>
        </pc:sldMkLst>
        <pc:spChg chg="mod">
          <ac:chgData name="Hasegawa Kodai" userId="56c302d6-31a1-4e47-80b0-58198ac5fca1" providerId="ADAL" clId="{790FA757-28C1-45D1-8452-5D819FA758F4}" dt="2023-06-26T00:51:14.438" v="7463" actId="1076"/>
          <ac:spMkLst>
            <pc:docMk/>
            <pc:sldMk cId="1098345268" sldId="293"/>
            <ac:spMk id="2" creationId="{2256746E-80E8-4E03-AD79-9CC31BFA748E}"/>
          </ac:spMkLst>
        </pc:spChg>
        <pc:spChg chg="del mod">
          <ac:chgData name="Hasegawa Kodai" userId="56c302d6-31a1-4e47-80b0-58198ac5fca1" providerId="ADAL" clId="{790FA757-28C1-45D1-8452-5D819FA758F4}" dt="2023-06-26T00:51:10.539" v="7462" actId="478"/>
          <ac:spMkLst>
            <pc:docMk/>
            <pc:sldMk cId="1098345268" sldId="293"/>
            <ac:spMk id="3" creationId="{B08A36CD-B7F2-4991-A629-2C5E2D52608A}"/>
          </ac:spMkLst>
        </pc:spChg>
        <pc:spChg chg="mod">
          <ac:chgData name="Hasegawa Kodai" userId="56c302d6-31a1-4e47-80b0-58198ac5fca1" providerId="ADAL" clId="{790FA757-28C1-45D1-8452-5D819FA758F4}" dt="2023-06-23T01:14:16.669" v="278"/>
          <ac:spMkLst>
            <pc:docMk/>
            <pc:sldMk cId="1098345268" sldId="293"/>
            <ac:spMk id="4" creationId="{32B7C316-984A-4278-8840-87A72A8887C2}"/>
          </ac:spMkLst>
        </pc:spChg>
      </pc:sldChg>
      <pc:sldChg chg="delSp modSp mod">
        <pc:chgData name="Hasegawa Kodai" userId="56c302d6-31a1-4e47-80b0-58198ac5fca1" providerId="ADAL" clId="{790FA757-28C1-45D1-8452-5D819FA758F4}" dt="2023-06-23T06:45:25.165" v="6297"/>
        <pc:sldMkLst>
          <pc:docMk/>
          <pc:sldMk cId="4293090324" sldId="294"/>
        </pc:sldMkLst>
        <pc:spChg chg="mod">
          <ac:chgData name="Hasegawa Kodai" userId="56c302d6-31a1-4e47-80b0-58198ac5fca1" providerId="ADAL" clId="{790FA757-28C1-45D1-8452-5D819FA758F4}" dt="2023-06-23T01:13:25.314" v="277" actId="27636"/>
          <ac:spMkLst>
            <pc:docMk/>
            <pc:sldMk cId="4293090324" sldId="294"/>
            <ac:spMk id="2" creationId="{D3900097-A98E-4AFF-BD64-33F52AD79ACB}"/>
          </ac:spMkLst>
        </pc:spChg>
        <pc:spChg chg="mod">
          <ac:chgData name="Hasegawa Kodai" userId="56c302d6-31a1-4e47-80b0-58198ac5fca1" providerId="ADAL" clId="{790FA757-28C1-45D1-8452-5D819FA758F4}" dt="2023-06-23T01:14:16.669" v="278"/>
          <ac:spMkLst>
            <pc:docMk/>
            <pc:sldMk cId="4293090324" sldId="294"/>
            <ac:spMk id="3" creationId="{A180F053-EB48-4E68-A559-2B98E258817D}"/>
          </ac:spMkLst>
        </pc:spChg>
        <pc:spChg chg="del mod">
          <ac:chgData name="Hasegawa Kodai" userId="56c302d6-31a1-4e47-80b0-58198ac5fca1" providerId="ADAL" clId="{790FA757-28C1-45D1-8452-5D819FA758F4}" dt="2023-06-23T06:42:38.087" v="6115" actId="478"/>
          <ac:spMkLst>
            <pc:docMk/>
            <pc:sldMk cId="4293090324" sldId="294"/>
            <ac:spMk id="4" creationId="{2DD1480E-63BA-EC16-DF7C-B86921C6D7CE}"/>
          </ac:spMkLst>
        </pc:spChg>
        <pc:spChg chg="del mod">
          <ac:chgData name="Hasegawa Kodai" userId="56c302d6-31a1-4e47-80b0-58198ac5fca1" providerId="ADAL" clId="{790FA757-28C1-45D1-8452-5D819FA758F4}" dt="2023-06-23T06:42:38.087" v="6115" actId="478"/>
          <ac:spMkLst>
            <pc:docMk/>
            <pc:sldMk cId="4293090324" sldId="294"/>
            <ac:spMk id="5" creationId="{9A124FD9-6DFD-8B9F-2CF1-9CC4C7DB1DE4}"/>
          </ac:spMkLst>
        </pc:spChg>
        <pc:spChg chg="mod">
          <ac:chgData name="Hasegawa Kodai" userId="56c302d6-31a1-4e47-80b0-58198ac5fca1" providerId="ADAL" clId="{790FA757-28C1-45D1-8452-5D819FA758F4}" dt="2023-06-23T06:45:25.165" v="6297"/>
          <ac:spMkLst>
            <pc:docMk/>
            <pc:sldMk cId="4293090324" sldId="294"/>
            <ac:spMk id="6" creationId="{661C45BD-0274-4DAD-A379-54AB314B2392}"/>
          </ac:spMkLst>
        </pc:spChg>
      </pc:sldChg>
      <pc:sldChg chg="addSp delSp modSp mod">
        <pc:chgData name="Hasegawa Kodai" userId="56c302d6-31a1-4e47-80b0-58198ac5fca1" providerId="ADAL" clId="{790FA757-28C1-45D1-8452-5D819FA758F4}" dt="2023-06-26T00:50:43.958" v="7461" actId="208"/>
        <pc:sldMkLst>
          <pc:docMk/>
          <pc:sldMk cId="3928208867" sldId="295"/>
        </pc:sldMkLst>
        <pc:spChg chg="mod">
          <ac:chgData name="Hasegawa Kodai" userId="56c302d6-31a1-4e47-80b0-58198ac5fca1" providerId="ADAL" clId="{790FA757-28C1-45D1-8452-5D819FA758F4}" dt="2023-06-26T00:46:13.563" v="7454" actId="1076"/>
          <ac:spMkLst>
            <pc:docMk/>
            <pc:sldMk cId="3928208867" sldId="295"/>
            <ac:spMk id="2" creationId="{D3900097-A98E-4AFF-BD64-33F52AD79ACB}"/>
          </ac:spMkLst>
        </pc:spChg>
        <pc:spChg chg="mod">
          <ac:chgData name="Hasegawa Kodai" userId="56c302d6-31a1-4e47-80b0-58198ac5fca1" providerId="ADAL" clId="{790FA757-28C1-45D1-8452-5D819FA758F4}" dt="2023-06-23T01:14:16.669" v="278"/>
          <ac:spMkLst>
            <pc:docMk/>
            <pc:sldMk cId="3928208867" sldId="295"/>
            <ac:spMk id="3" creationId="{3FA179B8-09AC-4019-ACE5-408DC1473DA1}"/>
          </ac:spMkLst>
        </pc:spChg>
        <pc:spChg chg="mod">
          <ac:chgData name="Hasegawa Kodai" userId="56c302d6-31a1-4e47-80b0-58198ac5fca1" providerId="ADAL" clId="{790FA757-28C1-45D1-8452-5D819FA758F4}" dt="2023-06-26T00:46:10.523" v="7453" actId="1076"/>
          <ac:spMkLst>
            <pc:docMk/>
            <pc:sldMk cId="3928208867" sldId="295"/>
            <ac:spMk id="4" creationId="{34597BF7-016C-4464-89E9-06DB170A5556}"/>
          </ac:spMkLst>
        </pc:spChg>
        <pc:spChg chg="mod">
          <ac:chgData name="Hasegawa Kodai" userId="56c302d6-31a1-4e47-80b0-58198ac5fca1" providerId="ADAL" clId="{790FA757-28C1-45D1-8452-5D819FA758F4}" dt="2023-06-23T02:23:53.215" v="2611" actId="13926"/>
          <ac:spMkLst>
            <pc:docMk/>
            <pc:sldMk cId="3928208867" sldId="295"/>
            <ac:spMk id="8" creationId="{0ED70E7B-E395-A9F4-431E-73870CCDC34A}"/>
          </ac:spMkLst>
        </pc:spChg>
        <pc:spChg chg="mod">
          <ac:chgData name="Hasegawa Kodai" userId="56c302d6-31a1-4e47-80b0-58198ac5fca1" providerId="ADAL" clId="{790FA757-28C1-45D1-8452-5D819FA758F4}" dt="2023-06-23T02:23:53.215" v="2611" actId="13926"/>
          <ac:spMkLst>
            <pc:docMk/>
            <pc:sldMk cId="3928208867" sldId="295"/>
            <ac:spMk id="16" creationId="{BDDCE675-9FFF-CD67-743C-7BC8899DC1FD}"/>
          </ac:spMkLst>
        </pc:spChg>
        <pc:grpChg chg="del">
          <ac:chgData name="Hasegawa Kodai" userId="56c302d6-31a1-4e47-80b0-58198ac5fca1" providerId="ADAL" clId="{790FA757-28C1-45D1-8452-5D819FA758F4}" dt="2023-06-23T06:33:29.654" v="6097" actId="478"/>
          <ac:grpSpMkLst>
            <pc:docMk/>
            <pc:sldMk cId="3928208867" sldId="295"/>
            <ac:grpSpMk id="17" creationId="{B3557246-18C3-0387-57F8-126E139B315D}"/>
          </ac:grpSpMkLst>
        </pc:grpChg>
        <pc:picChg chg="add del mod">
          <ac:chgData name="Hasegawa Kodai" userId="56c302d6-31a1-4e47-80b0-58198ac5fca1" providerId="ADAL" clId="{790FA757-28C1-45D1-8452-5D819FA758F4}" dt="2023-06-26T00:46:17.322" v="7455" actId="478"/>
          <ac:picMkLst>
            <pc:docMk/>
            <pc:sldMk cId="3928208867" sldId="295"/>
            <ac:picMk id="6" creationId="{6A2F5A4F-F336-A100-E361-442C48D406A8}"/>
          </ac:picMkLst>
        </pc:picChg>
        <pc:picChg chg="add mod">
          <ac:chgData name="Hasegawa Kodai" userId="56c302d6-31a1-4e47-80b0-58198ac5fca1" providerId="ADAL" clId="{790FA757-28C1-45D1-8452-5D819FA758F4}" dt="2023-06-26T00:50:43.958" v="7461" actId="208"/>
          <ac:picMkLst>
            <pc:docMk/>
            <pc:sldMk cId="3928208867" sldId="295"/>
            <ac:picMk id="7" creationId="{DECF0336-1528-806D-8534-84BE8AD5770B}"/>
          </ac:picMkLst>
        </pc:picChg>
      </pc:sldChg>
      <pc:sldChg chg="modSp mod">
        <pc:chgData name="Hasegawa Kodai" userId="56c302d6-31a1-4e47-80b0-58198ac5fca1" providerId="ADAL" clId="{790FA757-28C1-45D1-8452-5D819FA758F4}" dt="2023-06-23T03:25:09.819" v="3085" actId="403"/>
        <pc:sldMkLst>
          <pc:docMk/>
          <pc:sldMk cId="416308569" sldId="296"/>
        </pc:sldMkLst>
        <pc:spChg chg="mod">
          <ac:chgData name="Hasegawa Kodai" userId="56c302d6-31a1-4e47-80b0-58198ac5fca1" providerId="ADAL" clId="{790FA757-28C1-45D1-8452-5D819FA758F4}" dt="2023-06-23T02:22:44.675" v="2595" actId="14100"/>
          <ac:spMkLst>
            <pc:docMk/>
            <pc:sldMk cId="416308569" sldId="296"/>
            <ac:spMk id="2" creationId="{D3900097-A98E-4AFF-BD64-33F52AD79ACB}"/>
          </ac:spMkLst>
        </pc:spChg>
        <pc:spChg chg="mod">
          <ac:chgData name="Hasegawa Kodai" userId="56c302d6-31a1-4e47-80b0-58198ac5fca1" providerId="ADAL" clId="{790FA757-28C1-45D1-8452-5D819FA758F4}" dt="2023-06-23T01:14:16.669" v="278"/>
          <ac:spMkLst>
            <pc:docMk/>
            <pc:sldMk cId="416308569" sldId="296"/>
            <ac:spMk id="5" creationId="{A949BCCA-71AD-4024-B49A-22C8139F2B60}"/>
          </ac:spMkLst>
        </pc:spChg>
        <pc:graphicFrameChg chg="mod modGraphic">
          <ac:chgData name="Hasegawa Kodai" userId="56c302d6-31a1-4e47-80b0-58198ac5fca1" providerId="ADAL" clId="{790FA757-28C1-45D1-8452-5D819FA758F4}" dt="2023-06-23T03:25:09.819" v="3085" actId="403"/>
          <ac:graphicFrameMkLst>
            <pc:docMk/>
            <pc:sldMk cId="416308569" sldId="296"/>
            <ac:graphicFrameMk id="7" creationId="{E6701423-FA69-48CF-B83A-B8999F3B1EFB}"/>
          </ac:graphicFrameMkLst>
        </pc:graphicFrameChg>
        <pc:picChg chg="mod">
          <ac:chgData name="Hasegawa Kodai" userId="56c302d6-31a1-4e47-80b0-58198ac5fca1" providerId="ADAL" clId="{790FA757-28C1-45D1-8452-5D819FA758F4}" dt="2023-06-23T02:23:24.833" v="2603" actId="1076"/>
          <ac:picMkLst>
            <pc:docMk/>
            <pc:sldMk cId="416308569" sldId="296"/>
            <ac:picMk id="3" creationId="{5E48CE6E-B823-45DC-BAFB-28E5D1435D39}"/>
          </ac:picMkLst>
        </pc:picChg>
      </pc:sldChg>
      <pc:sldChg chg="modSp mod">
        <pc:chgData name="Hasegawa Kodai" userId="56c302d6-31a1-4e47-80b0-58198ac5fca1" providerId="ADAL" clId="{790FA757-28C1-45D1-8452-5D819FA758F4}" dt="2023-06-26T01:16:17.279" v="7747"/>
        <pc:sldMkLst>
          <pc:docMk/>
          <pc:sldMk cId="2481676739" sldId="305"/>
        </pc:sldMkLst>
        <pc:spChg chg="mod">
          <ac:chgData name="Hasegawa Kodai" userId="56c302d6-31a1-4e47-80b0-58198ac5fca1" providerId="ADAL" clId="{790FA757-28C1-45D1-8452-5D819FA758F4}" dt="2023-06-23T01:14:16.669" v="278"/>
          <ac:spMkLst>
            <pc:docMk/>
            <pc:sldMk cId="2481676739" sldId="305"/>
            <ac:spMk id="2" creationId="{5E5B963D-5E4E-4DA5-B440-B689499EE73C}"/>
          </ac:spMkLst>
        </pc:spChg>
        <pc:spChg chg="mod">
          <ac:chgData name="Hasegawa Kodai" userId="56c302d6-31a1-4e47-80b0-58198ac5fca1" providerId="ADAL" clId="{790FA757-28C1-45D1-8452-5D819FA758F4}" dt="2023-06-23T01:14:16.669" v="278"/>
          <ac:spMkLst>
            <pc:docMk/>
            <pc:sldMk cId="2481676739" sldId="305"/>
            <ac:spMk id="3" creationId="{613C70FB-ABFD-4E91-BCF8-3F90DE1CF56F}"/>
          </ac:spMkLst>
        </pc:spChg>
        <pc:graphicFrameChg chg="mod modGraphic">
          <ac:chgData name="Hasegawa Kodai" userId="56c302d6-31a1-4e47-80b0-58198ac5fca1" providerId="ADAL" clId="{790FA757-28C1-45D1-8452-5D819FA758F4}" dt="2023-06-26T01:16:17.279" v="7747"/>
          <ac:graphicFrameMkLst>
            <pc:docMk/>
            <pc:sldMk cId="2481676739" sldId="305"/>
            <ac:graphicFrameMk id="6" creationId="{D8A3BB78-BD30-4DD0-B412-17C1E8136B89}"/>
          </ac:graphicFrameMkLst>
        </pc:graphicFrameChg>
      </pc:sldChg>
      <pc:sldChg chg="addSp delSp modSp mod ord">
        <pc:chgData name="Hasegawa Kodai" userId="56c302d6-31a1-4e47-80b0-58198ac5fca1" providerId="ADAL" clId="{790FA757-28C1-45D1-8452-5D819FA758F4}" dt="2023-06-23T05:28:36.092" v="5796" actId="1076"/>
        <pc:sldMkLst>
          <pc:docMk/>
          <pc:sldMk cId="2297469763" sldId="343"/>
        </pc:sldMkLst>
        <pc:spChg chg="mod">
          <ac:chgData name="Hasegawa Kodai" userId="56c302d6-31a1-4e47-80b0-58198ac5fca1" providerId="ADAL" clId="{790FA757-28C1-45D1-8452-5D819FA758F4}" dt="2023-06-23T01:13:25.196" v="267" actId="27636"/>
          <ac:spMkLst>
            <pc:docMk/>
            <pc:sldMk cId="2297469763" sldId="343"/>
            <ac:spMk id="2" creationId="{2ABE1497-970E-4042-9265-16DD154B377C}"/>
          </ac:spMkLst>
        </pc:spChg>
        <pc:spChg chg="mod">
          <ac:chgData name="Hasegawa Kodai" userId="56c302d6-31a1-4e47-80b0-58198ac5fca1" providerId="ADAL" clId="{790FA757-28C1-45D1-8452-5D819FA758F4}" dt="2023-06-23T01:14:16.669" v="278"/>
          <ac:spMkLst>
            <pc:docMk/>
            <pc:sldMk cId="2297469763" sldId="343"/>
            <ac:spMk id="5" creationId="{1BD9DD63-D42A-4643-A764-DF51214530D4}"/>
          </ac:spMkLst>
        </pc:spChg>
        <pc:spChg chg="add mod">
          <ac:chgData name="Hasegawa Kodai" userId="56c302d6-31a1-4e47-80b0-58198ac5fca1" providerId="ADAL" clId="{790FA757-28C1-45D1-8452-5D819FA758F4}" dt="2023-06-23T05:25:49.411" v="5652" actId="1076"/>
          <ac:spMkLst>
            <pc:docMk/>
            <pc:sldMk cId="2297469763" sldId="343"/>
            <ac:spMk id="7" creationId="{7BB97FE6-4034-AF13-1B75-9D47655707E7}"/>
          </ac:spMkLst>
        </pc:spChg>
        <pc:spChg chg="del">
          <ac:chgData name="Hasegawa Kodai" userId="56c302d6-31a1-4e47-80b0-58198ac5fca1" providerId="ADAL" clId="{790FA757-28C1-45D1-8452-5D819FA758F4}" dt="2023-06-23T01:30:57.702" v="792" actId="478"/>
          <ac:spMkLst>
            <pc:docMk/>
            <pc:sldMk cId="2297469763" sldId="343"/>
            <ac:spMk id="8" creationId="{B703C186-F1E3-113E-2D4D-C365000263C6}"/>
          </ac:spMkLst>
        </pc:spChg>
        <pc:spChg chg="add del mod">
          <ac:chgData name="Hasegawa Kodai" userId="56c302d6-31a1-4e47-80b0-58198ac5fca1" providerId="ADAL" clId="{790FA757-28C1-45D1-8452-5D819FA758F4}" dt="2023-06-23T05:00:33.975" v="5027" actId="478"/>
          <ac:spMkLst>
            <pc:docMk/>
            <pc:sldMk cId="2297469763" sldId="343"/>
            <ac:spMk id="12" creationId="{42EA020D-1D9D-E642-202C-3A76A2C76196}"/>
          </ac:spMkLst>
        </pc:spChg>
        <pc:spChg chg="add mod">
          <ac:chgData name="Hasegawa Kodai" userId="56c302d6-31a1-4e47-80b0-58198ac5fca1" providerId="ADAL" clId="{790FA757-28C1-45D1-8452-5D819FA758F4}" dt="2023-06-23T05:28:36.092" v="5796" actId="1076"/>
          <ac:spMkLst>
            <pc:docMk/>
            <pc:sldMk cId="2297469763" sldId="343"/>
            <ac:spMk id="13" creationId="{1CED5A17-0936-2108-EA7C-74E78B0AA932}"/>
          </ac:spMkLst>
        </pc:spChg>
        <pc:spChg chg="del">
          <ac:chgData name="Hasegawa Kodai" userId="56c302d6-31a1-4e47-80b0-58198ac5fca1" providerId="ADAL" clId="{790FA757-28C1-45D1-8452-5D819FA758F4}" dt="2023-06-23T01:30:51.550" v="791" actId="478"/>
          <ac:spMkLst>
            <pc:docMk/>
            <pc:sldMk cId="2297469763" sldId="343"/>
            <ac:spMk id="15" creationId="{22720D56-C831-FA0A-9A41-AB72E94F794F}"/>
          </ac:spMkLst>
        </pc:spChg>
        <pc:graphicFrameChg chg="del">
          <ac:chgData name="Hasegawa Kodai" userId="56c302d6-31a1-4e47-80b0-58198ac5fca1" providerId="ADAL" clId="{790FA757-28C1-45D1-8452-5D819FA758F4}" dt="2023-06-23T01:30:48.925" v="790" actId="478"/>
          <ac:graphicFrameMkLst>
            <pc:docMk/>
            <pc:sldMk cId="2297469763" sldId="343"/>
            <ac:graphicFrameMk id="6" creationId="{9AF98812-D404-79F4-39D3-80F10CBDA026}"/>
          </ac:graphicFrameMkLst>
        </pc:graphicFrameChg>
        <pc:picChg chg="add mod modCrop">
          <ac:chgData name="Hasegawa Kodai" userId="56c302d6-31a1-4e47-80b0-58198ac5fca1" providerId="ADAL" clId="{790FA757-28C1-45D1-8452-5D819FA758F4}" dt="2023-06-23T05:25:46.061" v="5651" actId="1076"/>
          <ac:picMkLst>
            <pc:docMk/>
            <pc:sldMk cId="2297469763" sldId="343"/>
            <ac:picMk id="4" creationId="{5EE15956-7F8B-976D-6028-3FB4C427EE36}"/>
          </ac:picMkLst>
        </pc:picChg>
        <pc:picChg chg="del">
          <ac:chgData name="Hasegawa Kodai" userId="56c302d6-31a1-4e47-80b0-58198ac5fca1" providerId="ADAL" clId="{790FA757-28C1-45D1-8452-5D819FA758F4}" dt="2023-06-23T01:30:48.925" v="790" actId="478"/>
          <ac:picMkLst>
            <pc:docMk/>
            <pc:sldMk cId="2297469763" sldId="343"/>
            <ac:picMk id="9" creationId="{FB629D2F-F718-FB10-D11E-3B09280C6680}"/>
          </ac:picMkLst>
        </pc:picChg>
        <pc:picChg chg="add del mod">
          <ac:chgData name="Hasegawa Kodai" userId="56c302d6-31a1-4e47-80b0-58198ac5fca1" providerId="ADAL" clId="{790FA757-28C1-45D1-8452-5D819FA758F4}" dt="2023-06-23T05:00:33.975" v="5027" actId="478"/>
          <ac:picMkLst>
            <pc:docMk/>
            <pc:sldMk cId="2297469763" sldId="343"/>
            <ac:picMk id="11" creationId="{52291065-5D49-38B8-4B07-95E72E3AECC2}"/>
          </ac:picMkLst>
        </pc:picChg>
      </pc:sldChg>
      <pc:sldChg chg="addSp delSp modSp mod">
        <pc:chgData name="Hasegawa Kodai" userId="56c302d6-31a1-4e47-80b0-58198ac5fca1" providerId="ADAL" clId="{790FA757-28C1-45D1-8452-5D819FA758F4}" dt="2023-06-26T00:55:43.835" v="7476" actId="12"/>
        <pc:sldMkLst>
          <pc:docMk/>
          <pc:sldMk cId="2617896750" sldId="355"/>
        </pc:sldMkLst>
        <pc:spChg chg="mod">
          <ac:chgData name="Hasegawa Kodai" userId="56c302d6-31a1-4e47-80b0-58198ac5fca1" providerId="ADAL" clId="{790FA757-28C1-45D1-8452-5D819FA758F4}" dt="2023-06-23T01:14:16.669" v="278"/>
          <ac:spMkLst>
            <pc:docMk/>
            <pc:sldMk cId="2617896750" sldId="355"/>
            <ac:spMk id="3" creationId="{FEB45C19-3904-4825-AF19-439E1B875015}"/>
          </ac:spMkLst>
        </pc:spChg>
        <pc:spChg chg="add del mod">
          <ac:chgData name="Hasegawa Kodai" userId="56c302d6-31a1-4e47-80b0-58198ac5fca1" providerId="ADAL" clId="{790FA757-28C1-45D1-8452-5D819FA758F4}" dt="2023-06-23T02:50:10.772" v="3057" actId="478"/>
          <ac:spMkLst>
            <pc:docMk/>
            <pc:sldMk cId="2617896750" sldId="355"/>
            <ac:spMk id="4" creationId="{F1C3DB64-C9EF-73C3-D0F4-32460A3731AC}"/>
          </ac:spMkLst>
        </pc:spChg>
        <pc:spChg chg="del mod">
          <ac:chgData name="Hasegawa Kodai" userId="56c302d6-31a1-4e47-80b0-58198ac5fca1" providerId="ADAL" clId="{790FA757-28C1-45D1-8452-5D819FA758F4}" dt="2023-06-23T02:50:08.595" v="3056" actId="478"/>
          <ac:spMkLst>
            <pc:docMk/>
            <pc:sldMk cId="2617896750" sldId="355"/>
            <ac:spMk id="5" creationId="{75CEAE4C-52EC-8D44-9109-6635FAE853EA}"/>
          </ac:spMkLst>
        </pc:spChg>
        <pc:spChg chg="mod">
          <ac:chgData name="Hasegawa Kodai" userId="56c302d6-31a1-4e47-80b0-58198ac5fca1" providerId="ADAL" clId="{790FA757-28C1-45D1-8452-5D819FA758F4}" dt="2023-06-26T00:55:43.835" v="7476" actId="12"/>
          <ac:spMkLst>
            <pc:docMk/>
            <pc:sldMk cId="2617896750" sldId="355"/>
            <ac:spMk id="21" creationId="{B4693268-4571-465B-4BC4-4E355A13B8F2}"/>
          </ac:spMkLst>
        </pc:spChg>
        <pc:picChg chg="mod">
          <ac:chgData name="Hasegawa Kodai" userId="56c302d6-31a1-4e47-80b0-58198ac5fca1" providerId="ADAL" clId="{790FA757-28C1-45D1-8452-5D819FA758F4}" dt="2023-06-26T00:55:13.636" v="7474" actId="1076"/>
          <ac:picMkLst>
            <pc:docMk/>
            <pc:sldMk cId="2617896750" sldId="355"/>
            <ac:picMk id="1028" creationId="{0959918A-B0A1-EDDF-D1D4-CF8C1F355988}"/>
          </ac:picMkLst>
        </pc:picChg>
      </pc:sldChg>
      <pc:sldChg chg="modSp">
        <pc:chgData name="Hasegawa Kodai" userId="56c302d6-31a1-4e47-80b0-58198ac5fca1" providerId="ADAL" clId="{790FA757-28C1-45D1-8452-5D819FA758F4}" dt="2023-06-23T01:14:16.669" v="278"/>
        <pc:sldMkLst>
          <pc:docMk/>
          <pc:sldMk cId="592520187" sldId="356"/>
        </pc:sldMkLst>
        <pc:spChg chg="mod">
          <ac:chgData name="Hasegawa Kodai" userId="56c302d6-31a1-4e47-80b0-58198ac5fca1" providerId="ADAL" clId="{790FA757-28C1-45D1-8452-5D819FA758F4}" dt="2023-06-23T01:14:16.669" v="278"/>
          <ac:spMkLst>
            <pc:docMk/>
            <pc:sldMk cId="592520187" sldId="356"/>
            <ac:spMk id="2" creationId="{2256746E-80E8-4E03-AD79-9CC31BFA748E}"/>
          </ac:spMkLst>
        </pc:spChg>
        <pc:spChg chg="mod">
          <ac:chgData name="Hasegawa Kodai" userId="56c302d6-31a1-4e47-80b0-58198ac5fca1" providerId="ADAL" clId="{790FA757-28C1-45D1-8452-5D819FA758F4}" dt="2023-06-23T01:14:16.669" v="278"/>
          <ac:spMkLst>
            <pc:docMk/>
            <pc:sldMk cId="592520187" sldId="356"/>
            <ac:spMk id="3" creationId="{B08A36CD-B7F2-4991-A629-2C5E2D52608A}"/>
          </ac:spMkLst>
        </pc:spChg>
        <pc:spChg chg="mod">
          <ac:chgData name="Hasegawa Kodai" userId="56c302d6-31a1-4e47-80b0-58198ac5fca1" providerId="ADAL" clId="{790FA757-28C1-45D1-8452-5D819FA758F4}" dt="2023-06-23T01:14:16.669" v="278"/>
          <ac:spMkLst>
            <pc:docMk/>
            <pc:sldMk cId="592520187" sldId="356"/>
            <ac:spMk id="4" creationId="{1F33C386-6A65-4FFC-8172-5902D196737A}"/>
          </ac:spMkLst>
        </pc:spChg>
      </pc:sldChg>
      <pc:sldChg chg="modSp mod">
        <pc:chgData name="Hasegawa Kodai" userId="56c302d6-31a1-4e47-80b0-58198ac5fca1" providerId="ADAL" clId="{790FA757-28C1-45D1-8452-5D819FA758F4}" dt="2023-06-23T05:29:49.564" v="5799" actId="1076"/>
        <pc:sldMkLst>
          <pc:docMk/>
          <pc:sldMk cId="703442190" sldId="357"/>
        </pc:sldMkLst>
        <pc:spChg chg="mod">
          <ac:chgData name="Hasegawa Kodai" userId="56c302d6-31a1-4e47-80b0-58198ac5fca1" providerId="ADAL" clId="{790FA757-28C1-45D1-8452-5D819FA758F4}" dt="2023-06-23T01:31:15.492" v="794" actId="14100"/>
          <ac:spMkLst>
            <pc:docMk/>
            <pc:sldMk cId="703442190" sldId="357"/>
            <ac:spMk id="2" creationId="{2ABE1497-970E-4042-9265-16DD154B377C}"/>
          </ac:spMkLst>
        </pc:spChg>
        <pc:spChg chg="mod">
          <ac:chgData name="Hasegawa Kodai" userId="56c302d6-31a1-4e47-80b0-58198ac5fca1" providerId="ADAL" clId="{790FA757-28C1-45D1-8452-5D819FA758F4}" dt="2023-06-23T01:14:16.669" v="278"/>
          <ac:spMkLst>
            <pc:docMk/>
            <pc:sldMk cId="703442190" sldId="357"/>
            <ac:spMk id="5" creationId="{1BD9DD63-D42A-4643-A764-DF51214530D4}"/>
          </ac:spMkLst>
        </pc:spChg>
        <pc:spChg chg="mod">
          <ac:chgData name="Hasegawa Kodai" userId="56c302d6-31a1-4e47-80b0-58198ac5fca1" providerId="ADAL" clId="{790FA757-28C1-45D1-8452-5D819FA758F4}" dt="2023-06-23T05:29:49.564" v="5799" actId="1076"/>
          <ac:spMkLst>
            <pc:docMk/>
            <pc:sldMk cId="703442190" sldId="357"/>
            <ac:spMk id="33" creationId="{1D171DC8-AC5D-9B5C-EB1A-E0C4B5A1B294}"/>
          </ac:spMkLst>
        </pc:spChg>
        <pc:spChg chg="mod">
          <ac:chgData name="Hasegawa Kodai" userId="56c302d6-31a1-4e47-80b0-58198ac5fca1" providerId="ADAL" clId="{790FA757-28C1-45D1-8452-5D819FA758F4}" dt="2023-06-23T05:29:49.564" v="5799" actId="1076"/>
          <ac:spMkLst>
            <pc:docMk/>
            <pc:sldMk cId="703442190" sldId="357"/>
            <ac:spMk id="34" creationId="{6320C3BE-9775-B0A9-853C-C917C173D047}"/>
          </ac:spMkLst>
        </pc:spChg>
        <pc:spChg chg="mod">
          <ac:chgData name="Hasegawa Kodai" userId="56c302d6-31a1-4e47-80b0-58198ac5fca1" providerId="ADAL" clId="{790FA757-28C1-45D1-8452-5D819FA758F4}" dt="2023-06-23T05:29:44.810" v="5798" actId="1076"/>
          <ac:spMkLst>
            <pc:docMk/>
            <pc:sldMk cId="703442190" sldId="357"/>
            <ac:spMk id="35" creationId="{6D3261D9-9002-2903-DC01-45F36F0160A1}"/>
          </ac:spMkLst>
        </pc:spChg>
        <pc:grpChg chg="mod">
          <ac:chgData name="Hasegawa Kodai" userId="56c302d6-31a1-4e47-80b0-58198ac5fca1" providerId="ADAL" clId="{790FA757-28C1-45D1-8452-5D819FA758F4}" dt="2023-06-23T05:29:44.810" v="5798" actId="1076"/>
          <ac:grpSpMkLst>
            <pc:docMk/>
            <pc:sldMk cId="703442190" sldId="357"/>
            <ac:grpSpMk id="6" creationId="{E32D01AF-70BA-B4EC-A6C3-6190F86CAA5B}"/>
          </ac:grpSpMkLst>
        </pc:grpChg>
      </pc:sldChg>
      <pc:sldChg chg="modSp mod">
        <pc:chgData name="Hasegawa Kodai" userId="56c302d6-31a1-4e47-80b0-58198ac5fca1" providerId="ADAL" clId="{790FA757-28C1-45D1-8452-5D819FA758F4}" dt="2023-06-23T03:31:07.738" v="3091" actId="1076"/>
        <pc:sldMkLst>
          <pc:docMk/>
          <pc:sldMk cId="3287479137" sldId="358"/>
        </pc:sldMkLst>
        <pc:spChg chg="mod">
          <ac:chgData name="Hasegawa Kodai" userId="56c302d6-31a1-4e47-80b0-58198ac5fca1" providerId="ADAL" clId="{790FA757-28C1-45D1-8452-5D819FA758F4}" dt="2023-06-23T01:13:25.160" v="263" actId="27636"/>
          <ac:spMkLst>
            <pc:docMk/>
            <pc:sldMk cId="3287479137" sldId="358"/>
            <ac:spMk id="2" creationId="{2ABE1497-970E-4042-9265-16DD154B377C}"/>
          </ac:spMkLst>
        </pc:spChg>
        <pc:spChg chg="mod">
          <ac:chgData name="Hasegawa Kodai" userId="56c302d6-31a1-4e47-80b0-58198ac5fca1" providerId="ADAL" clId="{790FA757-28C1-45D1-8452-5D819FA758F4}" dt="2023-06-23T01:14:16.669" v="278"/>
          <ac:spMkLst>
            <pc:docMk/>
            <pc:sldMk cId="3287479137" sldId="358"/>
            <ac:spMk id="5" creationId="{1BD9DD63-D42A-4643-A764-DF51214530D4}"/>
          </ac:spMkLst>
        </pc:spChg>
        <pc:spChg chg="mod">
          <ac:chgData name="Hasegawa Kodai" userId="56c302d6-31a1-4e47-80b0-58198ac5fca1" providerId="ADAL" clId="{790FA757-28C1-45D1-8452-5D819FA758F4}" dt="2023-06-23T01:26:18.226" v="359" actId="1076"/>
          <ac:spMkLst>
            <pc:docMk/>
            <pc:sldMk cId="3287479137" sldId="358"/>
            <ac:spMk id="29" creationId="{489AAF04-5238-15F4-084C-05BBFC2117A5}"/>
          </ac:spMkLst>
        </pc:spChg>
        <pc:grpChg chg="mod">
          <ac:chgData name="Hasegawa Kodai" userId="56c302d6-31a1-4e47-80b0-58198ac5fca1" providerId="ADAL" clId="{790FA757-28C1-45D1-8452-5D819FA758F4}" dt="2023-06-23T03:31:07.738" v="3091" actId="1076"/>
          <ac:grpSpMkLst>
            <pc:docMk/>
            <pc:sldMk cId="3287479137" sldId="358"/>
            <ac:grpSpMk id="4" creationId="{F5FA2F0D-B34A-F0B1-8C91-27C18F1DBBBE}"/>
          </ac:grpSpMkLst>
        </pc:grpChg>
      </pc:sldChg>
      <pc:sldChg chg="addSp delSp modSp mod">
        <pc:chgData name="Hasegawa Kodai" userId="56c302d6-31a1-4e47-80b0-58198ac5fca1" providerId="ADAL" clId="{790FA757-28C1-45D1-8452-5D819FA758F4}" dt="2023-06-23T06:14:29.864" v="6044" actId="403"/>
        <pc:sldMkLst>
          <pc:docMk/>
          <pc:sldMk cId="1649720215" sldId="359"/>
        </pc:sldMkLst>
        <pc:spChg chg="mod">
          <ac:chgData name="Hasegawa Kodai" userId="56c302d6-31a1-4e47-80b0-58198ac5fca1" providerId="ADAL" clId="{790FA757-28C1-45D1-8452-5D819FA758F4}" dt="2023-06-23T06:14:29.864" v="6044" actId="403"/>
          <ac:spMkLst>
            <pc:docMk/>
            <pc:sldMk cId="1649720215" sldId="359"/>
            <ac:spMk id="2" creationId="{2ABE1497-970E-4042-9265-16DD154B377C}"/>
          </ac:spMkLst>
        </pc:spChg>
        <pc:spChg chg="mod">
          <ac:chgData name="Hasegawa Kodai" userId="56c302d6-31a1-4e47-80b0-58198ac5fca1" providerId="ADAL" clId="{790FA757-28C1-45D1-8452-5D819FA758F4}" dt="2023-06-23T01:14:16.669" v="278"/>
          <ac:spMkLst>
            <pc:docMk/>
            <pc:sldMk cId="1649720215" sldId="359"/>
            <ac:spMk id="5" creationId="{1BD9DD63-D42A-4643-A764-DF51214530D4}"/>
          </ac:spMkLst>
        </pc:spChg>
        <pc:picChg chg="add mod">
          <ac:chgData name="Hasegawa Kodai" userId="56c302d6-31a1-4e47-80b0-58198ac5fca1" providerId="ADAL" clId="{790FA757-28C1-45D1-8452-5D819FA758F4}" dt="2023-06-23T06:14:04.165" v="5989"/>
          <ac:picMkLst>
            <pc:docMk/>
            <pc:sldMk cId="1649720215" sldId="359"/>
            <ac:picMk id="3" creationId="{2B4527F6-E4D8-F4FA-66E3-7291FC4DE250}"/>
          </ac:picMkLst>
        </pc:picChg>
        <pc:picChg chg="del">
          <ac:chgData name="Hasegawa Kodai" userId="56c302d6-31a1-4e47-80b0-58198ac5fca1" providerId="ADAL" clId="{790FA757-28C1-45D1-8452-5D819FA758F4}" dt="2023-06-23T02:21:32.334" v="2518" actId="478"/>
          <ac:picMkLst>
            <pc:docMk/>
            <pc:sldMk cId="1649720215" sldId="359"/>
            <ac:picMk id="7" creationId="{8F5850B0-839C-0E51-50B8-1CD332E37901}"/>
          </ac:picMkLst>
        </pc:picChg>
      </pc:sldChg>
      <pc:sldChg chg="addSp delSp modSp mod">
        <pc:chgData name="Hasegawa Kodai" userId="56c302d6-31a1-4e47-80b0-58198ac5fca1" providerId="ADAL" clId="{790FA757-28C1-45D1-8452-5D819FA758F4}" dt="2023-06-23T06:30:08.734" v="6092" actId="1076"/>
        <pc:sldMkLst>
          <pc:docMk/>
          <pc:sldMk cId="416056125" sldId="360"/>
        </pc:sldMkLst>
        <pc:spChg chg="mod">
          <ac:chgData name="Hasegawa Kodai" userId="56c302d6-31a1-4e47-80b0-58198ac5fca1" providerId="ADAL" clId="{790FA757-28C1-45D1-8452-5D819FA758F4}" dt="2023-06-23T06:14:55.548" v="6086" actId="404"/>
          <ac:spMkLst>
            <pc:docMk/>
            <pc:sldMk cId="416056125" sldId="360"/>
            <ac:spMk id="2" creationId="{2ABE1497-970E-4042-9265-16DD154B377C}"/>
          </ac:spMkLst>
        </pc:spChg>
        <pc:spChg chg="mod">
          <ac:chgData name="Hasegawa Kodai" userId="56c302d6-31a1-4e47-80b0-58198ac5fca1" providerId="ADAL" clId="{790FA757-28C1-45D1-8452-5D819FA758F4}" dt="2023-06-23T02:21:58.865" v="2588"/>
          <ac:spMkLst>
            <pc:docMk/>
            <pc:sldMk cId="416056125" sldId="360"/>
            <ac:spMk id="3" creationId="{3D017861-00F6-B69A-BD16-F514172D45D1}"/>
          </ac:spMkLst>
        </pc:spChg>
        <pc:spChg chg="mod">
          <ac:chgData name="Hasegawa Kodai" userId="56c302d6-31a1-4e47-80b0-58198ac5fca1" providerId="ADAL" clId="{790FA757-28C1-45D1-8452-5D819FA758F4}" dt="2023-06-23T01:14:16.669" v="278"/>
          <ac:spMkLst>
            <pc:docMk/>
            <pc:sldMk cId="416056125" sldId="360"/>
            <ac:spMk id="5" creationId="{1BD9DD63-D42A-4643-A764-DF51214530D4}"/>
          </ac:spMkLst>
        </pc:spChg>
        <pc:picChg chg="del">
          <ac:chgData name="Hasegawa Kodai" userId="56c302d6-31a1-4e47-80b0-58198ac5fca1" providerId="ADAL" clId="{790FA757-28C1-45D1-8452-5D819FA758F4}" dt="2023-06-23T02:21:40.621" v="2520" actId="478"/>
          <ac:picMkLst>
            <pc:docMk/>
            <pc:sldMk cId="416056125" sldId="360"/>
            <ac:picMk id="6" creationId="{80E24E5B-3494-1D31-DEE4-5957C9688055}"/>
          </ac:picMkLst>
        </pc:picChg>
        <pc:picChg chg="add mod">
          <ac:chgData name="Hasegawa Kodai" userId="56c302d6-31a1-4e47-80b0-58198ac5fca1" providerId="ADAL" clId="{790FA757-28C1-45D1-8452-5D819FA758F4}" dt="2023-06-23T06:30:08.734" v="6092" actId="1076"/>
          <ac:picMkLst>
            <pc:docMk/>
            <pc:sldMk cId="416056125" sldId="360"/>
            <ac:picMk id="7" creationId="{A2F93919-648C-C19D-6981-A915179B15CF}"/>
          </ac:picMkLst>
        </pc:picChg>
        <pc:picChg chg="del">
          <ac:chgData name="Hasegawa Kodai" userId="56c302d6-31a1-4e47-80b0-58198ac5fca1" providerId="ADAL" clId="{790FA757-28C1-45D1-8452-5D819FA758F4}" dt="2023-06-23T02:21:40.621" v="2520" actId="478"/>
          <ac:picMkLst>
            <pc:docMk/>
            <pc:sldMk cId="416056125" sldId="360"/>
            <ac:picMk id="9" creationId="{0214A95B-133B-37B3-E373-631C21A7B306}"/>
          </ac:picMkLst>
        </pc:picChg>
      </pc:sldChg>
      <pc:sldChg chg="modSp mod">
        <pc:chgData name="Hasegawa Kodai" userId="56c302d6-31a1-4e47-80b0-58198ac5fca1" providerId="ADAL" clId="{790FA757-28C1-45D1-8452-5D819FA758F4}" dt="2023-06-23T05:31:44.206" v="5840" actId="1076"/>
        <pc:sldMkLst>
          <pc:docMk/>
          <pc:sldMk cId="2420334355" sldId="361"/>
        </pc:sldMkLst>
        <pc:spChg chg="mod">
          <ac:chgData name="Hasegawa Kodai" userId="56c302d6-31a1-4e47-80b0-58198ac5fca1" providerId="ADAL" clId="{790FA757-28C1-45D1-8452-5D819FA758F4}" dt="2023-06-23T01:31:41.503" v="799" actId="14100"/>
          <ac:spMkLst>
            <pc:docMk/>
            <pc:sldMk cId="2420334355" sldId="361"/>
            <ac:spMk id="2" creationId="{2ABE1497-970E-4042-9265-16DD154B377C}"/>
          </ac:spMkLst>
        </pc:spChg>
        <pc:spChg chg="mod">
          <ac:chgData name="Hasegawa Kodai" userId="56c302d6-31a1-4e47-80b0-58198ac5fca1" providerId="ADAL" clId="{790FA757-28C1-45D1-8452-5D819FA758F4}" dt="2023-06-23T01:14:16.669" v="278"/>
          <ac:spMkLst>
            <pc:docMk/>
            <pc:sldMk cId="2420334355" sldId="361"/>
            <ac:spMk id="5" creationId="{1BD9DD63-D42A-4643-A764-DF51214530D4}"/>
          </ac:spMkLst>
        </pc:spChg>
        <pc:spChg chg="mod">
          <ac:chgData name="Hasegawa Kodai" userId="56c302d6-31a1-4e47-80b0-58198ac5fca1" providerId="ADAL" clId="{790FA757-28C1-45D1-8452-5D819FA758F4}" dt="2023-06-23T01:31:46.605" v="800" actId="1076"/>
          <ac:spMkLst>
            <pc:docMk/>
            <pc:sldMk cId="2420334355" sldId="361"/>
            <ac:spMk id="7" creationId="{C48935B8-8A41-F6C9-9F2C-ECA9B08C0BA2}"/>
          </ac:spMkLst>
        </pc:spChg>
        <pc:spChg chg="mod">
          <ac:chgData name="Hasegawa Kodai" userId="56c302d6-31a1-4e47-80b0-58198ac5fca1" providerId="ADAL" clId="{790FA757-28C1-45D1-8452-5D819FA758F4}" dt="2023-06-23T05:30:43.847" v="5824" actId="403"/>
          <ac:spMkLst>
            <pc:docMk/>
            <pc:sldMk cId="2420334355" sldId="361"/>
            <ac:spMk id="8" creationId="{4DAB02EC-879B-7D32-C881-CDA8C1C689F4}"/>
          </ac:spMkLst>
        </pc:spChg>
        <pc:spChg chg="mod">
          <ac:chgData name="Hasegawa Kodai" userId="56c302d6-31a1-4e47-80b0-58198ac5fca1" providerId="ADAL" clId="{790FA757-28C1-45D1-8452-5D819FA758F4}" dt="2023-06-23T05:30:37.580" v="5821" actId="6549"/>
          <ac:spMkLst>
            <pc:docMk/>
            <pc:sldMk cId="2420334355" sldId="361"/>
            <ac:spMk id="9" creationId="{A82E2DE8-B590-06BC-C568-8691792BD1E0}"/>
          </ac:spMkLst>
        </pc:spChg>
        <pc:spChg chg="mod">
          <ac:chgData name="Hasegawa Kodai" userId="56c302d6-31a1-4e47-80b0-58198ac5fca1" providerId="ADAL" clId="{790FA757-28C1-45D1-8452-5D819FA758F4}" dt="2023-06-23T01:34:18.636" v="864" actId="1035"/>
          <ac:spMkLst>
            <pc:docMk/>
            <pc:sldMk cId="2420334355" sldId="361"/>
            <ac:spMk id="10" creationId="{2367992B-3FCB-DFC9-BEC4-D446D42C1B19}"/>
          </ac:spMkLst>
        </pc:spChg>
        <pc:spChg chg="mod">
          <ac:chgData name="Hasegawa Kodai" userId="56c302d6-31a1-4e47-80b0-58198ac5fca1" providerId="ADAL" clId="{790FA757-28C1-45D1-8452-5D819FA758F4}" dt="2023-06-23T05:31:22.743" v="5836" actId="404"/>
          <ac:spMkLst>
            <pc:docMk/>
            <pc:sldMk cId="2420334355" sldId="361"/>
            <ac:spMk id="16" creationId="{5E45AA08-5784-9FA8-927D-2B53261439B4}"/>
          </ac:spMkLst>
        </pc:spChg>
        <pc:spChg chg="mod">
          <ac:chgData name="Hasegawa Kodai" userId="56c302d6-31a1-4e47-80b0-58198ac5fca1" providerId="ADAL" clId="{790FA757-28C1-45D1-8452-5D819FA758F4}" dt="2023-06-23T05:31:26.184" v="5838" actId="403"/>
          <ac:spMkLst>
            <pc:docMk/>
            <pc:sldMk cId="2420334355" sldId="361"/>
            <ac:spMk id="17" creationId="{B4E15D72-A219-F442-47DA-D89F2B12E9A2}"/>
          </ac:spMkLst>
        </pc:spChg>
        <pc:spChg chg="mod">
          <ac:chgData name="Hasegawa Kodai" userId="56c302d6-31a1-4e47-80b0-58198ac5fca1" providerId="ADAL" clId="{790FA757-28C1-45D1-8452-5D819FA758F4}" dt="2023-06-23T05:30:23.725" v="5816" actId="403"/>
          <ac:spMkLst>
            <pc:docMk/>
            <pc:sldMk cId="2420334355" sldId="361"/>
            <ac:spMk id="18" creationId="{24A392F4-ED72-7D86-1734-66D3BCFB8985}"/>
          </ac:spMkLst>
        </pc:spChg>
        <pc:picChg chg="mod">
          <ac:chgData name="Hasegawa Kodai" userId="56c302d6-31a1-4e47-80b0-58198ac5fca1" providerId="ADAL" clId="{790FA757-28C1-45D1-8452-5D819FA758F4}" dt="2023-06-23T05:31:44.206" v="5840" actId="1076"/>
          <ac:picMkLst>
            <pc:docMk/>
            <pc:sldMk cId="2420334355" sldId="361"/>
            <ac:picMk id="13" creationId="{3B8EF4F2-379B-D636-3AE3-FD6CE4954DD1}"/>
          </ac:picMkLst>
        </pc:picChg>
        <pc:picChg chg="mod">
          <ac:chgData name="Hasegawa Kodai" userId="56c302d6-31a1-4e47-80b0-58198ac5fca1" providerId="ADAL" clId="{790FA757-28C1-45D1-8452-5D819FA758F4}" dt="2023-06-23T05:31:33.312" v="5839" actId="14100"/>
          <ac:picMkLst>
            <pc:docMk/>
            <pc:sldMk cId="2420334355" sldId="361"/>
            <ac:picMk id="14" creationId="{3AD84C26-D7A8-94E3-739D-A56F6F841E75}"/>
          </ac:picMkLst>
        </pc:picChg>
        <pc:picChg chg="mod">
          <ac:chgData name="Hasegawa Kodai" userId="56c302d6-31a1-4e47-80b0-58198ac5fca1" providerId="ADAL" clId="{790FA757-28C1-45D1-8452-5D819FA758F4}" dt="2023-06-23T01:32:45.418" v="829" actId="1076"/>
          <ac:picMkLst>
            <pc:docMk/>
            <pc:sldMk cId="2420334355" sldId="361"/>
            <ac:picMk id="19" creationId="{7525424F-1E99-A931-B425-2588E8B5D234}"/>
          </ac:picMkLst>
        </pc:picChg>
      </pc:sldChg>
      <pc:sldChg chg="addSp delSp modSp mod">
        <pc:chgData name="Hasegawa Kodai" userId="56c302d6-31a1-4e47-80b0-58198ac5fca1" providerId="ADAL" clId="{790FA757-28C1-45D1-8452-5D819FA758F4}" dt="2023-06-23T08:21:48.307" v="6782" actId="1076"/>
        <pc:sldMkLst>
          <pc:docMk/>
          <pc:sldMk cId="3222080396" sldId="362"/>
        </pc:sldMkLst>
        <pc:spChg chg="mod">
          <ac:chgData name="Hasegawa Kodai" userId="56c302d6-31a1-4e47-80b0-58198ac5fca1" providerId="ADAL" clId="{790FA757-28C1-45D1-8452-5D819FA758F4}" dt="2023-06-23T01:35:45.866" v="962" actId="1076"/>
          <ac:spMkLst>
            <pc:docMk/>
            <pc:sldMk cId="3222080396" sldId="362"/>
            <ac:spMk id="2" creationId="{2ABE1497-970E-4042-9265-16DD154B377C}"/>
          </ac:spMkLst>
        </pc:spChg>
        <pc:spChg chg="add mod">
          <ac:chgData name="Hasegawa Kodai" userId="56c302d6-31a1-4e47-80b0-58198ac5fca1" providerId="ADAL" clId="{790FA757-28C1-45D1-8452-5D819FA758F4}" dt="2023-06-23T08:21:48.307" v="6782" actId="1076"/>
          <ac:spMkLst>
            <pc:docMk/>
            <pc:sldMk cId="3222080396" sldId="362"/>
            <ac:spMk id="3" creationId="{D9343B57-EC37-7C1F-037A-4CD432BD13C2}"/>
          </ac:spMkLst>
        </pc:spChg>
        <pc:spChg chg="mod">
          <ac:chgData name="Hasegawa Kodai" userId="56c302d6-31a1-4e47-80b0-58198ac5fca1" providerId="ADAL" clId="{790FA757-28C1-45D1-8452-5D819FA758F4}" dt="2023-06-23T01:14:16.669" v="278"/>
          <ac:spMkLst>
            <pc:docMk/>
            <pc:sldMk cId="3222080396" sldId="362"/>
            <ac:spMk id="5" creationId="{1BD9DD63-D42A-4643-A764-DF51214530D4}"/>
          </ac:spMkLst>
        </pc:spChg>
        <pc:spChg chg="mod">
          <ac:chgData name="Hasegawa Kodai" userId="56c302d6-31a1-4e47-80b0-58198ac5fca1" providerId="ADAL" clId="{790FA757-28C1-45D1-8452-5D819FA758F4}" dt="2023-06-23T08:21:48.307" v="6782" actId="1076"/>
          <ac:spMkLst>
            <pc:docMk/>
            <pc:sldMk cId="3222080396" sldId="362"/>
            <ac:spMk id="18" creationId="{55ABE759-EBF6-040B-490E-CEA9D90E3E1F}"/>
          </ac:spMkLst>
        </pc:spChg>
        <pc:picChg chg="del">
          <ac:chgData name="Hasegawa Kodai" userId="56c302d6-31a1-4e47-80b0-58198ac5fca1" providerId="ADAL" clId="{790FA757-28C1-45D1-8452-5D819FA758F4}" dt="2023-06-23T01:34:50.921" v="936" actId="478"/>
          <ac:picMkLst>
            <pc:docMk/>
            <pc:sldMk cId="3222080396" sldId="362"/>
            <ac:picMk id="7" creationId="{E73D22AD-B975-DEAB-7500-B3C440281D01}"/>
          </ac:picMkLst>
        </pc:picChg>
        <pc:picChg chg="del">
          <ac:chgData name="Hasegawa Kodai" userId="56c302d6-31a1-4e47-80b0-58198ac5fca1" providerId="ADAL" clId="{790FA757-28C1-45D1-8452-5D819FA758F4}" dt="2023-06-23T01:34:50.921" v="936" actId="478"/>
          <ac:picMkLst>
            <pc:docMk/>
            <pc:sldMk cId="3222080396" sldId="362"/>
            <ac:picMk id="9" creationId="{0C9BC7F7-D2E7-2B9E-0BA2-2B413CF954A7}"/>
          </ac:picMkLst>
        </pc:picChg>
        <pc:picChg chg="del">
          <ac:chgData name="Hasegawa Kodai" userId="56c302d6-31a1-4e47-80b0-58198ac5fca1" providerId="ADAL" clId="{790FA757-28C1-45D1-8452-5D819FA758F4}" dt="2023-06-23T01:34:50.921" v="936" actId="478"/>
          <ac:picMkLst>
            <pc:docMk/>
            <pc:sldMk cId="3222080396" sldId="362"/>
            <ac:picMk id="11" creationId="{B78DEDF8-A345-397F-A14E-0AB057CC925E}"/>
          </ac:picMkLst>
        </pc:picChg>
        <pc:picChg chg="add mod">
          <ac:chgData name="Hasegawa Kodai" userId="56c302d6-31a1-4e47-80b0-58198ac5fca1" providerId="ADAL" clId="{790FA757-28C1-45D1-8452-5D819FA758F4}" dt="2023-06-23T08:21:48.307" v="6782" actId="1076"/>
          <ac:picMkLst>
            <pc:docMk/>
            <pc:sldMk cId="3222080396" sldId="362"/>
            <ac:picMk id="1026" creationId="{2FCDFA02-8BF4-CCD2-BC4D-564AB1C5F498}"/>
          </ac:picMkLst>
        </pc:picChg>
        <pc:picChg chg="add mod">
          <ac:chgData name="Hasegawa Kodai" userId="56c302d6-31a1-4e47-80b0-58198ac5fca1" providerId="ADAL" clId="{790FA757-28C1-45D1-8452-5D819FA758F4}" dt="2023-06-23T08:21:48.307" v="6782" actId="1076"/>
          <ac:picMkLst>
            <pc:docMk/>
            <pc:sldMk cId="3222080396" sldId="362"/>
            <ac:picMk id="1028" creationId="{71EE6FCF-5E07-7E3D-6DF8-98A1F9120BEE}"/>
          </ac:picMkLst>
        </pc:picChg>
        <pc:picChg chg="add mod">
          <ac:chgData name="Hasegawa Kodai" userId="56c302d6-31a1-4e47-80b0-58198ac5fca1" providerId="ADAL" clId="{790FA757-28C1-45D1-8452-5D819FA758F4}" dt="2023-06-23T08:21:48.307" v="6782" actId="1076"/>
          <ac:picMkLst>
            <pc:docMk/>
            <pc:sldMk cId="3222080396" sldId="362"/>
            <ac:picMk id="1030" creationId="{E093CD05-BC5A-E851-A233-F1017E9E6D89}"/>
          </ac:picMkLst>
        </pc:picChg>
      </pc:sldChg>
      <pc:sldChg chg="delSp modSp del mod">
        <pc:chgData name="Hasegawa Kodai" userId="56c302d6-31a1-4e47-80b0-58198ac5fca1" providerId="ADAL" clId="{790FA757-28C1-45D1-8452-5D819FA758F4}" dt="2023-06-23T06:14:36.862" v="6045" actId="47"/>
        <pc:sldMkLst>
          <pc:docMk/>
          <pc:sldMk cId="1576578800" sldId="364"/>
        </pc:sldMkLst>
        <pc:spChg chg="mod">
          <ac:chgData name="Hasegawa Kodai" userId="56c302d6-31a1-4e47-80b0-58198ac5fca1" providerId="ADAL" clId="{790FA757-28C1-45D1-8452-5D819FA758F4}" dt="2023-06-23T01:13:25.280" v="275" actId="27636"/>
          <ac:spMkLst>
            <pc:docMk/>
            <pc:sldMk cId="1576578800" sldId="364"/>
            <ac:spMk id="2" creationId="{2ABE1497-970E-4042-9265-16DD154B377C}"/>
          </ac:spMkLst>
        </pc:spChg>
        <pc:spChg chg="mod">
          <ac:chgData name="Hasegawa Kodai" userId="56c302d6-31a1-4e47-80b0-58198ac5fca1" providerId="ADAL" clId="{790FA757-28C1-45D1-8452-5D819FA758F4}" dt="2023-06-23T01:14:16.669" v="278"/>
          <ac:spMkLst>
            <pc:docMk/>
            <pc:sldMk cId="1576578800" sldId="364"/>
            <ac:spMk id="5" creationId="{1BD9DD63-D42A-4643-A764-DF51214530D4}"/>
          </ac:spMkLst>
        </pc:spChg>
        <pc:picChg chg="del">
          <ac:chgData name="Hasegawa Kodai" userId="56c302d6-31a1-4e47-80b0-58198ac5fca1" providerId="ADAL" clId="{790FA757-28C1-45D1-8452-5D819FA758F4}" dt="2023-06-23T02:21:34.686" v="2519" actId="478"/>
          <ac:picMkLst>
            <pc:docMk/>
            <pc:sldMk cId="1576578800" sldId="364"/>
            <ac:picMk id="4" creationId="{8617218C-98CD-873F-DE28-58C9AD48359A}"/>
          </ac:picMkLst>
        </pc:picChg>
      </pc:sldChg>
      <pc:sldChg chg="addSp delSp modSp mod">
        <pc:chgData name="Hasegawa Kodai" userId="56c302d6-31a1-4e47-80b0-58198ac5fca1" providerId="ADAL" clId="{790FA757-28C1-45D1-8452-5D819FA758F4}" dt="2023-06-23T03:49:27.032" v="3131" actId="1076"/>
        <pc:sldMkLst>
          <pc:docMk/>
          <pc:sldMk cId="350222316" sldId="365"/>
        </pc:sldMkLst>
        <pc:spChg chg="mod">
          <ac:chgData name="Hasegawa Kodai" userId="56c302d6-31a1-4e47-80b0-58198ac5fca1" providerId="ADAL" clId="{790FA757-28C1-45D1-8452-5D819FA758F4}" dt="2023-06-23T03:48:47.626" v="3124"/>
          <ac:spMkLst>
            <pc:docMk/>
            <pc:sldMk cId="350222316" sldId="365"/>
            <ac:spMk id="2" creationId="{2ABE1497-970E-4042-9265-16DD154B377C}"/>
          </ac:spMkLst>
        </pc:spChg>
        <pc:spChg chg="mod">
          <ac:chgData name="Hasegawa Kodai" userId="56c302d6-31a1-4e47-80b0-58198ac5fca1" providerId="ADAL" clId="{790FA757-28C1-45D1-8452-5D819FA758F4}" dt="2023-06-23T01:14:16.669" v="278"/>
          <ac:spMkLst>
            <pc:docMk/>
            <pc:sldMk cId="350222316" sldId="365"/>
            <ac:spMk id="5" creationId="{1BD9DD63-D42A-4643-A764-DF51214530D4}"/>
          </ac:spMkLst>
        </pc:spChg>
        <pc:spChg chg="del">
          <ac:chgData name="Hasegawa Kodai" userId="56c302d6-31a1-4e47-80b0-58198ac5fca1" providerId="ADAL" clId="{790FA757-28C1-45D1-8452-5D819FA758F4}" dt="2023-06-23T01:30:45.986" v="789" actId="478"/>
          <ac:spMkLst>
            <pc:docMk/>
            <pc:sldMk cId="350222316" sldId="365"/>
            <ac:spMk id="10" creationId="{C1D0C647-83D9-C471-A127-1556D3801009}"/>
          </ac:spMkLst>
        </pc:spChg>
        <pc:picChg chg="add del">
          <ac:chgData name="Hasegawa Kodai" userId="56c302d6-31a1-4e47-80b0-58198ac5fca1" providerId="ADAL" clId="{790FA757-28C1-45D1-8452-5D819FA758F4}" dt="2023-06-23T03:48:16.653" v="3093" actId="22"/>
          <ac:picMkLst>
            <pc:docMk/>
            <pc:sldMk cId="350222316" sldId="365"/>
            <ac:picMk id="4" creationId="{2C52CF3D-07DD-75BD-17C8-79FC7885B5EA}"/>
          </ac:picMkLst>
        </pc:picChg>
        <pc:picChg chg="del">
          <ac:chgData name="Hasegawa Kodai" userId="56c302d6-31a1-4e47-80b0-58198ac5fca1" providerId="ADAL" clId="{790FA757-28C1-45D1-8452-5D819FA758F4}" dt="2023-06-23T01:30:43.524" v="788" actId="478"/>
          <ac:picMkLst>
            <pc:docMk/>
            <pc:sldMk cId="350222316" sldId="365"/>
            <ac:picMk id="6" creationId="{B2B5830F-C5ED-9EE9-43D1-2F86715FE3C5}"/>
          </ac:picMkLst>
        </pc:picChg>
        <pc:picChg chg="add mod">
          <ac:chgData name="Hasegawa Kodai" userId="56c302d6-31a1-4e47-80b0-58198ac5fca1" providerId="ADAL" clId="{790FA757-28C1-45D1-8452-5D819FA758F4}" dt="2023-06-23T03:49:27.032" v="3131" actId="1076"/>
          <ac:picMkLst>
            <pc:docMk/>
            <pc:sldMk cId="350222316" sldId="365"/>
            <ac:picMk id="8" creationId="{EC0D7F74-49DB-049F-E9B1-E18A66EE3EBD}"/>
          </ac:picMkLst>
        </pc:picChg>
      </pc:sldChg>
      <pc:sldChg chg="addSp modSp mod">
        <pc:chgData name="Hasegawa Kodai" userId="56c302d6-31a1-4e47-80b0-58198ac5fca1" providerId="ADAL" clId="{790FA757-28C1-45D1-8452-5D819FA758F4}" dt="2023-06-23T02:17:46.820" v="2384" actId="20577"/>
        <pc:sldMkLst>
          <pc:docMk/>
          <pc:sldMk cId="91178111" sldId="366"/>
        </pc:sldMkLst>
        <pc:spChg chg="mod">
          <ac:chgData name="Hasegawa Kodai" userId="56c302d6-31a1-4e47-80b0-58198ac5fca1" providerId="ADAL" clId="{790FA757-28C1-45D1-8452-5D819FA758F4}" dt="2023-06-23T01:48:29.893" v="1408" actId="1076"/>
          <ac:spMkLst>
            <pc:docMk/>
            <pc:sldMk cId="91178111" sldId="366"/>
            <ac:spMk id="2" creationId="{2ABE1497-970E-4042-9265-16DD154B377C}"/>
          </ac:spMkLst>
        </pc:spChg>
        <pc:spChg chg="add mod">
          <ac:chgData name="Hasegawa Kodai" userId="56c302d6-31a1-4e47-80b0-58198ac5fca1" providerId="ADAL" clId="{790FA757-28C1-45D1-8452-5D819FA758F4}" dt="2023-06-23T02:16:28.711" v="2248" actId="1076"/>
          <ac:spMkLst>
            <pc:docMk/>
            <pc:sldMk cId="91178111" sldId="366"/>
            <ac:spMk id="3" creationId="{ACAE5BDF-EEFD-BA71-00B9-6BF5A20F38B4}"/>
          </ac:spMkLst>
        </pc:spChg>
        <pc:spChg chg="add mod">
          <ac:chgData name="Hasegawa Kodai" userId="56c302d6-31a1-4e47-80b0-58198ac5fca1" providerId="ADAL" clId="{790FA757-28C1-45D1-8452-5D819FA758F4}" dt="2023-06-23T02:17:46.820" v="2384" actId="20577"/>
          <ac:spMkLst>
            <pc:docMk/>
            <pc:sldMk cId="91178111" sldId="366"/>
            <ac:spMk id="4" creationId="{C482180E-1BE1-F52F-58D4-787E8BB66618}"/>
          </ac:spMkLst>
        </pc:spChg>
        <pc:spChg chg="mod">
          <ac:chgData name="Hasegawa Kodai" userId="56c302d6-31a1-4e47-80b0-58198ac5fca1" providerId="ADAL" clId="{790FA757-28C1-45D1-8452-5D819FA758F4}" dt="2023-06-23T01:14:16.669" v="278"/>
          <ac:spMkLst>
            <pc:docMk/>
            <pc:sldMk cId="91178111" sldId="366"/>
            <ac:spMk id="5" creationId="{1BD9DD63-D42A-4643-A764-DF51214530D4}"/>
          </ac:spMkLst>
        </pc:spChg>
        <pc:spChg chg="mod">
          <ac:chgData name="Hasegawa Kodai" userId="56c302d6-31a1-4e47-80b0-58198ac5fca1" providerId="ADAL" clId="{790FA757-28C1-45D1-8452-5D819FA758F4}" dt="2023-06-23T02:16:28.711" v="2248" actId="1076"/>
          <ac:spMkLst>
            <pc:docMk/>
            <pc:sldMk cId="91178111" sldId="366"/>
            <ac:spMk id="7" creationId="{17CFAF24-D7DA-A76C-5C5C-85B7DFC4FE04}"/>
          </ac:spMkLst>
        </pc:spChg>
        <pc:spChg chg="mod">
          <ac:chgData name="Hasegawa Kodai" userId="56c302d6-31a1-4e47-80b0-58198ac5fca1" providerId="ADAL" clId="{790FA757-28C1-45D1-8452-5D819FA758F4}" dt="2023-06-23T02:16:28.711" v="2248" actId="1076"/>
          <ac:spMkLst>
            <pc:docMk/>
            <pc:sldMk cId="91178111" sldId="366"/>
            <ac:spMk id="8" creationId="{13F3624A-334B-D870-5F3B-1DB013E45A1F}"/>
          </ac:spMkLst>
        </pc:spChg>
        <pc:spChg chg="mod">
          <ac:chgData name="Hasegawa Kodai" userId="56c302d6-31a1-4e47-80b0-58198ac5fca1" providerId="ADAL" clId="{790FA757-28C1-45D1-8452-5D819FA758F4}" dt="2023-06-23T02:16:39.513" v="2251" actId="14100"/>
          <ac:spMkLst>
            <pc:docMk/>
            <pc:sldMk cId="91178111" sldId="366"/>
            <ac:spMk id="10" creationId="{8597E668-18EB-79B4-71C3-9EBA6840FCCC}"/>
          </ac:spMkLst>
        </pc:spChg>
        <pc:spChg chg="mod">
          <ac:chgData name="Hasegawa Kodai" userId="56c302d6-31a1-4e47-80b0-58198ac5fca1" providerId="ADAL" clId="{790FA757-28C1-45D1-8452-5D819FA758F4}" dt="2023-06-23T02:16:32.465" v="2249" actId="14100"/>
          <ac:spMkLst>
            <pc:docMk/>
            <pc:sldMk cId="91178111" sldId="366"/>
            <ac:spMk id="11" creationId="{0CA93DD8-B030-35D1-595D-216965B92AA8}"/>
          </ac:spMkLst>
        </pc:spChg>
      </pc:sldChg>
      <pc:sldChg chg="addSp delSp modSp mod">
        <pc:chgData name="Hasegawa Kodai" userId="56c302d6-31a1-4e47-80b0-58198ac5fca1" providerId="ADAL" clId="{790FA757-28C1-45D1-8452-5D819FA758F4}" dt="2023-06-23T05:37:38.269" v="5889" actId="14100"/>
        <pc:sldMkLst>
          <pc:docMk/>
          <pc:sldMk cId="941125915" sldId="367"/>
        </pc:sldMkLst>
        <pc:spChg chg="mod">
          <ac:chgData name="Hasegawa Kodai" userId="56c302d6-31a1-4e47-80b0-58198ac5fca1" providerId="ADAL" clId="{790FA757-28C1-45D1-8452-5D819FA758F4}" dt="2023-06-23T01:30:26.566" v="786"/>
          <ac:spMkLst>
            <pc:docMk/>
            <pc:sldMk cId="941125915" sldId="367"/>
            <ac:spMk id="2" creationId="{2ABE1497-970E-4042-9265-16DD154B377C}"/>
          </ac:spMkLst>
        </pc:spChg>
        <pc:spChg chg="mod">
          <ac:chgData name="Hasegawa Kodai" userId="56c302d6-31a1-4e47-80b0-58198ac5fca1" providerId="ADAL" clId="{790FA757-28C1-45D1-8452-5D819FA758F4}" dt="2023-06-23T01:14:16.669" v="278"/>
          <ac:spMkLst>
            <pc:docMk/>
            <pc:sldMk cId="941125915" sldId="367"/>
            <ac:spMk id="5" creationId="{1BD9DD63-D42A-4643-A764-DF51214530D4}"/>
          </ac:spMkLst>
        </pc:spChg>
        <pc:spChg chg="mod">
          <ac:chgData name="Hasegawa Kodai" userId="56c302d6-31a1-4e47-80b0-58198ac5fca1" providerId="ADAL" clId="{790FA757-28C1-45D1-8452-5D819FA758F4}" dt="2023-06-23T05:37:38.269" v="5889" actId="14100"/>
          <ac:spMkLst>
            <pc:docMk/>
            <pc:sldMk cId="941125915" sldId="367"/>
            <ac:spMk id="62" creationId="{1882DC07-EDC2-A8E2-1111-B36184F4B0F7}"/>
          </ac:spMkLst>
        </pc:spChg>
        <pc:picChg chg="add mod ord">
          <ac:chgData name="Hasegawa Kodai" userId="56c302d6-31a1-4e47-80b0-58198ac5fca1" providerId="ADAL" clId="{790FA757-28C1-45D1-8452-5D819FA758F4}" dt="2023-06-23T05:36:47.859" v="5880" actId="167"/>
          <ac:picMkLst>
            <pc:docMk/>
            <pc:sldMk cId="941125915" sldId="367"/>
            <ac:picMk id="3" creationId="{E78E3DCF-629F-B43B-1DD5-6679171113C0}"/>
          </ac:picMkLst>
        </pc:picChg>
        <pc:picChg chg="del mod">
          <ac:chgData name="Hasegawa Kodai" userId="56c302d6-31a1-4e47-80b0-58198ac5fca1" providerId="ADAL" clId="{790FA757-28C1-45D1-8452-5D819FA758F4}" dt="2023-06-23T05:36:20.902" v="5872" actId="478"/>
          <ac:picMkLst>
            <pc:docMk/>
            <pc:sldMk cId="941125915" sldId="367"/>
            <ac:picMk id="61" creationId="{25E77657-2FD4-ED52-C76A-12D401F9929D}"/>
          </ac:picMkLst>
        </pc:picChg>
      </pc:sldChg>
      <pc:sldChg chg="modSp mod">
        <pc:chgData name="Hasegawa Kodai" userId="56c302d6-31a1-4e47-80b0-58198ac5fca1" providerId="ADAL" clId="{790FA757-28C1-45D1-8452-5D819FA758F4}" dt="2023-06-23T03:25:25.298" v="3087" actId="1076"/>
        <pc:sldMkLst>
          <pc:docMk/>
          <pc:sldMk cId="1206421792" sldId="368"/>
        </pc:sldMkLst>
        <pc:spChg chg="mod">
          <ac:chgData name="Hasegawa Kodai" userId="56c302d6-31a1-4e47-80b0-58198ac5fca1" providerId="ADAL" clId="{790FA757-28C1-45D1-8452-5D819FA758F4}" dt="2023-06-23T01:30:07.231" v="748" actId="1076"/>
          <ac:spMkLst>
            <pc:docMk/>
            <pc:sldMk cId="1206421792" sldId="368"/>
            <ac:spMk id="2" creationId="{2ABE1497-970E-4042-9265-16DD154B377C}"/>
          </ac:spMkLst>
        </pc:spChg>
        <pc:spChg chg="mod">
          <ac:chgData name="Hasegawa Kodai" userId="56c302d6-31a1-4e47-80b0-58198ac5fca1" providerId="ADAL" clId="{790FA757-28C1-45D1-8452-5D819FA758F4}" dt="2023-06-23T01:14:16.669" v="278"/>
          <ac:spMkLst>
            <pc:docMk/>
            <pc:sldMk cId="1206421792" sldId="368"/>
            <ac:spMk id="5" creationId="{1BD9DD63-D42A-4643-A764-DF51214530D4}"/>
          </ac:spMkLst>
        </pc:spChg>
        <pc:spChg chg="mod">
          <ac:chgData name="Hasegawa Kodai" userId="56c302d6-31a1-4e47-80b0-58198ac5fca1" providerId="ADAL" clId="{790FA757-28C1-45D1-8452-5D819FA758F4}" dt="2023-06-23T03:25:25.298" v="3087" actId="1076"/>
          <ac:spMkLst>
            <pc:docMk/>
            <pc:sldMk cId="1206421792" sldId="368"/>
            <ac:spMk id="30" creationId="{FD343CC7-3CC8-B92D-9D03-723D240A7006}"/>
          </ac:spMkLst>
        </pc:spChg>
        <pc:graphicFrameChg chg="mod modGraphic">
          <ac:chgData name="Hasegawa Kodai" userId="56c302d6-31a1-4e47-80b0-58198ac5fca1" providerId="ADAL" clId="{790FA757-28C1-45D1-8452-5D819FA758F4}" dt="2023-06-23T03:25:21.822" v="3086" actId="403"/>
          <ac:graphicFrameMkLst>
            <pc:docMk/>
            <pc:sldMk cId="1206421792" sldId="368"/>
            <ac:graphicFrameMk id="29" creationId="{B0147CB5-85EC-30AA-6D7D-DB640092692C}"/>
          </ac:graphicFrameMkLst>
        </pc:graphicFrameChg>
      </pc:sldChg>
      <pc:sldChg chg="delSp modSp mod">
        <pc:chgData name="Hasegawa Kodai" userId="56c302d6-31a1-4e47-80b0-58198ac5fca1" providerId="ADAL" clId="{790FA757-28C1-45D1-8452-5D819FA758F4}" dt="2023-06-26T00:51:20.715" v="7465" actId="1076"/>
        <pc:sldMkLst>
          <pc:docMk/>
          <pc:sldMk cId="3126118239" sldId="369"/>
        </pc:sldMkLst>
        <pc:spChg chg="mod">
          <ac:chgData name="Hasegawa Kodai" userId="56c302d6-31a1-4e47-80b0-58198ac5fca1" providerId="ADAL" clId="{790FA757-28C1-45D1-8452-5D819FA758F4}" dt="2023-06-26T00:51:20.715" v="7465" actId="1076"/>
          <ac:spMkLst>
            <pc:docMk/>
            <pc:sldMk cId="3126118239" sldId="369"/>
            <ac:spMk id="2" creationId="{2256746E-80E8-4E03-AD79-9CC31BFA748E}"/>
          </ac:spMkLst>
        </pc:spChg>
        <pc:spChg chg="del mod">
          <ac:chgData name="Hasegawa Kodai" userId="56c302d6-31a1-4e47-80b0-58198ac5fca1" providerId="ADAL" clId="{790FA757-28C1-45D1-8452-5D819FA758F4}" dt="2023-06-26T00:51:17.402" v="7464" actId="478"/>
          <ac:spMkLst>
            <pc:docMk/>
            <pc:sldMk cId="3126118239" sldId="369"/>
            <ac:spMk id="3" creationId="{B08A36CD-B7F2-4991-A629-2C5E2D52608A}"/>
          </ac:spMkLst>
        </pc:spChg>
        <pc:spChg chg="mod">
          <ac:chgData name="Hasegawa Kodai" userId="56c302d6-31a1-4e47-80b0-58198ac5fca1" providerId="ADAL" clId="{790FA757-28C1-45D1-8452-5D819FA758F4}" dt="2023-06-23T01:14:16.669" v="278"/>
          <ac:spMkLst>
            <pc:docMk/>
            <pc:sldMk cId="3126118239" sldId="369"/>
            <ac:spMk id="4" creationId="{C70F7A06-31F2-460F-9F0C-BA5A30670504}"/>
          </ac:spMkLst>
        </pc:spChg>
      </pc:sldChg>
      <pc:sldChg chg="modSp mod">
        <pc:chgData name="Hasegawa Kodai" userId="56c302d6-31a1-4e47-80b0-58198ac5fca1" providerId="ADAL" clId="{790FA757-28C1-45D1-8452-5D819FA758F4}" dt="2023-06-23T01:37:20.276" v="1003" actId="207"/>
        <pc:sldMkLst>
          <pc:docMk/>
          <pc:sldMk cId="3743013650" sldId="370"/>
        </pc:sldMkLst>
        <pc:spChg chg="mod">
          <ac:chgData name="Hasegawa Kodai" userId="56c302d6-31a1-4e47-80b0-58198ac5fca1" providerId="ADAL" clId="{790FA757-28C1-45D1-8452-5D819FA758F4}" dt="2023-06-23T01:36:13.430" v="996" actId="14100"/>
          <ac:spMkLst>
            <pc:docMk/>
            <pc:sldMk cId="3743013650" sldId="370"/>
            <ac:spMk id="2" creationId="{2ABE1497-970E-4042-9265-16DD154B377C}"/>
          </ac:spMkLst>
        </pc:spChg>
        <pc:spChg chg="mod">
          <ac:chgData name="Hasegawa Kodai" userId="56c302d6-31a1-4e47-80b0-58198ac5fca1" providerId="ADAL" clId="{790FA757-28C1-45D1-8452-5D819FA758F4}" dt="2023-06-23T01:14:16.669" v="278"/>
          <ac:spMkLst>
            <pc:docMk/>
            <pc:sldMk cId="3743013650" sldId="370"/>
            <ac:spMk id="5" creationId="{1BD9DD63-D42A-4643-A764-DF51214530D4}"/>
          </ac:spMkLst>
        </pc:spChg>
        <pc:spChg chg="mod">
          <ac:chgData name="Hasegawa Kodai" userId="56c302d6-31a1-4e47-80b0-58198ac5fca1" providerId="ADAL" clId="{790FA757-28C1-45D1-8452-5D819FA758F4}" dt="2023-06-23T01:36:16.523" v="997" actId="14100"/>
          <ac:spMkLst>
            <pc:docMk/>
            <pc:sldMk cId="3743013650" sldId="370"/>
            <ac:spMk id="6" creationId="{2A15289C-E170-CD95-A2AC-864EB4AA91B2}"/>
          </ac:spMkLst>
        </pc:spChg>
        <pc:spChg chg="mod">
          <ac:chgData name="Hasegawa Kodai" userId="56c302d6-31a1-4e47-80b0-58198ac5fca1" providerId="ADAL" clId="{790FA757-28C1-45D1-8452-5D819FA758F4}" dt="2023-06-23T01:36:30.108" v="998" actId="1076"/>
          <ac:spMkLst>
            <pc:docMk/>
            <pc:sldMk cId="3743013650" sldId="370"/>
            <ac:spMk id="8" creationId="{7443E6EA-9588-EB39-DA21-50AE3C7A2A79}"/>
          </ac:spMkLst>
        </pc:spChg>
        <pc:spChg chg="mod">
          <ac:chgData name="Hasegawa Kodai" userId="56c302d6-31a1-4e47-80b0-58198ac5fca1" providerId="ADAL" clId="{790FA757-28C1-45D1-8452-5D819FA758F4}" dt="2023-06-23T01:36:30.108" v="998" actId="1076"/>
          <ac:spMkLst>
            <pc:docMk/>
            <pc:sldMk cId="3743013650" sldId="370"/>
            <ac:spMk id="10" creationId="{2C0159C3-1650-CFE7-A868-9D61DA38FE66}"/>
          </ac:spMkLst>
        </pc:spChg>
        <pc:spChg chg="mod">
          <ac:chgData name="Hasegawa Kodai" userId="56c302d6-31a1-4e47-80b0-58198ac5fca1" providerId="ADAL" clId="{790FA757-28C1-45D1-8452-5D819FA758F4}" dt="2023-06-23T01:37:20.276" v="1003" actId="207"/>
          <ac:spMkLst>
            <pc:docMk/>
            <pc:sldMk cId="3743013650" sldId="370"/>
            <ac:spMk id="12" creationId="{E9963721-15E8-8E68-1B89-F6C5617E2363}"/>
          </ac:spMkLst>
        </pc:spChg>
        <pc:spChg chg="mod">
          <ac:chgData name="Hasegawa Kodai" userId="56c302d6-31a1-4e47-80b0-58198ac5fca1" providerId="ADAL" clId="{790FA757-28C1-45D1-8452-5D819FA758F4}" dt="2023-06-23T01:37:04.498" v="1001" actId="12"/>
          <ac:spMkLst>
            <pc:docMk/>
            <pc:sldMk cId="3743013650" sldId="370"/>
            <ac:spMk id="13" creationId="{B6B3E026-7925-2F5B-F03D-6C758FFB6D4A}"/>
          </ac:spMkLst>
        </pc:spChg>
        <pc:spChg chg="mod">
          <ac:chgData name="Hasegawa Kodai" userId="56c302d6-31a1-4e47-80b0-58198ac5fca1" providerId="ADAL" clId="{790FA757-28C1-45D1-8452-5D819FA758F4}" dt="2023-06-23T01:36:30.108" v="998" actId="1076"/>
          <ac:spMkLst>
            <pc:docMk/>
            <pc:sldMk cId="3743013650" sldId="370"/>
            <ac:spMk id="14" creationId="{72B2C567-EBEC-A86C-55C5-6778B64BE4E6}"/>
          </ac:spMkLst>
        </pc:spChg>
        <pc:spChg chg="mod">
          <ac:chgData name="Hasegawa Kodai" userId="56c302d6-31a1-4e47-80b0-58198ac5fca1" providerId="ADAL" clId="{790FA757-28C1-45D1-8452-5D819FA758F4}" dt="2023-06-23T01:36:30.108" v="998" actId="1076"/>
          <ac:spMkLst>
            <pc:docMk/>
            <pc:sldMk cId="3743013650" sldId="370"/>
            <ac:spMk id="15" creationId="{ED1EA550-3527-0D69-6CBA-2B3C63FEDDF2}"/>
          </ac:spMkLst>
        </pc:spChg>
        <pc:picChg chg="mod">
          <ac:chgData name="Hasegawa Kodai" userId="56c302d6-31a1-4e47-80b0-58198ac5fca1" providerId="ADAL" clId="{790FA757-28C1-45D1-8452-5D819FA758F4}" dt="2023-06-23T01:36:30.108" v="998" actId="1076"/>
          <ac:picMkLst>
            <pc:docMk/>
            <pc:sldMk cId="3743013650" sldId="370"/>
            <ac:picMk id="11" creationId="{5A17CA83-A0FE-8415-0C88-91345AD32A9D}"/>
          </ac:picMkLst>
        </pc:picChg>
        <pc:picChg chg="mod">
          <ac:chgData name="Hasegawa Kodai" userId="56c302d6-31a1-4e47-80b0-58198ac5fca1" providerId="ADAL" clId="{790FA757-28C1-45D1-8452-5D819FA758F4}" dt="2023-06-23T01:36:30.108" v="998" actId="1076"/>
          <ac:picMkLst>
            <pc:docMk/>
            <pc:sldMk cId="3743013650" sldId="370"/>
            <ac:picMk id="2050" creationId="{49F89E96-2EE0-5A57-1F5D-414F41D2754D}"/>
          </ac:picMkLst>
        </pc:picChg>
        <pc:picChg chg="mod">
          <ac:chgData name="Hasegawa Kodai" userId="56c302d6-31a1-4e47-80b0-58198ac5fca1" providerId="ADAL" clId="{790FA757-28C1-45D1-8452-5D819FA758F4}" dt="2023-06-23T01:36:30.108" v="998" actId="1076"/>
          <ac:picMkLst>
            <pc:docMk/>
            <pc:sldMk cId="3743013650" sldId="370"/>
            <ac:picMk id="2054" creationId="{BAC9D250-A04A-5A38-1759-28EDE04EF4D0}"/>
          </ac:picMkLst>
        </pc:picChg>
        <pc:picChg chg="mod">
          <ac:chgData name="Hasegawa Kodai" userId="56c302d6-31a1-4e47-80b0-58198ac5fca1" providerId="ADAL" clId="{790FA757-28C1-45D1-8452-5D819FA758F4}" dt="2023-06-23T01:36:30.108" v="998" actId="1076"/>
          <ac:picMkLst>
            <pc:docMk/>
            <pc:sldMk cId="3743013650" sldId="370"/>
            <ac:picMk id="2056" creationId="{CA8D7853-023A-6F26-B0B0-8A100C59C40C}"/>
          </ac:picMkLst>
        </pc:picChg>
      </pc:sldChg>
      <pc:sldChg chg="modSp mod">
        <pc:chgData name="Hasegawa Kodai" userId="56c302d6-31a1-4e47-80b0-58198ac5fca1" providerId="ADAL" clId="{790FA757-28C1-45D1-8452-5D819FA758F4}" dt="2023-06-23T01:37:53.073" v="1007" actId="1076"/>
        <pc:sldMkLst>
          <pc:docMk/>
          <pc:sldMk cId="2740819994" sldId="371"/>
        </pc:sldMkLst>
        <pc:spChg chg="mod">
          <ac:chgData name="Hasegawa Kodai" userId="56c302d6-31a1-4e47-80b0-58198ac5fca1" providerId="ADAL" clId="{790FA757-28C1-45D1-8452-5D819FA758F4}" dt="2023-06-23T01:37:49.286" v="1006" actId="14100"/>
          <ac:spMkLst>
            <pc:docMk/>
            <pc:sldMk cId="2740819994" sldId="371"/>
            <ac:spMk id="2" creationId="{2ABE1497-970E-4042-9265-16DD154B377C}"/>
          </ac:spMkLst>
        </pc:spChg>
        <pc:spChg chg="mod">
          <ac:chgData name="Hasegawa Kodai" userId="56c302d6-31a1-4e47-80b0-58198ac5fca1" providerId="ADAL" clId="{790FA757-28C1-45D1-8452-5D819FA758F4}" dt="2023-06-23T01:37:38.042" v="1005" actId="12"/>
          <ac:spMkLst>
            <pc:docMk/>
            <pc:sldMk cId="2740819994" sldId="371"/>
            <ac:spMk id="3" creationId="{A90991A2-6EF2-9F81-97AB-9494DCB0AEFA}"/>
          </ac:spMkLst>
        </pc:spChg>
        <pc:spChg chg="mod">
          <ac:chgData name="Hasegawa Kodai" userId="56c302d6-31a1-4e47-80b0-58198ac5fca1" providerId="ADAL" clId="{790FA757-28C1-45D1-8452-5D819FA758F4}" dt="2023-06-23T01:14:16.669" v="278"/>
          <ac:spMkLst>
            <pc:docMk/>
            <pc:sldMk cId="2740819994" sldId="371"/>
            <ac:spMk id="5" creationId="{1BD9DD63-D42A-4643-A764-DF51214530D4}"/>
          </ac:spMkLst>
        </pc:spChg>
        <pc:spChg chg="mod">
          <ac:chgData name="Hasegawa Kodai" userId="56c302d6-31a1-4e47-80b0-58198ac5fca1" providerId="ADAL" clId="{790FA757-28C1-45D1-8452-5D819FA758F4}" dt="2023-06-23T01:37:53.073" v="1007" actId="1076"/>
          <ac:spMkLst>
            <pc:docMk/>
            <pc:sldMk cId="2740819994" sldId="371"/>
            <ac:spMk id="7" creationId="{89033B7E-1810-FC30-F6EA-25A6A20610DE}"/>
          </ac:spMkLst>
        </pc:spChg>
      </pc:sldChg>
      <pc:sldChg chg="modSp mod">
        <pc:chgData name="Hasegawa Kodai" userId="56c302d6-31a1-4e47-80b0-58198ac5fca1" providerId="ADAL" clId="{790FA757-28C1-45D1-8452-5D819FA758F4}" dt="2023-06-23T01:38:26.006" v="1011" actId="12"/>
        <pc:sldMkLst>
          <pc:docMk/>
          <pc:sldMk cId="3361251524" sldId="372"/>
        </pc:sldMkLst>
        <pc:spChg chg="mod">
          <ac:chgData name="Hasegawa Kodai" userId="56c302d6-31a1-4e47-80b0-58198ac5fca1" providerId="ADAL" clId="{790FA757-28C1-45D1-8452-5D819FA758F4}" dt="2023-06-23T01:38:00.732" v="1008" actId="14100"/>
          <ac:spMkLst>
            <pc:docMk/>
            <pc:sldMk cId="3361251524" sldId="372"/>
            <ac:spMk id="2" creationId="{2ABE1497-970E-4042-9265-16DD154B377C}"/>
          </ac:spMkLst>
        </pc:spChg>
        <pc:spChg chg="mod">
          <ac:chgData name="Hasegawa Kodai" userId="56c302d6-31a1-4e47-80b0-58198ac5fca1" providerId="ADAL" clId="{790FA757-28C1-45D1-8452-5D819FA758F4}" dt="2023-06-23T01:38:04.989" v="1009" actId="1076"/>
          <ac:spMkLst>
            <pc:docMk/>
            <pc:sldMk cId="3361251524" sldId="372"/>
            <ac:spMk id="3" creationId="{04FCB6BF-23E0-A64C-6891-F1B9DB510A9E}"/>
          </ac:spMkLst>
        </pc:spChg>
        <pc:spChg chg="mod">
          <ac:chgData name="Hasegawa Kodai" userId="56c302d6-31a1-4e47-80b0-58198ac5fca1" providerId="ADAL" clId="{790FA757-28C1-45D1-8452-5D819FA758F4}" dt="2023-06-23T01:14:16.669" v="278"/>
          <ac:spMkLst>
            <pc:docMk/>
            <pc:sldMk cId="3361251524" sldId="372"/>
            <ac:spMk id="5" creationId="{1BD9DD63-D42A-4643-A764-DF51214530D4}"/>
          </ac:spMkLst>
        </pc:spChg>
        <pc:spChg chg="mod">
          <ac:chgData name="Hasegawa Kodai" userId="56c302d6-31a1-4e47-80b0-58198ac5fca1" providerId="ADAL" clId="{790FA757-28C1-45D1-8452-5D819FA758F4}" dt="2023-06-23T01:38:26.006" v="1011" actId="12"/>
          <ac:spMkLst>
            <pc:docMk/>
            <pc:sldMk cId="3361251524" sldId="372"/>
            <ac:spMk id="8" creationId="{B8E895C3-4C9B-F296-DCC4-F5C84847B30F}"/>
          </ac:spMkLst>
        </pc:spChg>
      </pc:sldChg>
      <pc:sldChg chg="modSp mod">
        <pc:chgData name="Hasegawa Kodai" userId="56c302d6-31a1-4e47-80b0-58198ac5fca1" providerId="ADAL" clId="{790FA757-28C1-45D1-8452-5D819FA758F4}" dt="2023-06-23T01:38:54.809" v="1016" actId="12"/>
        <pc:sldMkLst>
          <pc:docMk/>
          <pc:sldMk cId="1870970228" sldId="373"/>
        </pc:sldMkLst>
        <pc:spChg chg="mod">
          <ac:chgData name="Hasegawa Kodai" userId="56c302d6-31a1-4e47-80b0-58198ac5fca1" providerId="ADAL" clId="{790FA757-28C1-45D1-8452-5D819FA758F4}" dt="2023-06-23T01:38:32.649" v="1012" actId="14100"/>
          <ac:spMkLst>
            <pc:docMk/>
            <pc:sldMk cId="1870970228" sldId="373"/>
            <ac:spMk id="2" creationId="{2ABE1497-970E-4042-9265-16DD154B377C}"/>
          </ac:spMkLst>
        </pc:spChg>
        <pc:spChg chg="mod">
          <ac:chgData name="Hasegawa Kodai" userId="56c302d6-31a1-4e47-80b0-58198ac5fca1" providerId="ADAL" clId="{790FA757-28C1-45D1-8452-5D819FA758F4}" dt="2023-06-23T01:14:16.669" v="278"/>
          <ac:spMkLst>
            <pc:docMk/>
            <pc:sldMk cId="1870970228" sldId="373"/>
            <ac:spMk id="5" creationId="{1BD9DD63-D42A-4643-A764-DF51214530D4}"/>
          </ac:spMkLst>
        </pc:spChg>
        <pc:spChg chg="mod">
          <ac:chgData name="Hasegawa Kodai" userId="56c302d6-31a1-4e47-80b0-58198ac5fca1" providerId="ADAL" clId="{790FA757-28C1-45D1-8452-5D819FA758F4}" dt="2023-06-23T01:38:54.809" v="1016" actId="12"/>
          <ac:spMkLst>
            <pc:docMk/>
            <pc:sldMk cId="1870970228" sldId="373"/>
            <ac:spMk id="8" creationId="{52DBF640-63CF-87B9-0998-59206063565A}"/>
          </ac:spMkLst>
        </pc:spChg>
      </pc:sldChg>
      <pc:sldChg chg="modSp del mod">
        <pc:chgData name="Hasegawa Kodai" userId="56c302d6-31a1-4e47-80b0-58198ac5fca1" providerId="ADAL" clId="{790FA757-28C1-45D1-8452-5D819FA758F4}" dt="2023-06-23T01:35:52.953" v="964" actId="47"/>
        <pc:sldMkLst>
          <pc:docMk/>
          <pc:sldMk cId="3119309297" sldId="374"/>
        </pc:sldMkLst>
        <pc:spChg chg="mod">
          <ac:chgData name="Hasegawa Kodai" userId="56c302d6-31a1-4e47-80b0-58198ac5fca1" providerId="ADAL" clId="{790FA757-28C1-45D1-8452-5D819FA758F4}" dt="2023-06-23T01:34:46.011" v="935" actId="6549"/>
          <ac:spMkLst>
            <pc:docMk/>
            <pc:sldMk cId="3119309297" sldId="374"/>
            <ac:spMk id="2" creationId="{2ABE1497-970E-4042-9265-16DD154B377C}"/>
          </ac:spMkLst>
        </pc:spChg>
        <pc:spChg chg="mod">
          <ac:chgData name="Hasegawa Kodai" userId="56c302d6-31a1-4e47-80b0-58198ac5fca1" providerId="ADAL" clId="{790FA757-28C1-45D1-8452-5D819FA758F4}" dt="2023-06-23T01:14:16.669" v="278"/>
          <ac:spMkLst>
            <pc:docMk/>
            <pc:sldMk cId="3119309297" sldId="374"/>
            <ac:spMk id="5" creationId="{1BD9DD63-D42A-4643-A764-DF51214530D4}"/>
          </ac:spMkLst>
        </pc:spChg>
      </pc:sldChg>
      <pc:sldChg chg="delSp modSp del mod">
        <pc:chgData name="Hasegawa Kodai" userId="56c302d6-31a1-4e47-80b0-58198ac5fca1" providerId="ADAL" clId="{790FA757-28C1-45D1-8452-5D819FA758F4}" dt="2023-06-23T05:28:45.626" v="5797" actId="47"/>
        <pc:sldMkLst>
          <pc:docMk/>
          <pc:sldMk cId="2187014198" sldId="375"/>
        </pc:sldMkLst>
        <pc:spChg chg="mod">
          <ac:chgData name="Hasegawa Kodai" userId="56c302d6-31a1-4e47-80b0-58198ac5fca1" providerId="ADAL" clId="{790FA757-28C1-45D1-8452-5D819FA758F4}" dt="2023-06-23T01:13:25.200" v="268" actId="27636"/>
          <ac:spMkLst>
            <pc:docMk/>
            <pc:sldMk cId="2187014198" sldId="375"/>
            <ac:spMk id="2" creationId="{2ABE1497-970E-4042-9265-16DD154B377C}"/>
          </ac:spMkLst>
        </pc:spChg>
        <pc:spChg chg="mod">
          <ac:chgData name="Hasegawa Kodai" userId="56c302d6-31a1-4e47-80b0-58198ac5fca1" providerId="ADAL" clId="{790FA757-28C1-45D1-8452-5D819FA758F4}" dt="2023-06-23T01:14:16.669" v="278"/>
          <ac:spMkLst>
            <pc:docMk/>
            <pc:sldMk cId="2187014198" sldId="375"/>
            <ac:spMk id="5" creationId="{1BD9DD63-D42A-4643-A764-DF51214530D4}"/>
          </ac:spMkLst>
        </pc:spChg>
        <pc:spChg chg="del">
          <ac:chgData name="Hasegawa Kodai" userId="56c302d6-31a1-4e47-80b0-58198ac5fca1" providerId="ADAL" clId="{790FA757-28C1-45D1-8452-5D819FA758F4}" dt="2023-06-23T01:31:02.566" v="793" actId="478"/>
          <ac:spMkLst>
            <pc:docMk/>
            <pc:sldMk cId="2187014198" sldId="375"/>
            <ac:spMk id="14" creationId="{42831942-EA6C-4621-F86F-6CCFE381A4A1}"/>
          </ac:spMkLst>
        </pc:spChg>
        <pc:grpChg chg="del">
          <ac:chgData name="Hasegawa Kodai" userId="56c302d6-31a1-4e47-80b0-58198ac5fca1" providerId="ADAL" clId="{790FA757-28C1-45D1-8452-5D819FA758F4}" dt="2023-06-23T01:31:02.566" v="793" actId="478"/>
          <ac:grpSpMkLst>
            <pc:docMk/>
            <pc:sldMk cId="2187014198" sldId="375"/>
            <ac:grpSpMk id="13" creationId="{7DAED0AC-80CA-E830-5D5A-DD63336A3F95}"/>
          </ac:grpSpMkLst>
        </pc:grpChg>
        <pc:picChg chg="del">
          <ac:chgData name="Hasegawa Kodai" userId="56c302d6-31a1-4e47-80b0-58198ac5fca1" providerId="ADAL" clId="{790FA757-28C1-45D1-8452-5D819FA758F4}" dt="2023-06-23T01:31:02.566" v="793" actId="478"/>
          <ac:picMkLst>
            <pc:docMk/>
            <pc:sldMk cId="2187014198" sldId="375"/>
            <ac:picMk id="9" creationId="{A291E16B-1764-C15B-119C-B1E154C69863}"/>
          </ac:picMkLst>
        </pc:picChg>
      </pc:sldChg>
      <pc:sldChg chg="addSp modSp add mod">
        <pc:chgData name="Hasegawa Kodai" userId="56c302d6-31a1-4e47-80b0-58198ac5fca1" providerId="ADAL" clId="{790FA757-28C1-45D1-8452-5D819FA758F4}" dt="2023-06-23T08:46:32.464" v="7427" actId="20577"/>
        <pc:sldMkLst>
          <pc:docMk/>
          <pc:sldMk cId="3021780634" sldId="376"/>
        </pc:sldMkLst>
        <pc:spChg chg="mod">
          <ac:chgData name="Hasegawa Kodai" userId="56c302d6-31a1-4e47-80b0-58198ac5fca1" providerId="ADAL" clId="{790FA757-28C1-45D1-8452-5D819FA758F4}" dt="2023-06-23T08:22:17.097" v="6795" actId="14100"/>
          <ac:spMkLst>
            <pc:docMk/>
            <pc:sldMk cId="3021780634" sldId="376"/>
            <ac:spMk id="2" creationId="{2ABE1497-970E-4042-9265-16DD154B377C}"/>
          </ac:spMkLst>
        </pc:spChg>
        <pc:spChg chg="add mod">
          <ac:chgData name="Hasegawa Kodai" userId="56c302d6-31a1-4e47-80b0-58198ac5fca1" providerId="ADAL" clId="{790FA757-28C1-45D1-8452-5D819FA758F4}" dt="2023-06-23T08:46:32.464" v="7427" actId="20577"/>
          <ac:spMkLst>
            <pc:docMk/>
            <pc:sldMk cId="3021780634" sldId="376"/>
            <ac:spMk id="6" creationId="{40BB8D4B-E39B-C46B-612F-8E052200BCC6}"/>
          </ac:spMkLst>
        </pc:spChg>
        <pc:spChg chg="mod">
          <ac:chgData name="Hasegawa Kodai" userId="56c302d6-31a1-4e47-80b0-58198ac5fca1" providerId="ADAL" clId="{790FA757-28C1-45D1-8452-5D819FA758F4}" dt="2023-06-23T08:45:58.638" v="7381" actId="1076"/>
          <ac:spMkLst>
            <pc:docMk/>
            <pc:sldMk cId="3021780634" sldId="376"/>
            <ac:spMk id="18" creationId="{55ABE759-EBF6-040B-490E-CEA9D90E3E1F}"/>
          </ac:spMkLst>
        </pc:spChg>
        <pc:picChg chg="add mod">
          <ac:chgData name="Hasegawa Kodai" userId="56c302d6-31a1-4e47-80b0-58198ac5fca1" providerId="ADAL" clId="{790FA757-28C1-45D1-8452-5D819FA758F4}" dt="2023-06-23T08:46:02.375" v="7382" actId="14100"/>
          <ac:picMkLst>
            <pc:docMk/>
            <pc:sldMk cId="3021780634" sldId="376"/>
            <ac:picMk id="4" creationId="{EA5CFE62-C59A-DBAA-21D5-B5F2B8710AB3}"/>
          </ac:picMkLst>
        </pc:picChg>
        <pc:picChg chg="add mod">
          <ac:chgData name="Hasegawa Kodai" userId="56c302d6-31a1-4e47-80b0-58198ac5fca1" providerId="ADAL" clId="{790FA757-28C1-45D1-8452-5D819FA758F4}" dt="2023-06-23T08:46:09.692" v="7383" actId="1076"/>
          <ac:picMkLst>
            <pc:docMk/>
            <pc:sldMk cId="3021780634" sldId="376"/>
            <ac:picMk id="2050" creationId="{48DB99A9-88E9-DA56-05BF-B379F6465202}"/>
          </ac:picMkLst>
        </pc:picChg>
      </pc:sldChg>
      <pc:sldChg chg="add del">
        <pc:chgData name="Hasegawa Kodai" userId="56c302d6-31a1-4e47-80b0-58198ac5fca1" providerId="ADAL" clId="{790FA757-28C1-45D1-8452-5D819FA758F4}" dt="2023-06-23T03:52:11.193" v="3141" actId="47"/>
        <pc:sldMkLst>
          <pc:docMk/>
          <pc:sldMk cId="202594577" sldId="377"/>
        </pc:sldMkLst>
      </pc:sldChg>
      <pc:sldChg chg="addSp delSp modSp add mod">
        <pc:chgData name="Hasegawa Kodai" userId="56c302d6-31a1-4e47-80b0-58198ac5fca1" providerId="ADAL" clId="{790FA757-28C1-45D1-8452-5D819FA758F4}" dt="2023-06-23T03:59:07.394" v="3148" actId="208"/>
        <pc:sldMkLst>
          <pc:docMk/>
          <pc:sldMk cId="3005294193" sldId="378"/>
        </pc:sldMkLst>
        <pc:picChg chg="add del mod">
          <ac:chgData name="Hasegawa Kodai" userId="56c302d6-31a1-4e47-80b0-58198ac5fca1" providerId="ADAL" clId="{790FA757-28C1-45D1-8452-5D819FA758F4}" dt="2023-06-23T03:50:15.613" v="3137" actId="478"/>
          <ac:picMkLst>
            <pc:docMk/>
            <pc:sldMk cId="3005294193" sldId="378"/>
            <ac:picMk id="4" creationId="{E491D2C7-79CE-6ED3-FF34-A799E323509B}"/>
          </ac:picMkLst>
        </pc:picChg>
        <pc:picChg chg="add del mod">
          <ac:chgData name="Hasegawa Kodai" userId="56c302d6-31a1-4e47-80b0-58198ac5fca1" providerId="ADAL" clId="{790FA757-28C1-45D1-8452-5D819FA758F4}" dt="2023-06-23T03:58:52.882" v="3144" actId="478"/>
          <ac:picMkLst>
            <pc:docMk/>
            <pc:sldMk cId="3005294193" sldId="378"/>
            <ac:picMk id="7" creationId="{E51CAC09-4C03-C25B-D348-29F56F80D162}"/>
          </ac:picMkLst>
        </pc:picChg>
        <pc:picChg chg="add mod">
          <ac:chgData name="Hasegawa Kodai" userId="56c302d6-31a1-4e47-80b0-58198ac5fca1" providerId="ADAL" clId="{790FA757-28C1-45D1-8452-5D819FA758F4}" dt="2023-06-23T03:59:07.394" v="3148" actId="208"/>
          <ac:picMkLst>
            <pc:docMk/>
            <pc:sldMk cId="3005294193" sldId="378"/>
            <ac:picMk id="9" creationId="{C95C43EE-DCEF-189A-779D-667276FBBEA4}"/>
          </ac:picMkLst>
        </pc:picChg>
      </pc:sldChg>
      <pc:sldChg chg="addSp delSp modSp add mod">
        <pc:chgData name="Hasegawa Kodai" userId="56c302d6-31a1-4e47-80b0-58198ac5fca1" providerId="ADAL" clId="{790FA757-28C1-45D1-8452-5D819FA758F4}" dt="2023-06-23T04:53:55.709" v="4987" actId="478"/>
        <pc:sldMkLst>
          <pc:docMk/>
          <pc:sldMk cId="1050407970" sldId="379"/>
        </pc:sldMkLst>
        <pc:spChg chg="add del mod">
          <ac:chgData name="Hasegawa Kodai" userId="56c302d6-31a1-4e47-80b0-58198ac5fca1" providerId="ADAL" clId="{790FA757-28C1-45D1-8452-5D819FA758F4}" dt="2023-06-23T04:47:12.697" v="4943" actId="21"/>
          <ac:spMkLst>
            <pc:docMk/>
            <pc:sldMk cId="1050407970" sldId="379"/>
            <ac:spMk id="3" creationId="{BD10B303-6746-43F0-8CC1-64ADE70C4629}"/>
          </ac:spMkLst>
        </pc:spChg>
        <pc:spChg chg="add del mod">
          <ac:chgData name="Hasegawa Kodai" userId="56c302d6-31a1-4e47-80b0-58198ac5fca1" providerId="ADAL" clId="{790FA757-28C1-45D1-8452-5D819FA758F4}" dt="2023-06-23T04:47:12.697" v="4943" actId="21"/>
          <ac:spMkLst>
            <pc:docMk/>
            <pc:sldMk cId="1050407970" sldId="379"/>
            <ac:spMk id="6" creationId="{CEB858DD-D0E8-FB41-003E-455BF4E27564}"/>
          </ac:spMkLst>
        </pc:spChg>
        <pc:spChg chg="del">
          <ac:chgData name="Hasegawa Kodai" userId="56c302d6-31a1-4e47-80b0-58198ac5fca1" providerId="ADAL" clId="{790FA757-28C1-45D1-8452-5D819FA758F4}" dt="2023-06-23T04:04:50.331" v="3197" actId="478"/>
          <ac:spMkLst>
            <pc:docMk/>
            <pc:sldMk cId="1050407970" sldId="379"/>
            <ac:spMk id="7" creationId="{7BB97FE6-4034-AF13-1B75-9D47655707E7}"/>
          </ac:spMkLst>
        </pc:spChg>
        <pc:spChg chg="add del mod">
          <ac:chgData name="Hasegawa Kodai" userId="56c302d6-31a1-4e47-80b0-58198ac5fca1" providerId="ADAL" clId="{790FA757-28C1-45D1-8452-5D819FA758F4}" dt="2023-06-23T04:47:12.697" v="4943" actId="21"/>
          <ac:spMkLst>
            <pc:docMk/>
            <pc:sldMk cId="1050407970" sldId="379"/>
            <ac:spMk id="8" creationId="{C4F0B246-4E22-2DE0-004A-770B7082B0AA}"/>
          </ac:spMkLst>
        </pc:spChg>
        <pc:spChg chg="add del mod">
          <ac:chgData name="Hasegawa Kodai" userId="56c302d6-31a1-4e47-80b0-58198ac5fca1" providerId="ADAL" clId="{790FA757-28C1-45D1-8452-5D819FA758F4}" dt="2023-06-23T04:53:29.127" v="4981" actId="478"/>
          <ac:spMkLst>
            <pc:docMk/>
            <pc:sldMk cId="1050407970" sldId="379"/>
            <ac:spMk id="10" creationId="{970FFD37-503A-2769-A892-414209A4D9D5}"/>
          </ac:spMkLst>
        </pc:spChg>
        <pc:spChg chg="mod">
          <ac:chgData name="Hasegawa Kodai" userId="56c302d6-31a1-4e47-80b0-58198ac5fca1" providerId="ADAL" clId="{790FA757-28C1-45D1-8452-5D819FA758F4}" dt="2023-06-23T04:53:32.123" v="4982" actId="1076"/>
          <ac:spMkLst>
            <pc:docMk/>
            <pc:sldMk cId="1050407970" sldId="379"/>
            <ac:spMk id="12" creationId="{42EA020D-1D9D-E642-202C-3A76A2C76196}"/>
          </ac:spMkLst>
        </pc:spChg>
        <pc:picChg chg="del">
          <ac:chgData name="Hasegawa Kodai" userId="56c302d6-31a1-4e47-80b0-58198ac5fca1" providerId="ADAL" clId="{790FA757-28C1-45D1-8452-5D819FA758F4}" dt="2023-06-23T04:04:50.331" v="3197" actId="478"/>
          <ac:picMkLst>
            <pc:docMk/>
            <pc:sldMk cId="1050407970" sldId="379"/>
            <ac:picMk id="4" creationId="{5EE15956-7F8B-976D-6028-3FB4C427EE36}"/>
          </ac:picMkLst>
        </pc:picChg>
        <pc:picChg chg="add del mod">
          <ac:chgData name="Hasegawa Kodai" userId="56c302d6-31a1-4e47-80b0-58198ac5fca1" providerId="ADAL" clId="{790FA757-28C1-45D1-8452-5D819FA758F4}" dt="2023-06-23T04:53:55.709" v="4987" actId="478"/>
          <ac:picMkLst>
            <pc:docMk/>
            <pc:sldMk cId="1050407970" sldId="379"/>
            <ac:picMk id="9" creationId="{0869B07B-B4EA-6605-D6D0-E2EF5B773047}"/>
          </ac:picMkLst>
        </pc:picChg>
        <pc:picChg chg="mod">
          <ac:chgData name="Hasegawa Kodai" userId="56c302d6-31a1-4e47-80b0-58198ac5fca1" providerId="ADAL" clId="{790FA757-28C1-45D1-8452-5D819FA758F4}" dt="2023-06-23T04:53:42.469" v="4983" actId="1076"/>
          <ac:picMkLst>
            <pc:docMk/>
            <pc:sldMk cId="1050407970" sldId="379"/>
            <ac:picMk id="11" creationId="{52291065-5D49-38B8-4B07-95E72E3AECC2}"/>
          </ac:picMkLst>
        </pc:picChg>
        <pc:picChg chg="add del mod">
          <ac:chgData name="Hasegawa Kodai" userId="56c302d6-31a1-4e47-80b0-58198ac5fca1" providerId="ADAL" clId="{790FA757-28C1-45D1-8452-5D819FA758F4}" dt="2023-06-23T04:53:54.544" v="4986" actId="478"/>
          <ac:picMkLst>
            <pc:docMk/>
            <pc:sldMk cId="1050407970" sldId="379"/>
            <ac:picMk id="14" creationId="{D5FA7AB6-BE0A-A023-D932-EEA002DA2EC2}"/>
          </ac:picMkLst>
        </pc:picChg>
      </pc:sldChg>
      <pc:sldChg chg="addSp delSp modSp add mod">
        <pc:chgData name="Hasegawa Kodai" userId="56c302d6-31a1-4e47-80b0-58198ac5fca1" providerId="ADAL" clId="{790FA757-28C1-45D1-8452-5D819FA758F4}" dt="2023-06-23T06:06:57.413" v="5967" actId="1076"/>
        <pc:sldMkLst>
          <pc:docMk/>
          <pc:sldMk cId="1660289088" sldId="380"/>
        </pc:sldMkLst>
        <pc:spChg chg="del mod">
          <ac:chgData name="Hasegawa Kodai" userId="56c302d6-31a1-4e47-80b0-58198ac5fca1" providerId="ADAL" clId="{790FA757-28C1-45D1-8452-5D819FA758F4}" dt="2023-06-23T04:55:59.236" v="5021" actId="478"/>
          <ac:spMkLst>
            <pc:docMk/>
            <pc:sldMk cId="1660289088" sldId="380"/>
            <ac:spMk id="3" creationId="{BD10B303-6746-43F0-8CC1-64ADE70C4629}"/>
          </ac:spMkLst>
        </pc:spChg>
        <pc:spChg chg="del">
          <ac:chgData name="Hasegawa Kodai" userId="56c302d6-31a1-4e47-80b0-58198ac5fca1" providerId="ADAL" clId="{790FA757-28C1-45D1-8452-5D819FA758F4}" dt="2023-06-23T04:37:29.685" v="4249" actId="478"/>
          <ac:spMkLst>
            <pc:docMk/>
            <pc:sldMk cId="1660289088" sldId="380"/>
            <ac:spMk id="6" creationId="{CEB858DD-D0E8-FB41-003E-455BF4E27564}"/>
          </ac:spMkLst>
        </pc:spChg>
        <pc:spChg chg="del">
          <ac:chgData name="Hasegawa Kodai" userId="56c302d6-31a1-4e47-80b0-58198ac5fca1" providerId="ADAL" clId="{790FA757-28C1-45D1-8452-5D819FA758F4}" dt="2023-06-23T04:37:29.685" v="4249" actId="478"/>
          <ac:spMkLst>
            <pc:docMk/>
            <pc:sldMk cId="1660289088" sldId="380"/>
            <ac:spMk id="8" creationId="{C4F0B246-4E22-2DE0-004A-770B7082B0AA}"/>
          </ac:spMkLst>
        </pc:spChg>
        <pc:spChg chg="add mod">
          <ac:chgData name="Hasegawa Kodai" userId="56c302d6-31a1-4e47-80b0-58198ac5fca1" providerId="ADAL" clId="{790FA757-28C1-45D1-8452-5D819FA758F4}" dt="2023-06-23T06:05:29.020" v="5962" actId="1076"/>
          <ac:spMkLst>
            <pc:docMk/>
            <pc:sldMk cId="1660289088" sldId="380"/>
            <ac:spMk id="9" creationId="{26DEA15A-0096-42C8-2268-EE1E4D193FDE}"/>
          </ac:spMkLst>
        </pc:spChg>
        <pc:spChg chg="add mod">
          <ac:chgData name="Hasegawa Kodai" userId="56c302d6-31a1-4e47-80b0-58198ac5fca1" providerId="ADAL" clId="{790FA757-28C1-45D1-8452-5D819FA758F4}" dt="2023-06-23T06:05:32.701" v="5963" actId="1076"/>
          <ac:spMkLst>
            <pc:docMk/>
            <pc:sldMk cId="1660289088" sldId="380"/>
            <ac:spMk id="10" creationId="{E038B29D-3882-0C08-D5C3-54AF7131A89E}"/>
          </ac:spMkLst>
        </pc:spChg>
        <pc:spChg chg="del mod">
          <ac:chgData name="Hasegawa Kodai" userId="56c302d6-31a1-4e47-80b0-58198ac5fca1" providerId="ADAL" clId="{790FA757-28C1-45D1-8452-5D819FA758F4}" dt="2023-06-23T04:47:42.304" v="4953" actId="21"/>
          <ac:spMkLst>
            <pc:docMk/>
            <pc:sldMk cId="1660289088" sldId="380"/>
            <ac:spMk id="12" creationId="{42EA020D-1D9D-E642-202C-3A76A2C76196}"/>
          </ac:spMkLst>
        </pc:spChg>
        <pc:spChg chg="add del mod">
          <ac:chgData name="Hasegawa Kodai" userId="56c302d6-31a1-4e47-80b0-58198ac5fca1" providerId="ADAL" clId="{790FA757-28C1-45D1-8452-5D819FA758F4}" dt="2023-06-23T04:55:59.236" v="5021" actId="478"/>
          <ac:spMkLst>
            <pc:docMk/>
            <pc:sldMk cId="1660289088" sldId="380"/>
            <ac:spMk id="13" creationId="{F75B92F6-AECC-9EA0-0195-4096314D8C12}"/>
          </ac:spMkLst>
        </pc:spChg>
        <pc:picChg chg="add del mod">
          <ac:chgData name="Hasegawa Kodai" userId="56c302d6-31a1-4e47-80b0-58198ac5fca1" providerId="ADAL" clId="{790FA757-28C1-45D1-8452-5D819FA758F4}" dt="2023-06-23T04:47:15.421" v="4945" actId="21"/>
          <ac:picMkLst>
            <pc:docMk/>
            <pc:sldMk cId="1660289088" sldId="380"/>
            <ac:picMk id="7" creationId="{77A285A4-F4BC-8FD0-CBC0-39FA3C9BFFFE}"/>
          </ac:picMkLst>
        </pc:picChg>
        <pc:picChg chg="del">
          <ac:chgData name="Hasegawa Kodai" userId="56c302d6-31a1-4e47-80b0-58198ac5fca1" providerId="ADAL" clId="{790FA757-28C1-45D1-8452-5D819FA758F4}" dt="2023-06-23T04:46:29.301" v="4930" actId="478"/>
          <ac:picMkLst>
            <pc:docMk/>
            <pc:sldMk cId="1660289088" sldId="380"/>
            <ac:picMk id="11" creationId="{52291065-5D49-38B8-4B07-95E72E3AECC2}"/>
          </ac:picMkLst>
        </pc:picChg>
        <pc:picChg chg="add mod">
          <ac:chgData name="Hasegawa Kodai" userId="56c302d6-31a1-4e47-80b0-58198ac5fca1" providerId="ADAL" clId="{790FA757-28C1-45D1-8452-5D819FA758F4}" dt="2023-06-23T06:05:23.362" v="5960" actId="1076"/>
          <ac:picMkLst>
            <pc:docMk/>
            <pc:sldMk cId="1660289088" sldId="380"/>
            <ac:picMk id="15" creationId="{D7A5ED18-8B1D-4D91-C314-86A2B5D0D9AD}"/>
          </ac:picMkLst>
        </pc:picChg>
        <pc:picChg chg="add mod">
          <ac:chgData name="Hasegawa Kodai" userId="56c302d6-31a1-4e47-80b0-58198ac5fca1" providerId="ADAL" clId="{790FA757-28C1-45D1-8452-5D819FA758F4}" dt="2023-06-23T06:06:57.413" v="5967" actId="1076"/>
          <ac:picMkLst>
            <pc:docMk/>
            <pc:sldMk cId="1660289088" sldId="380"/>
            <ac:picMk id="17" creationId="{3C2377D2-2201-BF01-6772-16D99B9F5CB4}"/>
          </ac:picMkLst>
        </pc:picChg>
      </pc:sldChg>
      <pc:sldChg chg="add del">
        <pc:chgData name="Hasegawa Kodai" userId="56c302d6-31a1-4e47-80b0-58198ac5fca1" providerId="ADAL" clId="{790FA757-28C1-45D1-8452-5D819FA758F4}" dt="2023-06-23T04:52:42.838" v="4973" actId="47"/>
        <pc:sldMkLst>
          <pc:docMk/>
          <pc:sldMk cId="627326696" sldId="381"/>
        </pc:sldMkLst>
      </pc:sldChg>
      <pc:sldChg chg="delSp modSp add mod">
        <pc:chgData name="Hasegawa Kodai" userId="56c302d6-31a1-4e47-80b0-58198ac5fca1" providerId="ADAL" clId="{790FA757-28C1-45D1-8452-5D819FA758F4}" dt="2023-06-23T04:54:33.128" v="5002" actId="1037"/>
        <pc:sldMkLst>
          <pc:docMk/>
          <pc:sldMk cId="1200059958" sldId="381"/>
        </pc:sldMkLst>
        <pc:spChg chg="mod">
          <ac:chgData name="Hasegawa Kodai" userId="56c302d6-31a1-4e47-80b0-58198ac5fca1" providerId="ADAL" clId="{790FA757-28C1-45D1-8452-5D819FA758F4}" dt="2023-06-23T04:54:01.524" v="4991"/>
          <ac:spMkLst>
            <pc:docMk/>
            <pc:sldMk cId="1200059958" sldId="381"/>
            <ac:spMk id="12" creationId="{42EA020D-1D9D-E642-202C-3A76A2C76196}"/>
          </ac:spMkLst>
        </pc:spChg>
        <pc:picChg chg="mod">
          <ac:chgData name="Hasegawa Kodai" userId="56c302d6-31a1-4e47-80b0-58198ac5fca1" providerId="ADAL" clId="{790FA757-28C1-45D1-8452-5D819FA758F4}" dt="2023-06-23T04:54:33.128" v="5002" actId="1037"/>
          <ac:picMkLst>
            <pc:docMk/>
            <pc:sldMk cId="1200059958" sldId="381"/>
            <ac:picMk id="9" creationId="{0869B07B-B4EA-6605-D6D0-E2EF5B773047}"/>
          </ac:picMkLst>
        </pc:picChg>
        <pc:picChg chg="del">
          <ac:chgData name="Hasegawa Kodai" userId="56c302d6-31a1-4e47-80b0-58198ac5fca1" providerId="ADAL" clId="{790FA757-28C1-45D1-8452-5D819FA758F4}" dt="2023-06-23T04:54:05.018" v="4993" actId="478"/>
          <ac:picMkLst>
            <pc:docMk/>
            <pc:sldMk cId="1200059958" sldId="381"/>
            <ac:picMk id="11" creationId="{52291065-5D49-38B8-4B07-95E72E3AECC2}"/>
          </ac:picMkLst>
        </pc:picChg>
        <pc:picChg chg="del">
          <ac:chgData name="Hasegawa Kodai" userId="56c302d6-31a1-4e47-80b0-58198ac5fca1" providerId="ADAL" clId="{790FA757-28C1-45D1-8452-5D819FA758F4}" dt="2023-06-23T04:54:03.170" v="4992" actId="478"/>
          <ac:picMkLst>
            <pc:docMk/>
            <pc:sldMk cId="1200059958" sldId="381"/>
            <ac:picMk id="14" creationId="{D5FA7AB6-BE0A-A023-D932-EEA002DA2EC2}"/>
          </ac:picMkLst>
        </pc:picChg>
      </pc:sldChg>
      <pc:sldChg chg="delSp modSp add mod">
        <pc:chgData name="Hasegawa Kodai" userId="56c302d6-31a1-4e47-80b0-58198ac5fca1" providerId="ADAL" clId="{790FA757-28C1-45D1-8452-5D819FA758F4}" dt="2023-06-23T04:55:20.313" v="5013"/>
        <pc:sldMkLst>
          <pc:docMk/>
          <pc:sldMk cId="2254872485" sldId="382"/>
        </pc:sldMkLst>
        <pc:spChg chg="mod ord">
          <ac:chgData name="Hasegawa Kodai" userId="56c302d6-31a1-4e47-80b0-58198ac5fca1" providerId="ADAL" clId="{790FA757-28C1-45D1-8452-5D819FA758F4}" dt="2023-06-23T04:55:20.313" v="5013"/>
          <ac:spMkLst>
            <pc:docMk/>
            <pc:sldMk cId="2254872485" sldId="382"/>
            <ac:spMk id="12" creationId="{42EA020D-1D9D-E642-202C-3A76A2C76196}"/>
          </ac:spMkLst>
        </pc:spChg>
        <pc:picChg chg="del">
          <ac:chgData name="Hasegawa Kodai" userId="56c302d6-31a1-4e47-80b0-58198ac5fca1" providerId="ADAL" clId="{790FA757-28C1-45D1-8452-5D819FA758F4}" dt="2023-06-23T04:54:51.649" v="5004" actId="478"/>
          <ac:picMkLst>
            <pc:docMk/>
            <pc:sldMk cId="2254872485" sldId="382"/>
            <ac:picMk id="9" creationId="{0869B07B-B4EA-6605-D6D0-E2EF5B773047}"/>
          </ac:picMkLst>
        </pc:picChg>
        <pc:picChg chg="del">
          <ac:chgData name="Hasegawa Kodai" userId="56c302d6-31a1-4e47-80b0-58198ac5fca1" providerId="ADAL" clId="{790FA757-28C1-45D1-8452-5D819FA758F4}" dt="2023-06-23T04:55:04.437" v="5008" actId="478"/>
          <ac:picMkLst>
            <pc:docMk/>
            <pc:sldMk cId="2254872485" sldId="382"/>
            <ac:picMk id="11" creationId="{52291065-5D49-38B8-4B07-95E72E3AECC2}"/>
          </ac:picMkLst>
        </pc:picChg>
        <pc:picChg chg="mod">
          <ac:chgData name="Hasegawa Kodai" userId="56c302d6-31a1-4e47-80b0-58198ac5fca1" providerId="ADAL" clId="{790FA757-28C1-45D1-8452-5D819FA758F4}" dt="2023-06-23T04:55:02.123" v="5007" actId="1035"/>
          <ac:picMkLst>
            <pc:docMk/>
            <pc:sldMk cId="2254872485" sldId="382"/>
            <ac:picMk id="14" creationId="{D5FA7AB6-BE0A-A023-D932-EEA002DA2EC2}"/>
          </ac:picMkLst>
        </pc:picChg>
      </pc:sldChg>
      <pc:sldChg chg="addSp delSp modSp add mod">
        <pc:chgData name="Hasegawa Kodai" userId="56c302d6-31a1-4e47-80b0-58198ac5fca1" providerId="ADAL" clId="{790FA757-28C1-45D1-8452-5D819FA758F4}" dt="2023-06-23T06:12:18.879" v="5988" actId="1076"/>
        <pc:sldMkLst>
          <pc:docMk/>
          <pc:sldMk cId="3766510654" sldId="383"/>
        </pc:sldMkLst>
        <pc:spChg chg="add del mod">
          <ac:chgData name="Hasegawa Kodai" userId="56c302d6-31a1-4e47-80b0-58198ac5fca1" providerId="ADAL" clId="{790FA757-28C1-45D1-8452-5D819FA758F4}" dt="2023-06-23T04:56:17.756" v="5025" actId="1076"/>
          <ac:spMkLst>
            <pc:docMk/>
            <pc:sldMk cId="3766510654" sldId="383"/>
            <ac:spMk id="3" creationId="{BD10B303-6746-43F0-8CC1-64ADE70C4629}"/>
          </ac:spMkLst>
        </pc:spChg>
        <pc:spChg chg="del">
          <ac:chgData name="Hasegawa Kodai" userId="56c302d6-31a1-4e47-80b0-58198ac5fca1" providerId="ADAL" clId="{790FA757-28C1-45D1-8452-5D819FA758F4}" dt="2023-06-23T04:55:56.399" v="5020" actId="478"/>
          <ac:spMkLst>
            <pc:docMk/>
            <pc:sldMk cId="3766510654" sldId="383"/>
            <ac:spMk id="9" creationId="{26DEA15A-0096-42C8-2268-EE1E4D193FDE}"/>
          </ac:spMkLst>
        </pc:spChg>
        <pc:spChg chg="del">
          <ac:chgData name="Hasegawa Kodai" userId="56c302d6-31a1-4e47-80b0-58198ac5fca1" providerId="ADAL" clId="{790FA757-28C1-45D1-8452-5D819FA758F4}" dt="2023-06-23T04:55:56.399" v="5020" actId="478"/>
          <ac:spMkLst>
            <pc:docMk/>
            <pc:sldMk cId="3766510654" sldId="383"/>
            <ac:spMk id="10" creationId="{E038B29D-3882-0C08-D5C3-54AF7131A89E}"/>
          </ac:spMkLst>
        </pc:spChg>
        <pc:spChg chg="add del mod">
          <ac:chgData name="Hasegawa Kodai" userId="56c302d6-31a1-4e47-80b0-58198ac5fca1" providerId="ADAL" clId="{790FA757-28C1-45D1-8452-5D819FA758F4}" dt="2023-06-23T06:12:18.879" v="5988" actId="1076"/>
          <ac:spMkLst>
            <pc:docMk/>
            <pc:sldMk cId="3766510654" sldId="383"/>
            <ac:spMk id="13" creationId="{F75B92F6-AECC-9EA0-0195-4096314D8C12}"/>
          </ac:spMkLst>
        </pc:spChg>
        <pc:picChg chg="add mod">
          <ac:chgData name="Hasegawa Kodai" userId="56c302d6-31a1-4e47-80b0-58198ac5fca1" providerId="ADAL" clId="{790FA757-28C1-45D1-8452-5D819FA758F4}" dt="2023-06-23T06:12:12.915" v="5987" actId="1076"/>
          <ac:picMkLst>
            <pc:docMk/>
            <pc:sldMk cId="3766510654" sldId="383"/>
            <ac:picMk id="6" creationId="{E4DD4B58-A9D2-1FD6-D127-E28E1778282A}"/>
          </ac:picMkLst>
        </pc:picChg>
        <pc:picChg chg="add mod">
          <ac:chgData name="Hasegawa Kodai" userId="56c302d6-31a1-4e47-80b0-58198ac5fca1" providerId="ADAL" clId="{790FA757-28C1-45D1-8452-5D819FA758F4}" dt="2023-06-23T06:12:12.915" v="5987" actId="1076"/>
          <ac:picMkLst>
            <pc:docMk/>
            <pc:sldMk cId="3766510654" sldId="383"/>
            <ac:picMk id="8" creationId="{7F8D8FAF-A56E-68A1-AAC2-B8E04535970F}"/>
          </ac:picMkLst>
        </pc:picChg>
        <pc:picChg chg="add mod">
          <ac:chgData name="Hasegawa Kodai" userId="56c302d6-31a1-4e47-80b0-58198ac5fca1" providerId="ADAL" clId="{790FA757-28C1-45D1-8452-5D819FA758F4}" dt="2023-06-23T06:12:12.915" v="5987" actId="1076"/>
          <ac:picMkLst>
            <pc:docMk/>
            <pc:sldMk cId="3766510654" sldId="383"/>
            <ac:picMk id="12" creationId="{C189FCB5-0BE2-4AAA-6891-3695449475E2}"/>
          </ac:picMkLst>
        </pc:picChg>
      </pc:sldChg>
      <pc:sldChg chg="addSp delSp modSp add mod">
        <pc:chgData name="Hasegawa Kodai" userId="56c302d6-31a1-4e47-80b0-58198ac5fca1" providerId="ADAL" clId="{790FA757-28C1-45D1-8452-5D819FA758F4}" dt="2023-06-26T00:52:46.363" v="7471" actId="1035"/>
        <pc:sldMkLst>
          <pc:docMk/>
          <pc:sldMk cId="3461757238" sldId="384"/>
        </pc:sldMkLst>
        <pc:spChg chg="mod">
          <ac:chgData name="Hasegawa Kodai" userId="56c302d6-31a1-4e47-80b0-58198ac5fca1" providerId="ADAL" clId="{790FA757-28C1-45D1-8452-5D819FA758F4}" dt="2023-06-23T05:58:15.173" v="5905"/>
          <ac:spMkLst>
            <pc:docMk/>
            <pc:sldMk cId="3461757238" sldId="384"/>
            <ac:spMk id="2" creationId="{2ABE1497-970E-4042-9265-16DD154B377C}"/>
          </ac:spMkLst>
        </pc:spChg>
        <pc:spChg chg="del">
          <ac:chgData name="Hasegawa Kodai" userId="56c302d6-31a1-4e47-80b0-58198ac5fca1" providerId="ADAL" clId="{790FA757-28C1-45D1-8452-5D819FA758F4}" dt="2023-06-23T05:58:17.483" v="5906" actId="478"/>
          <ac:spMkLst>
            <pc:docMk/>
            <pc:sldMk cId="3461757238" sldId="384"/>
            <ac:spMk id="3" creationId="{BD10B303-6746-43F0-8CC1-64ADE70C4629}"/>
          </ac:spMkLst>
        </pc:spChg>
        <pc:spChg chg="add mod">
          <ac:chgData name="Hasegawa Kodai" userId="56c302d6-31a1-4e47-80b0-58198ac5fca1" providerId="ADAL" clId="{790FA757-28C1-45D1-8452-5D819FA758F4}" dt="2023-06-23T06:00:46.578" v="5957"/>
          <ac:spMkLst>
            <pc:docMk/>
            <pc:sldMk cId="3461757238" sldId="384"/>
            <ac:spMk id="8" creationId="{9685CAA1-D246-4DD8-9AD4-A98B7608706A}"/>
          </ac:spMkLst>
        </pc:spChg>
        <pc:spChg chg="del">
          <ac:chgData name="Hasegawa Kodai" userId="56c302d6-31a1-4e47-80b0-58198ac5fca1" providerId="ADAL" clId="{790FA757-28C1-45D1-8452-5D819FA758F4}" dt="2023-06-23T05:58:17.483" v="5906" actId="478"/>
          <ac:spMkLst>
            <pc:docMk/>
            <pc:sldMk cId="3461757238" sldId="384"/>
            <ac:spMk id="13" creationId="{F75B92F6-AECC-9EA0-0195-4096314D8C12}"/>
          </ac:spMkLst>
        </pc:spChg>
        <pc:picChg chg="add del mod ord">
          <ac:chgData name="Hasegawa Kodai" userId="56c302d6-31a1-4e47-80b0-58198ac5fca1" providerId="ADAL" clId="{790FA757-28C1-45D1-8452-5D819FA758F4}" dt="2023-06-23T05:59:24.011" v="5921" actId="478"/>
          <ac:picMkLst>
            <pc:docMk/>
            <pc:sldMk cId="3461757238" sldId="384"/>
            <ac:picMk id="4" creationId="{CB20865E-AB30-372E-2B31-32AF2416EE58}"/>
          </ac:picMkLst>
        </pc:picChg>
        <pc:picChg chg="add mod ord modCrop">
          <ac:chgData name="Hasegawa Kodai" userId="56c302d6-31a1-4e47-80b0-58198ac5fca1" providerId="ADAL" clId="{790FA757-28C1-45D1-8452-5D819FA758F4}" dt="2023-06-26T00:52:46.363" v="7471" actId="1035"/>
          <ac:picMkLst>
            <pc:docMk/>
            <pc:sldMk cId="3461757238" sldId="384"/>
            <ac:picMk id="6" creationId="{AC6EAC4E-3D7F-6A90-3E17-4960E8F7A2CC}"/>
          </ac:picMkLst>
        </pc:picChg>
      </pc:sldChg>
      <pc:sldChg chg="modSp add mod ord">
        <pc:chgData name="Hasegawa Kodai" userId="56c302d6-31a1-4e47-80b0-58198ac5fca1" providerId="ADAL" clId="{790FA757-28C1-45D1-8452-5D819FA758F4}" dt="2023-06-26T00:58:33.041" v="7510"/>
        <pc:sldMkLst>
          <pc:docMk/>
          <pc:sldMk cId="560732745" sldId="385"/>
        </pc:sldMkLst>
        <pc:spChg chg="mod">
          <ac:chgData name="Hasegawa Kodai" userId="56c302d6-31a1-4e47-80b0-58198ac5fca1" providerId="ADAL" clId="{790FA757-28C1-45D1-8452-5D819FA758F4}" dt="2023-06-26T00:57:51.500" v="7508"/>
          <ac:spMkLst>
            <pc:docMk/>
            <pc:sldMk cId="560732745" sldId="385"/>
            <ac:spMk id="2" creationId="{2256746E-80E8-4E03-AD79-9CC31BFA748E}"/>
          </ac:spMkLst>
        </pc:spChg>
      </pc:sldChg>
      <pc:sldChg chg="add del">
        <pc:chgData name="Hasegawa Kodai" userId="56c302d6-31a1-4e47-80b0-58198ac5fca1" providerId="ADAL" clId="{790FA757-28C1-45D1-8452-5D819FA758F4}" dt="2023-06-23T05:59:04.180" v="5916"/>
        <pc:sldMkLst>
          <pc:docMk/>
          <pc:sldMk cId="1477219648" sldId="385"/>
        </pc:sldMkLst>
      </pc:sldChg>
      <pc:sldChg chg="modSp add mod">
        <pc:chgData name="Hasegawa Kodai" userId="56c302d6-31a1-4e47-80b0-58198ac5fca1" providerId="ADAL" clId="{790FA757-28C1-45D1-8452-5D819FA758F4}" dt="2023-06-26T01:07:27.931" v="7556"/>
        <pc:sldMkLst>
          <pc:docMk/>
          <pc:sldMk cId="2919583296" sldId="386"/>
        </pc:sldMkLst>
        <pc:spChg chg="mod">
          <ac:chgData name="Hasegawa Kodai" userId="56c302d6-31a1-4e47-80b0-58198ac5fca1" providerId="ADAL" clId="{790FA757-28C1-45D1-8452-5D819FA758F4}" dt="2023-06-26T01:07:27.931" v="7556"/>
          <ac:spMkLst>
            <pc:docMk/>
            <pc:sldMk cId="2919583296" sldId="386"/>
            <ac:spMk id="2" creationId="{2256746E-80E8-4E03-AD79-9CC31BFA748E}"/>
          </ac:spMkLst>
        </pc:spChg>
      </pc:sldChg>
      <pc:sldMasterChg chg="addSp delSp modSp mod modSldLayout">
        <pc:chgData name="Hasegawa Kodai" userId="56c302d6-31a1-4e47-80b0-58198ac5fca1" providerId="ADAL" clId="{790FA757-28C1-45D1-8452-5D819FA758F4}" dt="2023-06-23T07:20:40.556" v="6321" actId="167"/>
        <pc:sldMasterMkLst>
          <pc:docMk/>
          <pc:sldMasterMk cId="905265641" sldId="2147483774"/>
        </pc:sldMasterMkLst>
        <pc:spChg chg="add del">
          <ac:chgData name="Hasegawa Kodai" userId="56c302d6-31a1-4e47-80b0-58198ac5fca1" providerId="ADAL" clId="{790FA757-28C1-45D1-8452-5D819FA758F4}" dt="2023-06-23T07:17:50.445" v="6304" actId="478"/>
          <ac:spMkLst>
            <pc:docMk/>
            <pc:sldMasterMk cId="905265641" sldId="2147483774"/>
            <ac:spMk id="7" creationId="{00000000-0000-0000-0000-000000000000}"/>
          </ac:spMkLst>
        </pc:spChg>
        <pc:spChg chg="add del">
          <ac:chgData name="Hasegawa Kodai" userId="56c302d6-31a1-4e47-80b0-58198ac5fca1" providerId="ADAL" clId="{790FA757-28C1-45D1-8452-5D819FA758F4}" dt="2023-06-23T07:17:51.987" v="6305" actId="478"/>
          <ac:spMkLst>
            <pc:docMk/>
            <pc:sldMasterMk cId="905265641" sldId="2147483774"/>
            <ac:spMk id="9" creationId="{00000000-0000-0000-0000-000000000000}"/>
          </ac:spMkLst>
        </pc:spChg>
        <pc:cxnChg chg="del mod">
          <ac:chgData name="Hasegawa Kodai" userId="56c302d6-31a1-4e47-80b0-58198ac5fca1" providerId="ADAL" clId="{790FA757-28C1-45D1-8452-5D819FA758F4}" dt="2023-06-23T01:54:32.574" v="1493" actId="478"/>
          <ac:cxnSpMkLst>
            <pc:docMk/>
            <pc:sldMasterMk cId="905265641" sldId="2147483774"/>
            <ac:cxnSpMk id="10" creationId="{00000000-0000-0000-0000-000000000000}"/>
          </ac:cxnSpMkLst>
        </pc:cxnChg>
        <pc:sldLayoutChg chg="delSp mod">
          <pc:chgData name="Hasegawa Kodai" userId="56c302d6-31a1-4e47-80b0-58198ac5fca1" providerId="ADAL" clId="{790FA757-28C1-45D1-8452-5D819FA758F4}" dt="2023-06-23T07:17:46.992" v="6303" actId="478"/>
          <pc:sldLayoutMkLst>
            <pc:docMk/>
            <pc:sldMasterMk cId="905265641" sldId="2147483774"/>
            <pc:sldLayoutMk cId="393431177" sldId="2147483775"/>
          </pc:sldLayoutMkLst>
          <pc:spChg chg="del">
            <ac:chgData name="Hasegawa Kodai" userId="56c302d6-31a1-4e47-80b0-58198ac5fca1" providerId="ADAL" clId="{790FA757-28C1-45D1-8452-5D819FA758F4}" dt="2023-06-23T07:17:46.992" v="6303" actId="478"/>
            <ac:spMkLst>
              <pc:docMk/>
              <pc:sldMasterMk cId="905265641" sldId="2147483774"/>
              <pc:sldLayoutMk cId="393431177" sldId="2147483775"/>
              <ac:spMk id="7" creationId="{00000000-0000-0000-0000-000000000000}"/>
            </ac:spMkLst>
          </pc:spChg>
          <pc:spChg chg="del">
            <ac:chgData name="Hasegawa Kodai" userId="56c302d6-31a1-4e47-80b0-58198ac5fca1" providerId="ADAL" clId="{790FA757-28C1-45D1-8452-5D819FA758F4}" dt="2023-06-23T07:17:45.489" v="6302" actId="478"/>
            <ac:spMkLst>
              <pc:docMk/>
              <pc:sldMasterMk cId="905265641" sldId="2147483774"/>
              <pc:sldLayoutMk cId="393431177" sldId="2147483775"/>
              <ac:spMk id="8" creationId="{00000000-0000-0000-0000-000000000000}"/>
            </ac:spMkLst>
          </pc:spChg>
        </pc:sldLayoutChg>
        <pc:sldLayoutChg chg="addSp modSp mod setBg">
          <pc:chgData name="Hasegawa Kodai" userId="56c302d6-31a1-4e47-80b0-58198ac5fca1" providerId="ADAL" clId="{790FA757-28C1-45D1-8452-5D819FA758F4}" dt="2023-06-23T07:19:55.419" v="6319" actId="14100"/>
          <pc:sldLayoutMkLst>
            <pc:docMk/>
            <pc:sldMasterMk cId="905265641" sldId="2147483774"/>
            <pc:sldLayoutMk cId="1344825363" sldId="2147483776"/>
          </pc:sldLayoutMkLst>
          <pc:spChg chg="mod">
            <ac:chgData name="Hasegawa Kodai" userId="56c302d6-31a1-4e47-80b0-58198ac5fca1" providerId="ADAL" clId="{790FA757-28C1-45D1-8452-5D819FA758F4}" dt="2023-06-23T01:53:54.647" v="1487" actId="1076"/>
            <ac:spMkLst>
              <pc:docMk/>
              <pc:sldMasterMk cId="905265641" sldId="2147483774"/>
              <pc:sldLayoutMk cId="1344825363" sldId="2147483776"/>
              <ac:spMk id="2" creationId="{00000000-0000-0000-0000-000000000000}"/>
            </ac:spMkLst>
          </pc:spChg>
          <pc:spChg chg="mod">
            <ac:chgData name="Hasegawa Kodai" userId="56c302d6-31a1-4e47-80b0-58198ac5fca1" providerId="ADAL" clId="{790FA757-28C1-45D1-8452-5D819FA758F4}" dt="2023-06-23T01:53:55.131" v="1488" actId="1076"/>
            <ac:spMkLst>
              <pc:docMk/>
              <pc:sldMasterMk cId="905265641" sldId="2147483774"/>
              <pc:sldLayoutMk cId="1344825363" sldId="2147483776"/>
              <ac:spMk id="3" creationId="{00000000-0000-0000-0000-000000000000}"/>
            </ac:spMkLst>
          </pc:spChg>
          <pc:picChg chg="add mod ord">
            <ac:chgData name="Hasegawa Kodai" userId="56c302d6-31a1-4e47-80b0-58198ac5fca1" providerId="ADAL" clId="{790FA757-28C1-45D1-8452-5D819FA758F4}" dt="2023-06-23T07:19:55.419" v="6319" actId="14100"/>
            <ac:picMkLst>
              <pc:docMk/>
              <pc:sldMasterMk cId="905265641" sldId="2147483774"/>
              <pc:sldLayoutMk cId="1344825363" sldId="2147483776"/>
              <ac:picMk id="8" creationId="{B124C7B3-EEC0-6F56-F3F8-8EAEAD1402D0}"/>
            </ac:picMkLst>
          </pc:picChg>
        </pc:sldLayoutChg>
        <pc:sldLayoutChg chg="addSp delSp modSp mod">
          <pc:chgData name="Hasegawa Kodai" userId="56c302d6-31a1-4e47-80b0-58198ac5fca1" providerId="ADAL" clId="{790FA757-28C1-45D1-8452-5D819FA758F4}" dt="2023-06-23T07:19:02.219" v="6317" actId="14100"/>
          <pc:sldLayoutMkLst>
            <pc:docMk/>
            <pc:sldMasterMk cId="905265641" sldId="2147483774"/>
            <pc:sldLayoutMk cId="785032790" sldId="2147483777"/>
          </pc:sldLayoutMkLst>
          <pc:spChg chg="mod">
            <ac:chgData name="Hasegawa Kodai" userId="56c302d6-31a1-4e47-80b0-58198ac5fca1" providerId="ADAL" clId="{790FA757-28C1-45D1-8452-5D819FA758F4}" dt="2023-06-23T03:30:42.945" v="3089" actId="1076"/>
            <ac:spMkLst>
              <pc:docMk/>
              <pc:sldMasterMk cId="905265641" sldId="2147483774"/>
              <pc:sldLayoutMk cId="785032790" sldId="2147483777"/>
              <ac:spMk id="2" creationId="{00000000-0000-0000-0000-000000000000}"/>
            </ac:spMkLst>
          </pc:spChg>
          <pc:spChg chg="del">
            <ac:chgData name="Hasegawa Kodai" userId="56c302d6-31a1-4e47-80b0-58198ac5fca1" providerId="ADAL" clId="{790FA757-28C1-45D1-8452-5D819FA758F4}" dt="2023-06-23T07:17:56.597" v="6306" actId="478"/>
            <ac:spMkLst>
              <pc:docMk/>
              <pc:sldMasterMk cId="905265641" sldId="2147483774"/>
              <pc:sldLayoutMk cId="785032790" sldId="2147483777"/>
              <ac:spMk id="7" creationId="{00000000-0000-0000-0000-000000000000}"/>
            </ac:spMkLst>
          </pc:spChg>
          <pc:spChg chg="del">
            <ac:chgData name="Hasegawa Kodai" userId="56c302d6-31a1-4e47-80b0-58198ac5fca1" providerId="ADAL" clId="{790FA757-28C1-45D1-8452-5D819FA758F4}" dt="2023-06-23T07:17:58.066" v="6307" actId="478"/>
            <ac:spMkLst>
              <pc:docMk/>
              <pc:sldMasterMk cId="905265641" sldId="2147483774"/>
              <pc:sldLayoutMk cId="785032790" sldId="2147483777"/>
              <ac:spMk id="8" creationId="{00000000-0000-0000-0000-000000000000}"/>
            </ac:spMkLst>
          </pc:spChg>
          <pc:picChg chg="add mod">
            <ac:chgData name="Hasegawa Kodai" userId="56c302d6-31a1-4e47-80b0-58198ac5fca1" providerId="ADAL" clId="{790FA757-28C1-45D1-8452-5D819FA758F4}" dt="2023-06-23T07:19:02.219" v="6317" actId="14100"/>
            <ac:picMkLst>
              <pc:docMk/>
              <pc:sldMasterMk cId="905265641" sldId="2147483774"/>
              <pc:sldLayoutMk cId="785032790" sldId="2147483777"/>
              <ac:picMk id="11" creationId="{F5F36111-4BB6-2FCD-FA63-88F48579AF13}"/>
            </ac:picMkLst>
          </pc:picChg>
          <pc:cxnChg chg="mod">
            <ac:chgData name="Hasegawa Kodai" userId="56c302d6-31a1-4e47-80b0-58198ac5fca1" providerId="ADAL" clId="{790FA757-28C1-45D1-8452-5D819FA758F4}" dt="2023-06-23T03:30:49.248" v="3090" actId="1076"/>
            <ac:cxnSpMkLst>
              <pc:docMk/>
              <pc:sldMasterMk cId="905265641" sldId="2147483774"/>
              <pc:sldLayoutMk cId="785032790" sldId="2147483777"/>
              <ac:cxnSpMk id="9" creationId="{00000000-0000-0000-0000-000000000000}"/>
            </ac:cxnSpMkLst>
          </pc:cxnChg>
        </pc:sldLayoutChg>
        <pc:sldLayoutChg chg="addSp modSp mod">
          <pc:chgData name="Hasegawa Kodai" userId="56c302d6-31a1-4e47-80b0-58198ac5fca1" providerId="ADAL" clId="{790FA757-28C1-45D1-8452-5D819FA758F4}" dt="2023-06-23T07:20:40.556" v="6321" actId="167"/>
          <pc:sldLayoutMkLst>
            <pc:docMk/>
            <pc:sldMasterMk cId="905265641" sldId="2147483774"/>
            <pc:sldLayoutMk cId="769961265" sldId="2147483780"/>
          </pc:sldLayoutMkLst>
          <pc:picChg chg="add mod ord">
            <ac:chgData name="Hasegawa Kodai" userId="56c302d6-31a1-4e47-80b0-58198ac5fca1" providerId="ADAL" clId="{790FA757-28C1-45D1-8452-5D819FA758F4}" dt="2023-06-23T07:20:40.556" v="6321" actId="167"/>
            <ac:picMkLst>
              <pc:docMk/>
              <pc:sldMasterMk cId="905265641" sldId="2147483774"/>
              <pc:sldLayoutMk cId="769961265" sldId="2147483780"/>
              <ac:picMk id="6" creationId="{5EC44DEB-0EF4-12BD-97D8-BB253633ABB0}"/>
            </ac:picMkLst>
          </pc:picChg>
        </pc:sldLayoutChg>
      </pc:sldMasterChg>
    </pc:docChg>
  </pc:docChgLst>
  <pc:docChgLst>
    <pc:chgData name="Hasegawa Kodai" userId="56c302d6-31a1-4e47-80b0-58198ac5fca1" providerId="ADAL" clId="{D99D0988-4085-4977-96EA-850C66291DF1}"/>
    <pc:docChg chg="undo redo custSel addSld modSld modMainMaster">
      <pc:chgData name="Hasegawa Kodai" userId="56c302d6-31a1-4e47-80b0-58198ac5fca1" providerId="ADAL" clId="{D99D0988-4085-4977-96EA-850C66291DF1}" dt="2023-07-10T08:11:53.885" v="682" actId="208"/>
      <pc:docMkLst>
        <pc:docMk/>
      </pc:docMkLst>
      <pc:sldChg chg="modNotesTx">
        <pc:chgData name="Hasegawa Kodai" userId="56c302d6-31a1-4e47-80b0-58198ac5fca1" providerId="ADAL" clId="{D99D0988-4085-4977-96EA-850C66291DF1}" dt="2023-07-06T08:40:22.743" v="0" actId="20577"/>
        <pc:sldMkLst>
          <pc:docMk/>
          <pc:sldMk cId="2270728367" sldId="256"/>
        </pc:sldMkLst>
      </pc:sldChg>
      <pc:sldChg chg="modSp mod">
        <pc:chgData name="Hasegawa Kodai" userId="56c302d6-31a1-4e47-80b0-58198ac5fca1" providerId="ADAL" clId="{D99D0988-4085-4977-96EA-850C66291DF1}" dt="2023-07-10T03:19:05.683" v="632" actId="20577"/>
        <pc:sldMkLst>
          <pc:docMk/>
          <pc:sldMk cId="182356633" sldId="287"/>
        </pc:sldMkLst>
        <pc:graphicFrameChg chg="modGraphic">
          <ac:chgData name="Hasegawa Kodai" userId="56c302d6-31a1-4e47-80b0-58198ac5fca1" providerId="ADAL" clId="{D99D0988-4085-4977-96EA-850C66291DF1}" dt="2023-07-10T03:19:05.683" v="632" actId="20577"/>
          <ac:graphicFrameMkLst>
            <pc:docMk/>
            <pc:sldMk cId="182356633" sldId="287"/>
            <ac:graphicFrameMk id="3" creationId="{BEF4D563-AA31-5819-913B-DF7CB83D2C3B}"/>
          </ac:graphicFrameMkLst>
        </pc:graphicFrameChg>
      </pc:sldChg>
      <pc:sldChg chg="modSp mod">
        <pc:chgData name="Hasegawa Kodai" userId="56c302d6-31a1-4e47-80b0-58198ac5fca1" providerId="ADAL" clId="{D99D0988-4085-4977-96EA-850C66291DF1}" dt="2023-07-10T05:16:15.515" v="672" actId="2711"/>
        <pc:sldMkLst>
          <pc:docMk/>
          <pc:sldMk cId="2059685402" sldId="290"/>
        </pc:sldMkLst>
        <pc:spChg chg="mod">
          <ac:chgData name="Hasegawa Kodai" userId="56c302d6-31a1-4e47-80b0-58198ac5fca1" providerId="ADAL" clId="{D99D0988-4085-4977-96EA-850C66291DF1}" dt="2023-07-10T05:16:09.690" v="671" actId="2711"/>
          <ac:spMkLst>
            <pc:docMk/>
            <pc:sldMk cId="2059685402" sldId="290"/>
            <ac:spMk id="8" creationId="{D8587BEE-3831-2C79-90A8-7CBDBE321D4A}"/>
          </ac:spMkLst>
        </pc:spChg>
        <pc:spChg chg="mod">
          <ac:chgData name="Hasegawa Kodai" userId="56c302d6-31a1-4e47-80b0-58198ac5fca1" providerId="ADAL" clId="{D99D0988-4085-4977-96EA-850C66291DF1}" dt="2023-07-10T05:16:15.515" v="672" actId="2711"/>
          <ac:spMkLst>
            <pc:docMk/>
            <pc:sldMk cId="2059685402" sldId="290"/>
            <ac:spMk id="9" creationId="{2D049A27-62A5-AFC9-8E60-568B1ED5C4E2}"/>
          </ac:spMkLst>
        </pc:spChg>
      </pc:sldChg>
      <pc:sldChg chg="addSp delSp modSp mod">
        <pc:chgData name="Hasegawa Kodai" userId="56c302d6-31a1-4e47-80b0-58198ac5fca1" providerId="ADAL" clId="{D99D0988-4085-4977-96EA-850C66291DF1}" dt="2023-07-10T08:11:53.885" v="682" actId="208"/>
        <pc:sldMkLst>
          <pc:docMk/>
          <pc:sldMk cId="3928208867" sldId="295"/>
        </pc:sldMkLst>
        <pc:spChg chg="mod">
          <ac:chgData name="Hasegawa Kodai" userId="56c302d6-31a1-4e47-80b0-58198ac5fca1" providerId="ADAL" clId="{D99D0988-4085-4977-96EA-850C66291DF1}" dt="2023-07-10T08:07:03.969" v="673" actId="20577"/>
          <ac:spMkLst>
            <pc:docMk/>
            <pc:sldMk cId="3928208867" sldId="295"/>
            <ac:spMk id="4" creationId="{34597BF7-016C-4464-89E9-06DB170A5556}"/>
          </ac:spMkLst>
        </pc:spChg>
        <pc:picChg chg="add mod">
          <ac:chgData name="Hasegawa Kodai" userId="56c302d6-31a1-4e47-80b0-58198ac5fca1" providerId="ADAL" clId="{D99D0988-4085-4977-96EA-850C66291DF1}" dt="2023-07-10T08:11:53.885" v="682" actId="208"/>
          <ac:picMkLst>
            <pc:docMk/>
            <pc:sldMk cId="3928208867" sldId="295"/>
            <ac:picMk id="6" creationId="{2278317A-7C79-7E91-A618-65330AC9529F}"/>
          </ac:picMkLst>
        </pc:picChg>
        <pc:picChg chg="del">
          <ac:chgData name="Hasegawa Kodai" userId="56c302d6-31a1-4e47-80b0-58198ac5fca1" providerId="ADAL" clId="{D99D0988-4085-4977-96EA-850C66291DF1}" dt="2023-07-10T08:11:30.132" v="674" actId="478"/>
          <ac:picMkLst>
            <pc:docMk/>
            <pc:sldMk cId="3928208867" sldId="295"/>
            <ac:picMk id="7" creationId="{DECF0336-1528-806D-8534-84BE8AD5770B}"/>
          </ac:picMkLst>
        </pc:picChg>
      </pc:sldChg>
      <pc:sldChg chg="modSp mod">
        <pc:chgData name="Hasegawa Kodai" userId="56c302d6-31a1-4e47-80b0-58198ac5fca1" providerId="ADAL" clId="{D99D0988-4085-4977-96EA-850C66291DF1}" dt="2023-07-06T08:41:50.469" v="12" actId="108"/>
        <pc:sldMkLst>
          <pc:docMk/>
          <pc:sldMk cId="2481676739" sldId="305"/>
        </pc:sldMkLst>
        <pc:graphicFrameChg chg="mod modGraphic">
          <ac:chgData name="Hasegawa Kodai" userId="56c302d6-31a1-4e47-80b0-58198ac5fca1" providerId="ADAL" clId="{D99D0988-4085-4977-96EA-850C66291DF1}" dt="2023-07-06T08:41:50.469" v="12" actId="108"/>
          <ac:graphicFrameMkLst>
            <pc:docMk/>
            <pc:sldMk cId="2481676739" sldId="305"/>
            <ac:graphicFrameMk id="6" creationId="{D8A3BB78-BD30-4DD0-B412-17C1E8136B89}"/>
          </ac:graphicFrameMkLst>
        </pc:graphicFrameChg>
      </pc:sldChg>
      <pc:sldChg chg="modSp mod">
        <pc:chgData name="Hasegawa Kodai" userId="56c302d6-31a1-4e47-80b0-58198ac5fca1" providerId="ADAL" clId="{D99D0988-4085-4977-96EA-850C66291DF1}" dt="2023-07-06T08:43:35.424" v="70"/>
        <pc:sldMkLst>
          <pc:docMk/>
          <pc:sldMk cId="3021780634" sldId="376"/>
        </pc:sldMkLst>
        <pc:spChg chg="mod">
          <ac:chgData name="Hasegawa Kodai" userId="56c302d6-31a1-4e47-80b0-58198ac5fca1" providerId="ADAL" clId="{D99D0988-4085-4977-96EA-850C66291DF1}" dt="2023-07-06T08:43:35.424" v="70"/>
          <ac:spMkLst>
            <pc:docMk/>
            <pc:sldMk cId="3021780634" sldId="376"/>
            <ac:spMk id="6" creationId="{40BB8D4B-E39B-C46B-612F-8E052200BCC6}"/>
          </ac:spMkLst>
        </pc:spChg>
        <pc:spChg chg="mod">
          <ac:chgData name="Hasegawa Kodai" userId="56c302d6-31a1-4e47-80b0-58198ac5fca1" providerId="ADAL" clId="{D99D0988-4085-4977-96EA-850C66291DF1}" dt="2023-07-06T08:42:43.234" v="35" actId="14100"/>
          <ac:spMkLst>
            <pc:docMk/>
            <pc:sldMk cId="3021780634" sldId="376"/>
            <ac:spMk id="18" creationId="{55ABE759-EBF6-040B-490E-CEA9D90E3E1F}"/>
          </ac:spMkLst>
        </pc:spChg>
      </pc:sldChg>
      <pc:sldChg chg="modSp mod">
        <pc:chgData name="Hasegawa Kodai" userId="56c302d6-31a1-4e47-80b0-58198ac5fca1" providerId="ADAL" clId="{D99D0988-4085-4977-96EA-850C66291DF1}" dt="2023-07-06T08:44:55.187" v="145"/>
        <pc:sldMkLst>
          <pc:docMk/>
          <pc:sldMk cId="312728643" sldId="389"/>
        </pc:sldMkLst>
        <pc:spChg chg="mod">
          <ac:chgData name="Hasegawa Kodai" userId="56c302d6-31a1-4e47-80b0-58198ac5fca1" providerId="ADAL" clId="{D99D0988-4085-4977-96EA-850C66291DF1}" dt="2023-07-06T08:44:55.187" v="145"/>
          <ac:spMkLst>
            <pc:docMk/>
            <pc:sldMk cId="312728643" sldId="389"/>
            <ac:spMk id="19" creationId="{3C98FA72-A5B9-4F61-8D23-F365AC430075}"/>
          </ac:spMkLst>
        </pc:spChg>
      </pc:sldChg>
      <pc:sldChg chg="addSp delSp modSp add mod">
        <pc:chgData name="Hasegawa Kodai" userId="56c302d6-31a1-4e47-80b0-58198ac5fca1" providerId="ADAL" clId="{D99D0988-4085-4977-96EA-850C66291DF1}" dt="2023-07-10T05:13:00.672" v="665" actId="208"/>
        <pc:sldMkLst>
          <pc:docMk/>
          <pc:sldMk cId="3000790432" sldId="391"/>
        </pc:sldMkLst>
        <pc:spChg chg="mod">
          <ac:chgData name="Hasegawa Kodai" userId="56c302d6-31a1-4e47-80b0-58198ac5fca1" providerId="ADAL" clId="{D99D0988-4085-4977-96EA-850C66291DF1}" dt="2023-07-06T13:22:42.246" v="166"/>
          <ac:spMkLst>
            <pc:docMk/>
            <pc:sldMk cId="3000790432" sldId="391"/>
            <ac:spMk id="2" creationId="{2ABE1497-970E-4042-9265-16DD154B377C}"/>
          </ac:spMkLst>
        </pc:spChg>
        <pc:spChg chg="del">
          <ac:chgData name="Hasegawa Kodai" userId="56c302d6-31a1-4e47-80b0-58198ac5fca1" providerId="ADAL" clId="{D99D0988-4085-4977-96EA-850C66291DF1}" dt="2023-07-06T13:22:51.438" v="168" actId="478"/>
          <ac:spMkLst>
            <pc:docMk/>
            <pc:sldMk cId="3000790432" sldId="391"/>
            <ac:spMk id="3" creationId="{ACAE5BDF-EEFD-BA71-00B9-6BF5A20F38B4}"/>
          </ac:spMkLst>
        </pc:spChg>
        <pc:spChg chg="del">
          <ac:chgData name="Hasegawa Kodai" userId="56c302d6-31a1-4e47-80b0-58198ac5fca1" providerId="ADAL" clId="{D99D0988-4085-4977-96EA-850C66291DF1}" dt="2023-07-06T13:22:46.851" v="167" actId="478"/>
          <ac:spMkLst>
            <pc:docMk/>
            <pc:sldMk cId="3000790432" sldId="391"/>
            <ac:spMk id="4" creationId="{C482180E-1BE1-F52F-58D4-787E8BB66618}"/>
          </ac:spMkLst>
        </pc:spChg>
        <pc:spChg chg="del">
          <ac:chgData name="Hasegawa Kodai" userId="56c302d6-31a1-4e47-80b0-58198ac5fca1" providerId="ADAL" clId="{D99D0988-4085-4977-96EA-850C66291DF1}" dt="2023-07-06T13:22:46.851" v="167" actId="478"/>
          <ac:spMkLst>
            <pc:docMk/>
            <pc:sldMk cId="3000790432" sldId="391"/>
            <ac:spMk id="6" creationId="{29D018B0-DF3B-12DF-AAA0-67679AA72AB8}"/>
          </ac:spMkLst>
        </pc:spChg>
        <pc:spChg chg="add mod">
          <ac:chgData name="Hasegawa Kodai" userId="56c302d6-31a1-4e47-80b0-58198ac5fca1" providerId="ADAL" clId="{D99D0988-4085-4977-96EA-850C66291DF1}" dt="2023-07-10T03:18:21.805" v="572" actId="14100"/>
          <ac:spMkLst>
            <pc:docMk/>
            <pc:sldMk cId="3000790432" sldId="391"/>
            <ac:spMk id="6" creationId="{C43210B7-66AD-48BA-B072-C00C773F94A0}"/>
          </ac:spMkLst>
        </pc:spChg>
        <pc:spChg chg="del">
          <ac:chgData name="Hasegawa Kodai" userId="56c302d6-31a1-4e47-80b0-58198ac5fca1" providerId="ADAL" clId="{D99D0988-4085-4977-96EA-850C66291DF1}" dt="2023-07-06T13:22:51.438" v="168" actId="478"/>
          <ac:spMkLst>
            <pc:docMk/>
            <pc:sldMk cId="3000790432" sldId="391"/>
            <ac:spMk id="7" creationId="{17CFAF24-D7DA-A76C-5C5C-85B7DFC4FE04}"/>
          </ac:spMkLst>
        </pc:spChg>
        <pc:spChg chg="add del mod">
          <ac:chgData name="Hasegawa Kodai" userId="56c302d6-31a1-4e47-80b0-58198ac5fca1" providerId="ADAL" clId="{D99D0988-4085-4977-96EA-850C66291DF1}" dt="2023-07-10T03:15:59.783" v="417" actId="478"/>
          <ac:spMkLst>
            <pc:docMk/>
            <pc:sldMk cId="3000790432" sldId="391"/>
            <ac:spMk id="7" creationId="{BC427853-3661-DE64-E550-714FE3EA58BE}"/>
          </ac:spMkLst>
        </pc:spChg>
        <pc:spChg chg="del">
          <ac:chgData name="Hasegawa Kodai" userId="56c302d6-31a1-4e47-80b0-58198ac5fca1" providerId="ADAL" clId="{D99D0988-4085-4977-96EA-850C66291DF1}" dt="2023-07-06T13:22:51.438" v="168" actId="478"/>
          <ac:spMkLst>
            <pc:docMk/>
            <pc:sldMk cId="3000790432" sldId="391"/>
            <ac:spMk id="8" creationId="{13F3624A-334B-D870-5F3B-1DB013E45A1F}"/>
          </ac:spMkLst>
        </pc:spChg>
        <pc:spChg chg="add mod">
          <ac:chgData name="Hasegawa Kodai" userId="56c302d6-31a1-4e47-80b0-58198ac5fca1" providerId="ADAL" clId="{D99D0988-4085-4977-96EA-850C66291DF1}" dt="2023-07-10T03:18:48.463" v="630" actId="20577"/>
          <ac:spMkLst>
            <pc:docMk/>
            <pc:sldMk cId="3000790432" sldId="391"/>
            <ac:spMk id="8" creationId="{E0B321D0-10DA-F449-6C3E-76A9E6CD850F}"/>
          </ac:spMkLst>
        </pc:spChg>
        <pc:spChg chg="del">
          <ac:chgData name="Hasegawa Kodai" userId="56c302d6-31a1-4e47-80b0-58198ac5fca1" providerId="ADAL" clId="{D99D0988-4085-4977-96EA-850C66291DF1}" dt="2023-07-06T13:22:46.851" v="167" actId="478"/>
          <ac:spMkLst>
            <pc:docMk/>
            <pc:sldMk cId="3000790432" sldId="391"/>
            <ac:spMk id="10" creationId="{8597E668-18EB-79B4-71C3-9EBA6840FCCC}"/>
          </ac:spMkLst>
        </pc:spChg>
        <pc:spChg chg="del">
          <ac:chgData name="Hasegawa Kodai" userId="56c302d6-31a1-4e47-80b0-58198ac5fca1" providerId="ADAL" clId="{D99D0988-4085-4977-96EA-850C66291DF1}" dt="2023-07-06T13:22:46.851" v="167" actId="478"/>
          <ac:spMkLst>
            <pc:docMk/>
            <pc:sldMk cId="3000790432" sldId="391"/>
            <ac:spMk id="11" creationId="{0CA93DD8-B030-35D1-595D-216965B92AA8}"/>
          </ac:spMkLst>
        </pc:spChg>
        <pc:spChg chg="del">
          <ac:chgData name="Hasegawa Kodai" userId="56c302d6-31a1-4e47-80b0-58198ac5fca1" providerId="ADAL" clId="{D99D0988-4085-4977-96EA-850C66291DF1}" dt="2023-07-06T13:22:46.851" v="167" actId="478"/>
          <ac:spMkLst>
            <pc:docMk/>
            <pc:sldMk cId="3000790432" sldId="391"/>
            <ac:spMk id="12" creationId="{18A0B024-E3D4-10EB-0C66-01D93346F299}"/>
          </ac:spMkLst>
        </pc:spChg>
        <pc:spChg chg="add del mod">
          <ac:chgData name="Hasegawa Kodai" userId="56c302d6-31a1-4e47-80b0-58198ac5fca1" providerId="ADAL" clId="{D99D0988-4085-4977-96EA-850C66291DF1}" dt="2023-07-06T13:22:51.438" v="168" actId="478"/>
          <ac:spMkLst>
            <pc:docMk/>
            <pc:sldMk cId="3000790432" sldId="391"/>
            <ac:spMk id="13" creationId="{28670993-0F69-A227-2F47-E1C6E5B0272C}"/>
          </ac:spMkLst>
        </pc:spChg>
        <pc:spChg chg="del">
          <ac:chgData name="Hasegawa Kodai" userId="56c302d6-31a1-4e47-80b0-58198ac5fca1" providerId="ADAL" clId="{D99D0988-4085-4977-96EA-850C66291DF1}" dt="2023-07-06T13:22:46.851" v="167" actId="478"/>
          <ac:spMkLst>
            <pc:docMk/>
            <pc:sldMk cId="3000790432" sldId="391"/>
            <ac:spMk id="14" creationId="{CE29F751-6F75-20A7-695A-980E566094D5}"/>
          </ac:spMkLst>
        </pc:spChg>
        <pc:spChg chg="del">
          <ac:chgData name="Hasegawa Kodai" userId="56c302d6-31a1-4e47-80b0-58198ac5fca1" providerId="ADAL" clId="{D99D0988-4085-4977-96EA-850C66291DF1}" dt="2023-07-06T13:22:46.851" v="167" actId="478"/>
          <ac:spMkLst>
            <pc:docMk/>
            <pc:sldMk cId="3000790432" sldId="391"/>
            <ac:spMk id="15" creationId="{2BFB8468-9252-FCF5-7E27-78CDA6991AB1}"/>
          </ac:spMkLst>
        </pc:spChg>
        <pc:spChg chg="del">
          <ac:chgData name="Hasegawa Kodai" userId="56c302d6-31a1-4e47-80b0-58198ac5fca1" providerId="ADAL" clId="{D99D0988-4085-4977-96EA-850C66291DF1}" dt="2023-07-06T13:22:46.851" v="167" actId="478"/>
          <ac:spMkLst>
            <pc:docMk/>
            <pc:sldMk cId="3000790432" sldId="391"/>
            <ac:spMk id="16" creationId="{49D93A88-CBE8-A2A4-CA8A-623DDF5F2262}"/>
          </ac:spMkLst>
        </pc:spChg>
        <pc:spChg chg="del">
          <ac:chgData name="Hasegawa Kodai" userId="56c302d6-31a1-4e47-80b0-58198ac5fca1" providerId="ADAL" clId="{D99D0988-4085-4977-96EA-850C66291DF1}" dt="2023-07-06T13:22:46.851" v="167" actId="478"/>
          <ac:spMkLst>
            <pc:docMk/>
            <pc:sldMk cId="3000790432" sldId="391"/>
            <ac:spMk id="17" creationId="{B09C31C7-BC5F-74CE-6F28-E98C9E86CAA1}"/>
          </ac:spMkLst>
        </pc:spChg>
        <pc:spChg chg="del">
          <ac:chgData name="Hasegawa Kodai" userId="56c302d6-31a1-4e47-80b0-58198ac5fca1" providerId="ADAL" clId="{D99D0988-4085-4977-96EA-850C66291DF1}" dt="2023-07-06T13:22:46.851" v="167" actId="478"/>
          <ac:spMkLst>
            <pc:docMk/>
            <pc:sldMk cId="3000790432" sldId="391"/>
            <ac:spMk id="18" creationId="{C44D1DD6-C3CF-7C74-2120-D4BC55014B02}"/>
          </ac:spMkLst>
        </pc:spChg>
        <pc:spChg chg="add mod">
          <ac:chgData name="Hasegawa Kodai" userId="56c302d6-31a1-4e47-80b0-58198ac5fca1" providerId="ADAL" clId="{D99D0988-4085-4977-96EA-850C66291DF1}" dt="2023-07-06T13:23:37.146" v="245"/>
          <ac:spMkLst>
            <pc:docMk/>
            <pc:sldMk cId="3000790432" sldId="391"/>
            <ac:spMk id="20" creationId="{BA0EF618-06FA-1778-2741-89BB76625DF8}"/>
          </ac:spMkLst>
        </pc:spChg>
        <pc:spChg chg="add mod">
          <ac:chgData name="Hasegawa Kodai" userId="56c302d6-31a1-4e47-80b0-58198ac5fca1" providerId="ADAL" clId="{D99D0988-4085-4977-96EA-850C66291DF1}" dt="2023-07-10T03:17:28.713" v="540" actId="208"/>
          <ac:spMkLst>
            <pc:docMk/>
            <pc:sldMk cId="3000790432" sldId="391"/>
            <ac:spMk id="21" creationId="{6470F146-55A2-66A1-0599-8604C78367E5}"/>
          </ac:spMkLst>
        </pc:spChg>
        <pc:spChg chg="add mod">
          <ac:chgData name="Hasegawa Kodai" userId="56c302d6-31a1-4e47-80b0-58198ac5fca1" providerId="ADAL" clId="{D99D0988-4085-4977-96EA-850C66291DF1}" dt="2023-07-10T05:10:58.500" v="643" actId="14100"/>
          <ac:spMkLst>
            <pc:docMk/>
            <pc:sldMk cId="3000790432" sldId="391"/>
            <ac:spMk id="22" creationId="{5C3FB4A9-CB87-354C-F3D5-747FDEC47A1C}"/>
          </ac:spMkLst>
        </pc:spChg>
        <pc:picChg chg="add mod">
          <ac:chgData name="Hasegawa Kodai" userId="56c302d6-31a1-4e47-80b0-58198ac5fca1" providerId="ADAL" clId="{D99D0988-4085-4977-96EA-850C66291DF1}" dt="2023-07-10T03:13:13.526" v="370" actId="1076"/>
          <ac:picMkLst>
            <pc:docMk/>
            <pc:sldMk cId="3000790432" sldId="391"/>
            <ac:picMk id="3" creationId="{BEA2B04C-280A-76F0-1D44-29AA7A7CF32E}"/>
          </ac:picMkLst>
        </pc:picChg>
        <pc:picChg chg="add mod modCrop">
          <ac:chgData name="Hasegawa Kodai" userId="56c302d6-31a1-4e47-80b0-58198ac5fca1" providerId="ADAL" clId="{D99D0988-4085-4977-96EA-850C66291DF1}" dt="2023-07-10T03:14:15.766" v="375" actId="14100"/>
          <ac:picMkLst>
            <pc:docMk/>
            <pc:sldMk cId="3000790432" sldId="391"/>
            <ac:picMk id="4" creationId="{6011A6EC-5EA7-2FE1-35C5-7405EA4466BA}"/>
          </ac:picMkLst>
        </pc:picChg>
        <pc:picChg chg="add mod modCrop">
          <ac:chgData name="Hasegawa Kodai" userId="56c302d6-31a1-4e47-80b0-58198ac5fca1" providerId="ADAL" clId="{D99D0988-4085-4977-96EA-850C66291DF1}" dt="2023-07-10T03:13:02.843" v="366" actId="1076"/>
          <ac:picMkLst>
            <pc:docMk/>
            <pc:sldMk cId="3000790432" sldId="391"/>
            <ac:picMk id="19" creationId="{FA522A70-234D-BD34-93C6-164EAF3BB241}"/>
          </ac:picMkLst>
        </pc:picChg>
        <pc:cxnChg chg="add mod">
          <ac:chgData name="Hasegawa Kodai" userId="56c302d6-31a1-4e47-80b0-58198ac5fca1" providerId="ADAL" clId="{D99D0988-4085-4977-96EA-850C66291DF1}" dt="2023-07-10T05:10:53.038" v="642" actId="14100"/>
          <ac:cxnSpMkLst>
            <pc:docMk/>
            <pc:sldMk cId="3000790432" sldId="391"/>
            <ac:cxnSpMk id="9" creationId="{C914F9CE-417A-9BA8-DC60-AB7846AA0DE0}"/>
          </ac:cxnSpMkLst>
        </pc:cxnChg>
        <pc:cxnChg chg="add mod">
          <ac:chgData name="Hasegawa Kodai" userId="56c302d6-31a1-4e47-80b0-58198ac5fca1" providerId="ADAL" clId="{D99D0988-4085-4977-96EA-850C66291DF1}" dt="2023-07-10T05:11:25.670" v="648" actId="208"/>
          <ac:cxnSpMkLst>
            <pc:docMk/>
            <pc:sldMk cId="3000790432" sldId="391"/>
            <ac:cxnSpMk id="13" creationId="{DB61DC42-B176-8E85-AEF4-A45072F4C3DC}"/>
          </ac:cxnSpMkLst>
        </pc:cxnChg>
        <pc:cxnChg chg="add mod">
          <ac:chgData name="Hasegawa Kodai" userId="56c302d6-31a1-4e47-80b0-58198ac5fca1" providerId="ADAL" clId="{D99D0988-4085-4977-96EA-850C66291DF1}" dt="2023-07-10T05:13:00.672" v="665" actId="208"/>
          <ac:cxnSpMkLst>
            <pc:docMk/>
            <pc:sldMk cId="3000790432" sldId="391"/>
            <ac:cxnSpMk id="15" creationId="{533FCFB9-530A-DA5D-8D35-69CFD7FB883A}"/>
          </ac:cxnSpMkLst>
        </pc:cxnChg>
      </pc:sldChg>
      <pc:sldMasterChg chg="modSldLayout">
        <pc:chgData name="Hasegawa Kodai" userId="56c302d6-31a1-4e47-80b0-58198ac5fca1" providerId="ADAL" clId="{D99D0988-4085-4977-96EA-850C66291DF1}" dt="2023-07-06T08:51:02.704" v="146" actId="207"/>
        <pc:sldMasterMkLst>
          <pc:docMk/>
          <pc:sldMasterMk cId="905265641" sldId="2147483774"/>
        </pc:sldMasterMkLst>
        <pc:sldLayoutChg chg="modSp">
          <pc:chgData name="Hasegawa Kodai" userId="56c302d6-31a1-4e47-80b0-58198ac5fca1" providerId="ADAL" clId="{D99D0988-4085-4977-96EA-850C66291DF1}" dt="2023-07-06T08:51:02.704" v="146" actId="207"/>
          <pc:sldLayoutMkLst>
            <pc:docMk/>
            <pc:sldMasterMk cId="905265641" sldId="2147483774"/>
            <pc:sldLayoutMk cId="1344825363" sldId="2147483776"/>
          </pc:sldLayoutMkLst>
          <pc:spChg chg="mod">
            <ac:chgData name="Hasegawa Kodai" userId="56c302d6-31a1-4e47-80b0-58198ac5fca1" providerId="ADAL" clId="{D99D0988-4085-4977-96EA-850C66291DF1}" dt="2023-07-06T08:51:02.704" v="146" actId="207"/>
            <ac:spMkLst>
              <pc:docMk/>
              <pc:sldMasterMk cId="905265641" sldId="2147483774"/>
              <pc:sldLayoutMk cId="1344825363" sldId="2147483776"/>
              <ac:spMk id="6" creationId="{00000000-0000-0000-0000-000000000000}"/>
            </ac:spMkLst>
          </pc:spChg>
        </pc:sldLayoutChg>
      </pc:sldMasterChg>
    </pc:docChg>
  </pc:docChgLst>
  <pc:docChgLst>
    <pc:chgData name="Hasegawa Makoto" userId="d254908d-6cb8-4cc5-8d6a-981425e22dfa" providerId="ADAL" clId="{AE4C1EEE-48F9-4DF5-B1CB-AEF5DE7E162A}"/>
    <pc:docChg chg="modSld">
      <pc:chgData name="Hasegawa Makoto" userId="d254908d-6cb8-4cc5-8d6a-981425e22dfa" providerId="ADAL" clId="{AE4C1EEE-48F9-4DF5-B1CB-AEF5DE7E162A}" dt="2023-09-19T06:30:25.831" v="5" actId="20577"/>
      <pc:docMkLst>
        <pc:docMk/>
      </pc:docMkLst>
      <pc:sldChg chg="modSp mod">
        <pc:chgData name="Hasegawa Makoto" userId="d254908d-6cb8-4cc5-8d6a-981425e22dfa" providerId="ADAL" clId="{AE4C1EEE-48F9-4DF5-B1CB-AEF5DE7E162A}" dt="2023-09-19T06:30:25.831" v="5" actId="20577"/>
        <pc:sldMkLst>
          <pc:docMk/>
          <pc:sldMk cId="827815155" sldId="404"/>
        </pc:sldMkLst>
        <pc:spChg chg="mod">
          <ac:chgData name="Hasegawa Makoto" userId="d254908d-6cb8-4cc5-8d6a-981425e22dfa" providerId="ADAL" clId="{AE4C1EEE-48F9-4DF5-B1CB-AEF5DE7E162A}" dt="2023-09-19T06:30:25.831" v="5" actId="20577"/>
          <ac:spMkLst>
            <pc:docMk/>
            <pc:sldMk cId="827815155" sldId="404"/>
            <ac:spMk id="10" creationId="{5CC7BA3C-A77C-CF3A-1368-33E202BD3A5A}"/>
          </ac:spMkLst>
        </pc:spChg>
      </pc:sldChg>
    </pc:docChg>
  </pc:docChgLst>
  <pc:docChgLst>
    <pc:chgData name="Sato Motokazu" userId="S::m.sato@theatre-workshop.co.jp::4e56407b-e190-4d0d-ac7a-bc4972370723" providerId="AD" clId="Web-{F2953360-65A2-432E-9DFD-74265DDFDE95}"/>
    <pc:docChg chg="modSld">
      <pc:chgData name="Sato Motokazu" userId="S::m.sato@theatre-workshop.co.jp::4e56407b-e190-4d0d-ac7a-bc4972370723" providerId="AD" clId="Web-{F2953360-65A2-432E-9DFD-74265DDFDE95}" dt="2023-06-27T05:43:53.760" v="47" actId="20577"/>
      <pc:docMkLst>
        <pc:docMk/>
      </pc:docMkLst>
      <pc:sldChg chg="modSp">
        <pc:chgData name="Sato Motokazu" userId="S::m.sato@theatre-workshop.co.jp::4e56407b-e190-4d0d-ac7a-bc4972370723" providerId="AD" clId="Web-{F2953360-65A2-432E-9DFD-74265DDFDE95}" dt="2023-06-27T05:33:37.792" v="22" actId="14100"/>
        <pc:sldMkLst>
          <pc:docMk/>
          <pc:sldMk cId="703442190" sldId="357"/>
        </pc:sldMkLst>
        <pc:spChg chg="mod">
          <ac:chgData name="Sato Motokazu" userId="S::m.sato@theatre-workshop.co.jp::4e56407b-e190-4d0d-ac7a-bc4972370723" providerId="AD" clId="Web-{F2953360-65A2-432E-9DFD-74265DDFDE95}" dt="2023-06-27T05:33:37.792" v="22" actId="14100"/>
          <ac:spMkLst>
            <pc:docMk/>
            <pc:sldMk cId="703442190" sldId="357"/>
            <ac:spMk id="33" creationId="{1D171DC8-AC5D-9B5C-EB1A-E0C4B5A1B294}"/>
          </ac:spMkLst>
        </pc:spChg>
      </pc:sldChg>
      <pc:sldChg chg="modSp">
        <pc:chgData name="Sato Motokazu" userId="S::m.sato@theatre-workshop.co.jp::4e56407b-e190-4d0d-ac7a-bc4972370723" providerId="AD" clId="Web-{F2953360-65A2-432E-9DFD-74265DDFDE95}" dt="2023-06-27T05:42:28.727" v="41" actId="1076"/>
        <pc:sldMkLst>
          <pc:docMk/>
          <pc:sldMk cId="1649720215" sldId="359"/>
        </pc:sldMkLst>
        <pc:spChg chg="mod">
          <ac:chgData name="Sato Motokazu" userId="S::m.sato@theatre-workshop.co.jp::4e56407b-e190-4d0d-ac7a-bc4972370723" providerId="AD" clId="Web-{F2953360-65A2-432E-9DFD-74265DDFDE95}" dt="2023-06-27T05:42:21.148" v="40" actId="14100"/>
          <ac:spMkLst>
            <pc:docMk/>
            <pc:sldMk cId="1649720215" sldId="359"/>
            <ac:spMk id="2" creationId="{2ABE1497-970E-4042-9265-16DD154B377C}"/>
          </ac:spMkLst>
        </pc:spChg>
        <pc:picChg chg="mod">
          <ac:chgData name="Sato Motokazu" userId="S::m.sato@theatre-workshop.co.jp::4e56407b-e190-4d0d-ac7a-bc4972370723" providerId="AD" clId="Web-{F2953360-65A2-432E-9DFD-74265DDFDE95}" dt="2023-06-27T05:42:28.727" v="41" actId="1076"/>
          <ac:picMkLst>
            <pc:docMk/>
            <pc:sldMk cId="1649720215" sldId="359"/>
            <ac:picMk id="3" creationId="{2B4527F6-E4D8-F4FA-66E3-7291FC4DE250}"/>
          </ac:picMkLst>
        </pc:picChg>
      </pc:sldChg>
      <pc:sldChg chg="modSp">
        <pc:chgData name="Sato Motokazu" userId="S::m.sato@theatre-workshop.co.jp::4e56407b-e190-4d0d-ac7a-bc4972370723" providerId="AD" clId="Web-{F2953360-65A2-432E-9DFD-74265DDFDE95}" dt="2023-06-27T05:33:48.824" v="23" actId="1076"/>
        <pc:sldMkLst>
          <pc:docMk/>
          <pc:sldMk cId="2420334355" sldId="361"/>
        </pc:sldMkLst>
        <pc:spChg chg="mod">
          <ac:chgData name="Sato Motokazu" userId="S::m.sato@theatre-workshop.co.jp::4e56407b-e190-4d0d-ac7a-bc4972370723" providerId="AD" clId="Web-{F2953360-65A2-432E-9DFD-74265DDFDE95}" dt="2023-06-27T05:33:48.824" v="23" actId="1076"/>
          <ac:spMkLst>
            <pc:docMk/>
            <pc:sldMk cId="2420334355" sldId="361"/>
            <ac:spMk id="10" creationId="{2367992B-3FCB-DFC9-BEC4-D446D42C1B19}"/>
          </ac:spMkLst>
        </pc:spChg>
      </pc:sldChg>
      <pc:sldChg chg="modSp">
        <pc:chgData name="Sato Motokazu" userId="S::m.sato@theatre-workshop.co.jp::4e56407b-e190-4d0d-ac7a-bc4972370723" providerId="AD" clId="Web-{F2953360-65A2-432E-9DFD-74265DDFDE95}" dt="2023-06-27T05:43:53.760" v="47" actId="20577"/>
        <pc:sldMkLst>
          <pc:docMk/>
          <pc:sldMk cId="3743013650" sldId="370"/>
        </pc:sldMkLst>
        <pc:spChg chg="mod">
          <ac:chgData name="Sato Motokazu" userId="S::m.sato@theatre-workshop.co.jp::4e56407b-e190-4d0d-ac7a-bc4972370723" providerId="AD" clId="Web-{F2953360-65A2-432E-9DFD-74265DDFDE95}" dt="2023-06-27T05:43:53.760" v="47" actId="20577"/>
          <ac:spMkLst>
            <pc:docMk/>
            <pc:sldMk cId="3743013650" sldId="370"/>
            <ac:spMk id="2" creationId="{2ABE1497-970E-4042-9265-16DD154B377C}"/>
          </ac:spMkLst>
        </pc:spChg>
      </pc:sldChg>
      <pc:sldChg chg="modSp">
        <pc:chgData name="Sato Motokazu" userId="S::m.sato@theatre-workshop.co.jp::4e56407b-e190-4d0d-ac7a-bc4972370723" providerId="AD" clId="Web-{F2953360-65A2-432E-9DFD-74265DDFDE95}" dt="2023-06-27T05:43:24.181" v="42" actId="20577"/>
        <pc:sldMkLst>
          <pc:docMk/>
          <pc:sldMk cId="2740819994" sldId="371"/>
        </pc:sldMkLst>
        <pc:spChg chg="mod">
          <ac:chgData name="Sato Motokazu" userId="S::m.sato@theatre-workshop.co.jp::4e56407b-e190-4d0d-ac7a-bc4972370723" providerId="AD" clId="Web-{F2953360-65A2-432E-9DFD-74265DDFDE95}" dt="2023-06-27T05:43:24.181" v="42" actId="20577"/>
          <ac:spMkLst>
            <pc:docMk/>
            <pc:sldMk cId="2740819994" sldId="371"/>
            <ac:spMk id="2" creationId="{2ABE1497-970E-4042-9265-16DD154B377C}"/>
          </ac:spMkLst>
        </pc:spChg>
      </pc:sldChg>
      <pc:sldChg chg="modSp">
        <pc:chgData name="Sato Motokazu" userId="S::m.sato@theatre-workshop.co.jp::4e56407b-e190-4d0d-ac7a-bc4972370723" providerId="AD" clId="Web-{F2953360-65A2-432E-9DFD-74265DDFDE95}" dt="2023-06-27T05:43:33.337" v="44" actId="20577"/>
        <pc:sldMkLst>
          <pc:docMk/>
          <pc:sldMk cId="3361251524" sldId="372"/>
        </pc:sldMkLst>
        <pc:spChg chg="mod">
          <ac:chgData name="Sato Motokazu" userId="S::m.sato@theatre-workshop.co.jp::4e56407b-e190-4d0d-ac7a-bc4972370723" providerId="AD" clId="Web-{F2953360-65A2-432E-9DFD-74265DDFDE95}" dt="2023-06-27T05:43:33.337" v="44" actId="20577"/>
          <ac:spMkLst>
            <pc:docMk/>
            <pc:sldMk cId="3361251524" sldId="372"/>
            <ac:spMk id="2" creationId="{2ABE1497-970E-4042-9265-16DD154B377C}"/>
          </ac:spMkLst>
        </pc:spChg>
      </pc:sldChg>
      <pc:sldChg chg="modSp">
        <pc:chgData name="Sato Motokazu" userId="S::m.sato@theatre-workshop.co.jp::4e56407b-e190-4d0d-ac7a-bc4972370723" providerId="AD" clId="Web-{F2953360-65A2-432E-9DFD-74265DDFDE95}" dt="2023-06-27T05:43:39.541" v="45" actId="20577"/>
        <pc:sldMkLst>
          <pc:docMk/>
          <pc:sldMk cId="1870970228" sldId="373"/>
        </pc:sldMkLst>
        <pc:spChg chg="mod">
          <ac:chgData name="Sato Motokazu" userId="S::m.sato@theatre-workshop.co.jp::4e56407b-e190-4d0d-ac7a-bc4972370723" providerId="AD" clId="Web-{F2953360-65A2-432E-9DFD-74265DDFDE95}" dt="2023-06-27T05:43:39.541" v="45" actId="20577"/>
          <ac:spMkLst>
            <pc:docMk/>
            <pc:sldMk cId="1870970228" sldId="373"/>
            <ac:spMk id="2" creationId="{2ABE1497-970E-4042-9265-16DD154B377C}"/>
          </ac:spMkLst>
        </pc:spChg>
      </pc:sldChg>
      <pc:sldChg chg="modSp">
        <pc:chgData name="Sato Motokazu" userId="S::m.sato@theatre-workshop.co.jp::4e56407b-e190-4d0d-ac7a-bc4972370723" providerId="AD" clId="Web-{F2953360-65A2-432E-9DFD-74265DDFDE95}" dt="2023-06-27T05:32:00.181" v="21" actId="20577"/>
        <pc:sldMkLst>
          <pc:docMk/>
          <pc:sldMk cId="3766510654" sldId="383"/>
        </pc:sldMkLst>
        <pc:spChg chg="mod">
          <ac:chgData name="Sato Motokazu" userId="S::m.sato@theatre-workshop.co.jp::4e56407b-e190-4d0d-ac7a-bc4972370723" providerId="AD" clId="Web-{F2953360-65A2-432E-9DFD-74265DDFDE95}" dt="2023-06-27T05:32:00.181" v="21" actId="20577"/>
          <ac:spMkLst>
            <pc:docMk/>
            <pc:sldMk cId="3766510654" sldId="383"/>
            <ac:spMk id="3" creationId="{BD10B303-6746-43F0-8CC1-64ADE70C4629}"/>
          </ac:spMkLst>
        </pc:spChg>
      </pc:sldChg>
      <pc:sldChg chg="modSp">
        <pc:chgData name="Sato Motokazu" userId="S::m.sato@theatre-workshop.co.jp::4e56407b-e190-4d0d-ac7a-bc4972370723" providerId="AD" clId="Web-{F2953360-65A2-432E-9DFD-74265DDFDE95}" dt="2023-06-27T05:43:28.603" v="43" actId="20577"/>
        <pc:sldMkLst>
          <pc:docMk/>
          <pc:sldMk cId="176149400" sldId="387"/>
        </pc:sldMkLst>
        <pc:spChg chg="mod">
          <ac:chgData name="Sato Motokazu" userId="S::m.sato@theatre-workshop.co.jp::4e56407b-e190-4d0d-ac7a-bc4972370723" providerId="AD" clId="Web-{F2953360-65A2-432E-9DFD-74265DDFDE95}" dt="2023-06-27T05:43:28.603" v="43" actId="20577"/>
          <ac:spMkLst>
            <pc:docMk/>
            <pc:sldMk cId="176149400" sldId="387"/>
            <ac:spMk id="2" creationId="{2ABE1497-970E-4042-9265-16DD154B377C}"/>
          </ac:spMkLst>
        </pc:spChg>
      </pc:sldChg>
      <pc:sldChg chg="modSp">
        <pc:chgData name="Sato Motokazu" userId="S::m.sato@theatre-workshop.co.jp::4e56407b-e190-4d0d-ac7a-bc4972370723" providerId="AD" clId="Web-{F2953360-65A2-432E-9DFD-74265DDFDE95}" dt="2023-06-27T05:43:46.822" v="46" actId="20577"/>
        <pc:sldMkLst>
          <pc:docMk/>
          <pc:sldMk cId="598498716" sldId="388"/>
        </pc:sldMkLst>
        <pc:spChg chg="mod">
          <ac:chgData name="Sato Motokazu" userId="S::m.sato@theatre-workshop.co.jp::4e56407b-e190-4d0d-ac7a-bc4972370723" providerId="AD" clId="Web-{F2953360-65A2-432E-9DFD-74265DDFDE95}" dt="2023-06-27T05:43:46.822" v="46" actId="20577"/>
          <ac:spMkLst>
            <pc:docMk/>
            <pc:sldMk cId="598498716" sldId="388"/>
            <ac:spMk id="2" creationId="{2ABE1497-970E-4042-9265-16DD154B377C}"/>
          </ac:spMkLst>
        </pc:spChg>
      </pc:sldChg>
    </pc:docChg>
  </pc:docChgLst>
  <pc:docChgLst>
    <pc:chgData name="Hasegawa Makoto" userId="d254908d-6cb8-4cc5-8d6a-981425e22dfa" providerId="ADAL" clId="{8BA3A95F-0B21-48A4-BA6A-38560F932DCF}"/>
    <pc:docChg chg="modSld">
      <pc:chgData name="Hasegawa Makoto" userId="d254908d-6cb8-4cc5-8d6a-981425e22dfa" providerId="ADAL" clId="{8BA3A95F-0B21-48A4-BA6A-38560F932DCF}" dt="2023-09-08T04:04:56.332" v="20" actId="1076"/>
      <pc:docMkLst>
        <pc:docMk/>
      </pc:docMkLst>
      <pc:sldChg chg="modSp mod">
        <pc:chgData name="Hasegawa Makoto" userId="d254908d-6cb8-4cc5-8d6a-981425e22dfa" providerId="ADAL" clId="{8BA3A95F-0B21-48A4-BA6A-38560F932DCF}" dt="2023-09-08T04:02:24.958" v="11" actId="20577"/>
        <pc:sldMkLst>
          <pc:docMk/>
          <pc:sldMk cId="2481676739" sldId="305"/>
        </pc:sldMkLst>
        <pc:graphicFrameChg chg="modGraphic">
          <ac:chgData name="Hasegawa Makoto" userId="d254908d-6cb8-4cc5-8d6a-981425e22dfa" providerId="ADAL" clId="{8BA3A95F-0B21-48A4-BA6A-38560F932DCF}" dt="2023-09-08T04:02:24.958" v="11" actId="20577"/>
          <ac:graphicFrameMkLst>
            <pc:docMk/>
            <pc:sldMk cId="2481676739" sldId="305"/>
            <ac:graphicFrameMk id="6" creationId="{D8A3BB78-BD30-4DD0-B412-17C1E8136B89}"/>
          </ac:graphicFrameMkLst>
        </pc:graphicFrameChg>
      </pc:sldChg>
      <pc:sldChg chg="modSp mod">
        <pc:chgData name="Hasegawa Makoto" userId="d254908d-6cb8-4cc5-8d6a-981425e22dfa" providerId="ADAL" clId="{8BA3A95F-0B21-48A4-BA6A-38560F932DCF}" dt="2023-09-08T04:04:56.332" v="20" actId="1076"/>
        <pc:sldMkLst>
          <pc:docMk/>
          <pc:sldMk cId="4054764052" sldId="392"/>
        </pc:sldMkLst>
        <pc:spChg chg="mod">
          <ac:chgData name="Hasegawa Makoto" userId="d254908d-6cb8-4cc5-8d6a-981425e22dfa" providerId="ADAL" clId="{8BA3A95F-0B21-48A4-BA6A-38560F932DCF}" dt="2023-09-08T04:04:56.332" v="20" actId="1076"/>
          <ac:spMkLst>
            <pc:docMk/>
            <pc:sldMk cId="4054764052" sldId="392"/>
            <ac:spMk id="3" creationId="{25464594-AA7C-CDBD-EA99-3F782880D34B}"/>
          </ac:spMkLst>
        </pc:spChg>
      </pc:sldChg>
    </pc:docChg>
  </pc:docChgLst>
  <pc:docChgLst>
    <pc:chgData name="Hasegawa Kodai" userId="56c302d6-31a1-4e47-80b0-58198ac5fca1" providerId="ADAL" clId="{F04FCEB8-10FE-4DD4-87CC-C7EC744723AD}"/>
    <pc:docChg chg="undo custSel addSld delSld modSld sldOrd modMainMaster">
      <pc:chgData name="Hasegawa Kodai" userId="56c302d6-31a1-4e47-80b0-58198ac5fca1" providerId="ADAL" clId="{F04FCEB8-10FE-4DD4-87CC-C7EC744723AD}" dt="2023-11-09T08:46:25.296" v="5955" actId="207"/>
      <pc:docMkLst>
        <pc:docMk/>
      </pc:docMkLst>
      <pc:sldChg chg="modSp mod modCm">
        <pc:chgData name="Hasegawa Kodai" userId="56c302d6-31a1-4e47-80b0-58198ac5fca1" providerId="ADAL" clId="{F04FCEB8-10FE-4DD4-87CC-C7EC744723AD}" dt="2023-10-24T08:16:20.869" v="2266"/>
        <pc:sldMkLst>
          <pc:docMk/>
          <pc:sldMk cId="4293090324" sldId="294"/>
        </pc:sldMkLst>
        <pc:spChg chg="mod">
          <ac:chgData name="Hasegawa Kodai" userId="56c302d6-31a1-4e47-80b0-58198ac5fca1" providerId="ADAL" clId="{F04FCEB8-10FE-4DD4-87CC-C7EC744723AD}" dt="2023-10-24T08:16:09.570" v="2265"/>
          <ac:spMkLst>
            <pc:docMk/>
            <pc:sldMk cId="4293090324" sldId="294"/>
            <ac:spMk id="6" creationId="{661C45BD-0274-4DAD-A379-54AB314B2392}"/>
          </ac:spMkLst>
        </pc:spChg>
        <pc:picChg chg="mod">
          <ac:chgData name="Hasegawa Kodai" userId="56c302d6-31a1-4e47-80b0-58198ac5fca1" providerId="ADAL" clId="{F04FCEB8-10FE-4DD4-87CC-C7EC744723AD}" dt="2023-10-24T08:13:56.349" v="1877" actId="1076"/>
          <ac:picMkLst>
            <pc:docMk/>
            <pc:sldMk cId="4293090324" sldId="294"/>
            <ac:picMk id="9" creationId="{1EA33701-9ACC-FF9F-5722-9C0152FD6078}"/>
          </ac:picMkLst>
        </pc:picChg>
        <pc:extLst>
          <p:ext xmlns:p="http://schemas.openxmlformats.org/presentationml/2006/main" uri="{D6D511B9-2390-475A-947B-AFAB55BFBCF1}">
            <pc226:cmChg xmlns:pc226="http://schemas.microsoft.com/office/powerpoint/2022/06/main/command" chg="">
              <pc226:chgData name="Hasegawa Kodai" userId="56c302d6-31a1-4e47-80b0-58198ac5fca1" providerId="ADAL" clId="{F04FCEB8-10FE-4DD4-87CC-C7EC744723AD}" dt="2023-10-24T08:16:20.869" v="2266"/>
              <pc2:cmMkLst xmlns:pc2="http://schemas.microsoft.com/office/powerpoint/2019/9/main/command">
                <pc:docMk/>
                <pc:sldMk cId="4293090324" sldId="294"/>
                <pc2:cmMk id="{25CF5FB7-A02B-4996-880C-24613AD148CB}"/>
              </pc2:cmMkLst>
              <pc226:cmRplyChg chg="add">
                <pc226:chgData name="Hasegawa Kodai" userId="56c302d6-31a1-4e47-80b0-58198ac5fca1" providerId="ADAL" clId="{F04FCEB8-10FE-4DD4-87CC-C7EC744723AD}" dt="2023-10-24T08:16:20.869" v="2266"/>
                <pc2:cmRplyMkLst xmlns:pc2="http://schemas.microsoft.com/office/powerpoint/2019/9/main/command">
                  <pc:docMk/>
                  <pc:sldMk cId="4293090324" sldId="294"/>
                  <pc2:cmMk id="{25CF5FB7-A02B-4996-880C-24613AD148CB}"/>
                  <pc2:cmRplyMk id="{42C26D0E-AFC7-4970-9230-B4F0D2093124}"/>
                </pc2:cmRplyMkLst>
              </pc226:cmRplyChg>
            </pc226:cmChg>
          </p:ext>
        </pc:extLst>
      </pc:sldChg>
      <pc:sldChg chg="modSp">
        <pc:chgData name="Hasegawa Kodai" userId="56c302d6-31a1-4e47-80b0-58198ac5fca1" providerId="ADAL" clId="{F04FCEB8-10FE-4DD4-87CC-C7EC744723AD}" dt="2023-10-24T05:29:02.950" v="84"/>
        <pc:sldMkLst>
          <pc:docMk/>
          <pc:sldMk cId="703442190" sldId="357"/>
        </pc:sldMkLst>
        <pc:spChg chg="mod">
          <ac:chgData name="Hasegawa Kodai" userId="56c302d6-31a1-4e47-80b0-58198ac5fca1" providerId="ADAL" clId="{F04FCEB8-10FE-4DD4-87CC-C7EC744723AD}" dt="2023-10-24T05:29:02.950" v="84"/>
          <ac:spMkLst>
            <pc:docMk/>
            <pc:sldMk cId="703442190" sldId="357"/>
            <ac:spMk id="4" creationId="{EAC39BB3-52A5-3945-D07A-784B952E371D}"/>
          </ac:spMkLst>
        </pc:spChg>
      </pc:sldChg>
      <pc:sldChg chg="del modCm">
        <pc:chgData name="Hasegawa Kodai" userId="56c302d6-31a1-4e47-80b0-58198ac5fca1" providerId="ADAL" clId="{F04FCEB8-10FE-4DD4-87CC-C7EC744723AD}" dt="2023-10-24T07:44:50.003" v="1437" actId="47"/>
        <pc:sldMkLst>
          <pc:docMk/>
          <pc:sldMk cId="1855625846" sldId="403"/>
        </pc:sldMkLst>
        <pc:extLst>
          <p:ext xmlns:p="http://schemas.openxmlformats.org/presentationml/2006/main" uri="{D6D511B9-2390-475A-947B-AFAB55BFBCF1}">
            <pc226:cmChg xmlns:pc226="http://schemas.microsoft.com/office/powerpoint/2022/06/main/command" chg="mod">
              <pc226:chgData name="Hasegawa Kodai" userId="56c302d6-31a1-4e47-80b0-58198ac5fca1" providerId="ADAL" clId="{F04FCEB8-10FE-4DD4-87CC-C7EC744723AD}" dt="2023-10-24T07:02:16.233" v="776"/>
              <pc2:cmMkLst xmlns:pc2="http://schemas.microsoft.com/office/powerpoint/2019/9/main/command">
                <pc:docMk/>
                <pc:sldMk cId="1855625846" sldId="403"/>
                <pc2:cmMk id="{4A86DA17-1816-4CB6-BF2C-E88FE378DD38}"/>
              </pc2:cmMkLst>
            </pc226:cmChg>
          </p:ext>
        </pc:extLst>
      </pc:sldChg>
      <pc:sldChg chg="del">
        <pc:chgData name="Hasegawa Kodai" userId="56c302d6-31a1-4e47-80b0-58198ac5fca1" providerId="ADAL" clId="{F04FCEB8-10FE-4DD4-87CC-C7EC744723AD}" dt="2023-10-24T08:09:53.261" v="1663" actId="47"/>
        <pc:sldMkLst>
          <pc:docMk/>
          <pc:sldMk cId="1441513517" sldId="406"/>
        </pc:sldMkLst>
      </pc:sldChg>
      <pc:sldChg chg="modSp mod">
        <pc:chgData name="Hasegawa Kodai" userId="56c302d6-31a1-4e47-80b0-58198ac5fca1" providerId="ADAL" clId="{F04FCEB8-10FE-4DD4-87CC-C7EC744723AD}" dt="2023-10-26T06:57:05.346" v="3099"/>
        <pc:sldMkLst>
          <pc:docMk/>
          <pc:sldMk cId="1861978147" sldId="435"/>
        </pc:sldMkLst>
        <pc:spChg chg="mod">
          <ac:chgData name="Hasegawa Kodai" userId="56c302d6-31a1-4e47-80b0-58198ac5fca1" providerId="ADAL" clId="{F04FCEB8-10FE-4DD4-87CC-C7EC744723AD}" dt="2023-10-26T06:57:05.346" v="3099"/>
          <ac:spMkLst>
            <pc:docMk/>
            <pc:sldMk cId="1861978147" sldId="435"/>
            <ac:spMk id="23" creationId="{00000000-0000-0000-0000-000000000000}"/>
          </ac:spMkLst>
        </pc:spChg>
      </pc:sldChg>
      <pc:sldChg chg="modSp mod ord">
        <pc:chgData name="Hasegawa Kodai" userId="56c302d6-31a1-4e47-80b0-58198ac5fca1" providerId="ADAL" clId="{F04FCEB8-10FE-4DD4-87CC-C7EC744723AD}" dt="2023-10-24T08:21:10.726" v="2316"/>
        <pc:sldMkLst>
          <pc:docMk/>
          <pc:sldMk cId="2454492353" sldId="440"/>
        </pc:sldMkLst>
        <pc:spChg chg="mod">
          <ac:chgData name="Hasegawa Kodai" userId="56c302d6-31a1-4e47-80b0-58198ac5fca1" providerId="ADAL" clId="{F04FCEB8-10FE-4DD4-87CC-C7EC744723AD}" dt="2023-10-24T05:31:39.297" v="199"/>
          <ac:spMkLst>
            <pc:docMk/>
            <pc:sldMk cId="2454492353" sldId="440"/>
            <ac:spMk id="2" creationId="{00000000-0000-0000-0000-000000000000}"/>
          </ac:spMkLst>
        </pc:spChg>
      </pc:sldChg>
      <pc:sldChg chg="ord modCm">
        <pc:chgData name="Hasegawa Kodai" userId="56c302d6-31a1-4e47-80b0-58198ac5fca1" providerId="ADAL" clId="{F04FCEB8-10FE-4DD4-87CC-C7EC744723AD}" dt="2023-10-24T04:20:40.924" v="83"/>
        <pc:sldMkLst>
          <pc:docMk/>
          <pc:sldMk cId="3324086635" sldId="444"/>
        </pc:sldMkLst>
        <pc:extLst>
          <p:ext xmlns:p="http://schemas.openxmlformats.org/presentationml/2006/main" uri="{D6D511B9-2390-475A-947B-AFAB55BFBCF1}">
            <pc226:cmChg xmlns:pc226="http://schemas.microsoft.com/office/powerpoint/2022/06/main/command" chg="mod">
              <pc226:chgData name="Hasegawa Kodai" userId="56c302d6-31a1-4e47-80b0-58198ac5fca1" providerId="ADAL" clId="{F04FCEB8-10FE-4DD4-87CC-C7EC744723AD}" dt="2023-10-24T04:20:40.924" v="83"/>
              <pc2:cmMkLst xmlns:pc2="http://schemas.microsoft.com/office/powerpoint/2019/9/main/command">
                <pc:docMk/>
                <pc:sldMk cId="3324086635" sldId="444"/>
                <pc2:cmMk id="{AF946A37-D629-4744-A7FC-0516AE915B61}"/>
              </pc2:cmMkLst>
              <pc226:cmRplyChg chg="add del">
                <pc226:chgData name="Hasegawa Kodai" userId="56c302d6-31a1-4e47-80b0-58198ac5fca1" providerId="ADAL" clId="{F04FCEB8-10FE-4DD4-87CC-C7EC744723AD}" dt="2023-10-24T04:20:38.775" v="82"/>
                <pc2:cmRplyMkLst xmlns:pc2="http://schemas.microsoft.com/office/powerpoint/2019/9/main/command">
                  <pc:docMk/>
                  <pc:sldMk cId="3324086635" sldId="444"/>
                  <pc2:cmMk id="{AF946A37-D629-4744-A7FC-0516AE915B61}"/>
                  <pc2:cmRplyMk id="{4ABF91A6-4798-4A47-A7E7-5BD326054BCF}"/>
                </pc2:cmRplyMkLst>
              </pc226:cmRplyChg>
            </pc226:cmChg>
          </p:ext>
        </pc:extLst>
      </pc:sldChg>
      <pc:sldChg chg="modSp mod">
        <pc:chgData name="Hasegawa Kodai" userId="56c302d6-31a1-4e47-80b0-58198ac5fca1" providerId="ADAL" clId="{F04FCEB8-10FE-4DD4-87CC-C7EC744723AD}" dt="2023-10-24T08:22:40.427" v="2478"/>
        <pc:sldMkLst>
          <pc:docMk/>
          <pc:sldMk cId="2012521515" sldId="447"/>
        </pc:sldMkLst>
        <pc:spChg chg="mod">
          <ac:chgData name="Hasegawa Kodai" userId="56c302d6-31a1-4e47-80b0-58198ac5fca1" providerId="ADAL" clId="{F04FCEB8-10FE-4DD4-87CC-C7EC744723AD}" dt="2023-10-24T08:17:29.550" v="2307" actId="1076"/>
          <ac:spMkLst>
            <pc:docMk/>
            <pc:sldMk cId="2012521515" sldId="447"/>
            <ac:spMk id="4" creationId="{4CDB2BD6-4120-522C-E37E-308C4612EFEC}"/>
          </ac:spMkLst>
        </pc:spChg>
        <pc:spChg chg="mod">
          <ac:chgData name="Hasegawa Kodai" userId="56c302d6-31a1-4e47-80b0-58198ac5fca1" providerId="ADAL" clId="{F04FCEB8-10FE-4DD4-87CC-C7EC744723AD}" dt="2023-10-24T08:22:40.427" v="2478"/>
          <ac:spMkLst>
            <pc:docMk/>
            <pc:sldMk cId="2012521515" sldId="447"/>
            <ac:spMk id="6" creationId="{1878DA14-0C15-CDB0-4C11-2170B38AC5A3}"/>
          </ac:spMkLst>
        </pc:spChg>
      </pc:sldChg>
      <pc:sldChg chg="addSp delSp modSp mod modCm">
        <pc:chgData name="Hasegawa Kodai" userId="56c302d6-31a1-4e47-80b0-58198ac5fca1" providerId="ADAL" clId="{F04FCEB8-10FE-4DD4-87CC-C7EC744723AD}" dt="2023-10-24T04:20:34.556" v="81"/>
        <pc:sldMkLst>
          <pc:docMk/>
          <pc:sldMk cId="3604918520" sldId="449"/>
        </pc:sldMkLst>
        <pc:spChg chg="mod">
          <ac:chgData name="Hasegawa Kodai" userId="56c302d6-31a1-4e47-80b0-58198ac5fca1" providerId="ADAL" clId="{F04FCEB8-10FE-4DD4-87CC-C7EC744723AD}" dt="2023-10-24T04:13:38.479" v="18" actId="1076"/>
          <ac:spMkLst>
            <pc:docMk/>
            <pc:sldMk cId="3604918520" sldId="449"/>
            <ac:spMk id="3" creationId="{FB8450DA-607A-2D58-CF9F-E9E36F3C7438}"/>
          </ac:spMkLst>
        </pc:spChg>
        <pc:spChg chg="mod">
          <ac:chgData name="Hasegawa Kodai" userId="56c302d6-31a1-4e47-80b0-58198ac5fca1" providerId="ADAL" clId="{F04FCEB8-10FE-4DD4-87CC-C7EC744723AD}" dt="2023-10-24T04:11:33.724" v="7" actId="1076"/>
          <ac:spMkLst>
            <pc:docMk/>
            <pc:sldMk cId="3604918520" sldId="449"/>
            <ac:spMk id="6" creationId="{0A3E59AC-0E6F-F6F3-BCAB-D8470BB4CA72}"/>
          </ac:spMkLst>
        </pc:spChg>
        <pc:spChg chg="mod">
          <ac:chgData name="Hasegawa Kodai" userId="56c302d6-31a1-4e47-80b0-58198ac5fca1" providerId="ADAL" clId="{F04FCEB8-10FE-4DD4-87CC-C7EC744723AD}" dt="2023-10-24T04:11:33.724" v="7" actId="1076"/>
          <ac:spMkLst>
            <pc:docMk/>
            <pc:sldMk cId="3604918520" sldId="449"/>
            <ac:spMk id="7" creationId="{8D97B1D6-40B8-D976-3D99-75EBE66F48B4}"/>
          </ac:spMkLst>
        </pc:spChg>
        <pc:spChg chg="mod">
          <ac:chgData name="Hasegawa Kodai" userId="56c302d6-31a1-4e47-80b0-58198ac5fca1" providerId="ADAL" clId="{F04FCEB8-10FE-4DD4-87CC-C7EC744723AD}" dt="2023-10-24T04:11:36.918" v="8" actId="1076"/>
          <ac:spMkLst>
            <pc:docMk/>
            <pc:sldMk cId="3604918520" sldId="449"/>
            <ac:spMk id="8" creationId="{6123C231-880E-9ED0-6CC6-D1C1ED852314}"/>
          </ac:spMkLst>
        </pc:spChg>
        <pc:spChg chg="mod">
          <ac:chgData name="Hasegawa Kodai" userId="56c302d6-31a1-4e47-80b0-58198ac5fca1" providerId="ADAL" clId="{F04FCEB8-10FE-4DD4-87CC-C7EC744723AD}" dt="2023-10-24T04:13:08.635" v="11" actId="1076"/>
          <ac:spMkLst>
            <pc:docMk/>
            <pc:sldMk cId="3604918520" sldId="449"/>
            <ac:spMk id="25" creationId="{6EA260BF-3F08-5395-7AB0-1BDAEDDF2F27}"/>
          </ac:spMkLst>
        </pc:spChg>
        <pc:spChg chg="mod">
          <ac:chgData name="Hasegawa Kodai" userId="56c302d6-31a1-4e47-80b0-58198ac5fca1" providerId="ADAL" clId="{F04FCEB8-10FE-4DD4-87CC-C7EC744723AD}" dt="2023-10-24T04:13:08.635" v="11" actId="1076"/>
          <ac:spMkLst>
            <pc:docMk/>
            <pc:sldMk cId="3604918520" sldId="449"/>
            <ac:spMk id="26" creationId="{022084AB-3974-C1EF-D5CE-BDC4581EE8FB}"/>
          </ac:spMkLst>
        </pc:spChg>
        <pc:spChg chg="mod">
          <ac:chgData name="Hasegawa Kodai" userId="56c302d6-31a1-4e47-80b0-58198ac5fca1" providerId="ADAL" clId="{F04FCEB8-10FE-4DD4-87CC-C7EC744723AD}" dt="2023-10-24T04:13:08.635" v="11" actId="1076"/>
          <ac:spMkLst>
            <pc:docMk/>
            <pc:sldMk cId="3604918520" sldId="449"/>
            <ac:spMk id="27" creationId="{5FE1A562-26B7-3975-3D86-A80FCB1CC97F}"/>
          </ac:spMkLst>
        </pc:spChg>
        <pc:spChg chg="mod">
          <ac:chgData name="Hasegawa Kodai" userId="56c302d6-31a1-4e47-80b0-58198ac5fca1" providerId="ADAL" clId="{F04FCEB8-10FE-4DD4-87CC-C7EC744723AD}" dt="2023-10-24T04:13:08.635" v="11" actId="1076"/>
          <ac:spMkLst>
            <pc:docMk/>
            <pc:sldMk cId="3604918520" sldId="449"/>
            <ac:spMk id="28" creationId="{FD0F6CCE-CC8D-81F4-33BB-62A997CF477F}"/>
          </ac:spMkLst>
        </pc:spChg>
        <pc:spChg chg="mod">
          <ac:chgData name="Hasegawa Kodai" userId="56c302d6-31a1-4e47-80b0-58198ac5fca1" providerId="ADAL" clId="{F04FCEB8-10FE-4DD4-87CC-C7EC744723AD}" dt="2023-10-24T04:13:08.635" v="11" actId="1076"/>
          <ac:spMkLst>
            <pc:docMk/>
            <pc:sldMk cId="3604918520" sldId="449"/>
            <ac:spMk id="29" creationId="{BA61E256-09AC-A06C-2342-D3A472333153}"/>
          </ac:spMkLst>
        </pc:spChg>
        <pc:spChg chg="mod">
          <ac:chgData name="Hasegawa Kodai" userId="56c302d6-31a1-4e47-80b0-58198ac5fca1" providerId="ADAL" clId="{F04FCEB8-10FE-4DD4-87CC-C7EC744723AD}" dt="2023-10-24T04:13:41.086" v="19" actId="1076"/>
          <ac:spMkLst>
            <pc:docMk/>
            <pc:sldMk cId="3604918520" sldId="449"/>
            <ac:spMk id="30" creationId="{5BE4FE52-CE38-405B-FE68-AFF9B1C016EA}"/>
          </ac:spMkLst>
        </pc:spChg>
        <pc:spChg chg="mod">
          <ac:chgData name="Hasegawa Kodai" userId="56c302d6-31a1-4e47-80b0-58198ac5fca1" providerId="ADAL" clId="{F04FCEB8-10FE-4DD4-87CC-C7EC744723AD}" dt="2023-10-24T04:13:46.825" v="20" actId="1076"/>
          <ac:spMkLst>
            <pc:docMk/>
            <pc:sldMk cId="3604918520" sldId="449"/>
            <ac:spMk id="31" creationId="{1979E1EC-3B4D-5366-8ECC-93FBF1753C3E}"/>
          </ac:spMkLst>
        </pc:spChg>
        <pc:spChg chg="mod">
          <ac:chgData name="Hasegawa Kodai" userId="56c302d6-31a1-4e47-80b0-58198ac5fca1" providerId="ADAL" clId="{F04FCEB8-10FE-4DD4-87CC-C7EC744723AD}" dt="2023-10-24T04:15:33.938" v="31" actId="1076"/>
          <ac:spMkLst>
            <pc:docMk/>
            <pc:sldMk cId="3604918520" sldId="449"/>
            <ac:spMk id="32" creationId="{A46C8457-346C-7F55-8BA0-FC4E7B0FD762}"/>
          </ac:spMkLst>
        </pc:spChg>
        <pc:spChg chg="mod">
          <ac:chgData name="Hasegawa Kodai" userId="56c302d6-31a1-4e47-80b0-58198ac5fca1" providerId="ADAL" clId="{F04FCEB8-10FE-4DD4-87CC-C7EC744723AD}" dt="2023-10-24T04:13:52.330" v="21" actId="1076"/>
          <ac:spMkLst>
            <pc:docMk/>
            <pc:sldMk cId="3604918520" sldId="449"/>
            <ac:spMk id="33" creationId="{A45BBF1B-386C-1E5D-5F66-0977156CBF18}"/>
          </ac:spMkLst>
        </pc:spChg>
        <pc:spChg chg="mod">
          <ac:chgData name="Hasegawa Kodai" userId="56c302d6-31a1-4e47-80b0-58198ac5fca1" providerId="ADAL" clId="{F04FCEB8-10FE-4DD4-87CC-C7EC744723AD}" dt="2023-10-24T04:12:58.278" v="10" actId="1076"/>
          <ac:spMkLst>
            <pc:docMk/>
            <pc:sldMk cId="3604918520" sldId="449"/>
            <ac:spMk id="34" creationId="{859B86B0-6266-E8A2-4E43-4F96D8CE54A3}"/>
          </ac:spMkLst>
        </pc:spChg>
        <pc:spChg chg="mod">
          <ac:chgData name="Hasegawa Kodai" userId="56c302d6-31a1-4e47-80b0-58198ac5fca1" providerId="ADAL" clId="{F04FCEB8-10FE-4DD4-87CC-C7EC744723AD}" dt="2023-10-24T04:13:08.635" v="11" actId="1076"/>
          <ac:spMkLst>
            <pc:docMk/>
            <pc:sldMk cId="3604918520" sldId="449"/>
            <ac:spMk id="35" creationId="{58814789-6485-C77A-F590-6F8F9543C028}"/>
          </ac:spMkLst>
        </pc:spChg>
        <pc:spChg chg="mod">
          <ac:chgData name="Hasegawa Kodai" userId="56c302d6-31a1-4e47-80b0-58198ac5fca1" providerId="ADAL" clId="{F04FCEB8-10FE-4DD4-87CC-C7EC744723AD}" dt="2023-10-24T04:12:52.032" v="9" actId="1076"/>
          <ac:spMkLst>
            <pc:docMk/>
            <pc:sldMk cId="3604918520" sldId="449"/>
            <ac:spMk id="36" creationId="{CB633AE9-5E51-902D-468B-D42EBFA07C0F}"/>
          </ac:spMkLst>
        </pc:spChg>
        <pc:spChg chg="mod">
          <ac:chgData name="Hasegawa Kodai" userId="56c302d6-31a1-4e47-80b0-58198ac5fca1" providerId="ADAL" clId="{F04FCEB8-10FE-4DD4-87CC-C7EC744723AD}" dt="2023-10-24T04:13:27.260" v="15" actId="404"/>
          <ac:spMkLst>
            <pc:docMk/>
            <pc:sldMk cId="3604918520" sldId="449"/>
            <ac:spMk id="38" creationId="{D02D916A-61CB-CCDB-3FC1-5CAEBAE7022E}"/>
          </ac:spMkLst>
        </pc:spChg>
        <pc:spChg chg="mod">
          <ac:chgData name="Hasegawa Kodai" userId="56c302d6-31a1-4e47-80b0-58198ac5fca1" providerId="ADAL" clId="{F04FCEB8-10FE-4DD4-87CC-C7EC744723AD}" dt="2023-10-24T04:13:57.413" v="22"/>
          <ac:spMkLst>
            <pc:docMk/>
            <pc:sldMk cId="3604918520" sldId="449"/>
            <ac:spMk id="41" creationId="{DC26C556-36B8-AA03-5E0A-3948A16AE925}"/>
          </ac:spMkLst>
        </pc:spChg>
        <pc:spChg chg="mod">
          <ac:chgData name="Hasegawa Kodai" userId="56c302d6-31a1-4e47-80b0-58198ac5fca1" providerId="ADAL" clId="{F04FCEB8-10FE-4DD4-87CC-C7EC744723AD}" dt="2023-10-24T04:20:03.493" v="77" actId="1076"/>
          <ac:spMkLst>
            <pc:docMk/>
            <pc:sldMk cId="3604918520" sldId="449"/>
            <ac:spMk id="42" creationId="{5AB390BC-0B72-B552-2264-5A666426E464}"/>
          </ac:spMkLst>
        </pc:spChg>
        <pc:spChg chg="del mod">
          <ac:chgData name="Hasegawa Kodai" userId="56c302d6-31a1-4e47-80b0-58198ac5fca1" providerId="ADAL" clId="{F04FCEB8-10FE-4DD4-87CC-C7EC744723AD}" dt="2023-10-24T04:14:09.336" v="25" actId="478"/>
          <ac:spMkLst>
            <pc:docMk/>
            <pc:sldMk cId="3604918520" sldId="449"/>
            <ac:spMk id="43" creationId="{BE92A441-B823-BD05-6AA3-384E859CC197}"/>
          </ac:spMkLst>
        </pc:spChg>
        <pc:spChg chg="del mod">
          <ac:chgData name="Hasegawa Kodai" userId="56c302d6-31a1-4e47-80b0-58198ac5fca1" providerId="ADAL" clId="{F04FCEB8-10FE-4DD4-87CC-C7EC744723AD}" dt="2023-10-24T04:14:14.272" v="28" actId="478"/>
          <ac:spMkLst>
            <pc:docMk/>
            <pc:sldMk cId="3604918520" sldId="449"/>
            <ac:spMk id="44" creationId="{E7C1D483-180B-82CD-F8B6-6FBEA8149B7F}"/>
          </ac:spMkLst>
        </pc:spChg>
        <pc:spChg chg="del mod">
          <ac:chgData name="Hasegawa Kodai" userId="56c302d6-31a1-4e47-80b0-58198ac5fca1" providerId="ADAL" clId="{F04FCEB8-10FE-4DD4-87CC-C7EC744723AD}" dt="2023-10-24T04:14:09.336" v="25" actId="478"/>
          <ac:spMkLst>
            <pc:docMk/>
            <pc:sldMk cId="3604918520" sldId="449"/>
            <ac:spMk id="45" creationId="{B37BE926-5E1F-88E4-2956-9B77C47A4B2D}"/>
          </ac:spMkLst>
        </pc:spChg>
        <pc:spChg chg="mod">
          <ac:chgData name="Hasegawa Kodai" userId="56c302d6-31a1-4e47-80b0-58198ac5fca1" providerId="ADAL" clId="{F04FCEB8-10FE-4DD4-87CC-C7EC744723AD}" dt="2023-10-24T04:16:14.514" v="37" actId="14100"/>
          <ac:spMkLst>
            <pc:docMk/>
            <pc:sldMk cId="3604918520" sldId="449"/>
            <ac:spMk id="48" creationId="{14DACA1E-9177-73C5-272B-B2D7D7908669}"/>
          </ac:spMkLst>
        </pc:spChg>
        <pc:spChg chg="mod">
          <ac:chgData name="Hasegawa Kodai" userId="56c302d6-31a1-4e47-80b0-58198ac5fca1" providerId="ADAL" clId="{F04FCEB8-10FE-4DD4-87CC-C7EC744723AD}" dt="2023-10-24T04:13:57.413" v="22"/>
          <ac:spMkLst>
            <pc:docMk/>
            <pc:sldMk cId="3604918520" sldId="449"/>
            <ac:spMk id="49" creationId="{0928F26C-0BA5-CD76-8B0F-7535D4184493}"/>
          </ac:spMkLst>
        </pc:spChg>
        <pc:spChg chg="mod">
          <ac:chgData name="Hasegawa Kodai" userId="56c302d6-31a1-4e47-80b0-58198ac5fca1" providerId="ADAL" clId="{F04FCEB8-10FE-4DD4-87CC-C7EC744723AD}" dt="2023-10-24T04:13:57.413" v="22"/>
          <ac:spMkLst>
            <pc:docMk/>
            <pc:sldMk cId="3604918520" sldId="449"/>
            <ac:spMk id="50" creationId="{D9FA4B39-0CFD-884F-634F-813E21C8B002}"/>
          </ac:spMkLst>
        </pc:spChg>
        <pc:spChg chg="mod">
          <ac:chgData name="Hasegawa Kodai" userId="56c302d6-31a1-4e47-80b0-58198ac5fca1" providerId="ADAL" clId="{F04FCEB8-10FE-4DD4-87CC-C7EC744723AD}" dt="2023-10-24T04:13:57.413" v="22"/>
          <ac:spMkLst>
            <pc:docMk/>
            <pc:sldMk cId="3604918520" sldId="449"/>
            <ac:spMk id="51" creationId="{5D4E3134-7863-2134-38DB-CDBC00D21062}"/>
          </ac:spMkLst>
        </pc:spChg>
        <pc:spChg chg="mod">
          <ac:chgData name="Hasegawa Kodai" userId="56c302d6-31a1-4e47-80b0-58198ac5fca1" providerId="ADAL" clId="{F04FCEB8-10FE-4DD4-87CC-C7EC744723AD}" dt="2023-10-24T04:13:57.413" v="22"/>
          <ac:spMkLst>
            <pc:docMk/>
            <pc:sldMk cId="3604918520" sldId="449"/>
            <ac:spMk id="52" creationId="{ECDB4EC7-0E5D-432F-7880-C98946B4D9F9}"/>
          </ac:spMkLst>
        </pc:spChg>
        <pc:spChg chg="mod">
          <ac:chgData name="Hasegawa Kodai" userId="56c302d6-31a1-4e47-80b0-58198ac5fca1" providerId="ADAL" clId="{F04FCEB8-10FE-4DD4-87CC-C7EC744723AD}" dt="2023-10-24T04:13:57.413" v="22"/>
          <ac:spMkLst>
            <pc:docMk/>
            <pc:sldMk cId="3604918520" sldId="449"/>
            <ac:spMk id="53" creationId="{08BDAE75-242F-3B9E-2B1E-1B1E4C41DD96}"/>
          </ac:spMkLst>
        </pc:spChg>
        <pc:spChg chg="mod">
          <ac:chgData name="Hasegawa Kodai" userId="56c302d6-31a1-4e47-80b0-58198ac5fca1" providerId="ADAL" clId="{F04FCEB8-10FE-4DD4-87CC-C7EC744723AD}" dt="2023-10-24T04:13:57.413" v="22"/>
          <ac:spMkLst>
            <pc:docMk/>
            <pc:sldMk cId="3604918520" sldId="449"/>
            <ac:spMk id="54" creationId="{52D64694-3064-0512-2D32-842DB31B096E}"/>
          </ac:spMkLst>
        </pc:spChg>
        <pc:spChg chg="add del mod">
          <ac:chgData name="Hasegawa Kodai" userId="56c302d6-31a1-4e47-80b0-58198ac5fca1" providerId="ADAL" clId="{F04FCEB8-10FE-4DD4-87CC-C7EC744723AD}" dt="2023-10-24T04:16:16.305" v="38" actId="478"/>
          <ac:spMkLst>
            <pc:docMk/>
            <pc:sldMk cId="3604918520" sldId="449"/>
            <ac:spMk id="55" creationId="{2290103A-F7F4-8974-B571-7627686E5EF1}"/>
          </ac:spMkLst>
        </pc:spChg>
        <pc:spChg chg="add mod">
          <ac:chgData name="Hasegawa Kodai" userId="56c302d6-31a1-4e47-80b0-58198ac5fca1" providerId="ADAL" clId="{F04FCEB8-10FE-4DD4-87CC-C7EC744723AD}" dt="2023-10-24T04:19:18.359" v="74" actId="1076"/>
          <ac:spMkLst>
            <pc:docMk/>
            <pc:sldMk cId="3604918520" sldId="449"/>
            <ac:spMk id="56" creationId="{D247E2E9-702B-EED2-1001-EEFB20C02DE6}"/>
          </ac:spMkLst>
        </pc:spChg>
        <pc:spChg chg="add mod">
          <ac:chgData name="Hasegawa Kodai" userId="56c302d6-31a1-4e47-80b0-58198ac5fca1" providerId="ADAL" clId="{F04FCEB8-10FE-4DD4-87CC-C7EC744723AD}" dt="2023-10-24T04:19:22.446" v="75" actId="1076"/>
          <ac:spMkLst>
            <pc:docMk/>
            <pc:sldMk cId="3604918520" sldId="449"/>
            <ac:spMk id="57" creationId="{3D24F512-6D44-3E23-98C6-A8F4E00902EC}"/>
          </ac:spMkLst>
        </pc:spChg>
        <pc:grpChg chg="add del mod">
          <ac:chgData name="Hasegawa Kodai" userId="56c302d6-31a1-4e47-80b0-58198ac5fca1" providerId="ADAL" clId="{F04FCEB8-10FE-4DD4-87CC-C7EC744723AD}" dt="2023-10-24T04:17:38.034" v="57" actId="14100"/>
          <ac:grpSpMkLst>
            <pc:docMk/>
            <pc:sldMk cId="3604918520" sldId="449"/>
            <ac:grpSpMk id="37" creationId="{84B3382F-BA4D-9BA4-B969-06D070E40A4B}"/>
          </ac:grpSpMkLst>
        </pc:grpChg>
        <pc:grpChg chg="mod">
          <ac:chgData name="Hasegawa Kodai" userId="56c302d6-31a1-4e47-80b0-58198ac5fca1" providerId="ADAL" clId="{F04FCEB8-10FE-4DD4-87CC-C7EC744723AD}" dt="2023-10-24T04:13:38.479" v="18" actId="1076"/>
          <ac:grpSpMkLst>
            <pc:docMk/>
            <pc:sldMk cId="3604918520" sldId="449"/>
            <ac:grpSpMk id="39" creationId="{FBB32C69-C32E-5118-98DF-69AC36DB3B90}"/>
          </ac:grpSpMkLst>
        </pc:grpChg>
        <pc:grpChg chg="mod">
          <ac:chgData name="Hasegawa Kodai" userId="56c302d6-31a1-4e47-80b0-58198ac5fca1" providerId="ADAL" clId="{F04FCEB8-10FE-4DD4-87CC-C7EC744723AD}" dt="2023-10-24T04:13:38.479" v="18" actId="1076"/>
          <ac:grpSpMkLst>
            <pc:docMk/>
            <pc:sldMk cId="3604918520" sldId="449"/>
            <ac:grpSpMk id="40" creationId="{9EA824C0-E4B7-F623-5021-9C1A25F8519D}"/>
          </ac:grpSpMkLst>
        </pc:grpChg>
        <pc:cxnChg chg="mod">
          <ac:chgData name="Hasegawa Kodai" userId="56c302d6-31a1-4e47-80b0-58198ac5fca1" providerId="ADAL" clId="{F04FCEB8-10FE-4DD4-87CC-C7EC744723AD}" dt="2023-10-24T04:19:28.264" v="76" actId="14100"/>
          <ac:cxnSpMkLst>
            <pc:docMk/>
            <pc:sldMk cId="3604918520" sldId="449"/>
            <ac:cxnSpMk id="46" creationId="{C943854F-E9BB-4CCA-3AFC-23E0E7C1B21C}"/>
          </ac:cxnSpMkLst>
        </pc:cxnChg>
        <pc:cxnChg chg="mod">
          <ac:chgData name="Hasegawa Kodai" userId="56c302d6-31a1-4e47-80b0-58198ac5fca1" providerId="ADAL" clId="{F04FCEB8-10FE-4DD4-87CC-C7EC744723AD}" dt="2023-10-24T04:13:57.413" v="22"/>
          <ac:cxnSpMkLst>
            <pc:docMk/>
            <pc:sldMk cId="3604918520" sldId="449"/>
            <ac:cxnSpMk id="47" creationId="{0BEC3C14-A84E-986B-D2D5-845F7F24EF39}"/>
          </ac:cxnSpMkLst>
        </pc:cxnChg>
        <pc:extLst>
          <p:ext xmlns:p="http://schemas.openxmlformats.org/presentationml/2006/main" uri="{D6D511B9-2390-475A-947B-AFAB55BFBCF1}">
            <pc226:cmChg xmlns:pc226="http://schemas.microsoft.com/office/powerpoint/2022/06/main/command" chg="mod">
              <pc226:chgData name="Hasegawa Kodai" userId="56c302d6-31a1-4e47-80b0-58198ac5fca1" providerId="ADAL" clId="{F04FCEB8-10FE-4DD4-87CC-C7EC744723AD}" dt="2023-10-24T04:20:34.556" v="81"/>
              <pc2:cmMkLst xmlns:pc2="http://schemas.microsoft.com/office/powerpoint/2019/9/main/command">
                <pc:docMk/>
                <pc:sldMk cId="3604918520" sldId="449"/>
                <pc2:cmMk id="{3C48B9D7-3F83-43EA-8759-5360BD803885}"/>
              </pc2:cmMkLst>
            </pc226:cmChg>
          </p:ext>
        </pc:extLst>
      </pc:sldChg>
      <pc:sldChg chg="addSp modSp mod ord">
        <pc:chgData name="Hasegawa Kodai" userId="56c302d6-31a1-4e47-80b0-58198ac5fca1" providerId="ADAL" clId="{F04FCEB8-10FE-4DD4-87CC-C7EC744723AD}" dt="2023-10-24T08:40:03.966" v="3007" actId="20577"/>
        <pc:sldMkLst>
          <pc:docMk/>
          <pc:sldMk cId="889598730" sldId="451"/>
        </pc:sldMkLst>
        <pc:spChg chg="mod">
          <ac:chgData name="Hasegawa Kodai" userId="56c302d6-31a1-4e47-80b0-58198ac5fca1" providerId="ADAL" clId="{F04FCEB8-10FE-4DD4-87CC-C7EC744723AD}" dt="2023-10-24T05:29:02.950" v="84"/>
          <ac:spMkLst>
            <pc:docMk/>
            <pc:sldMk cId="889598730" sldId="451"/>
            <ac:spMk id="2" creationId="{00000000-0000-0000-0000-000000000000}"/>
          </ac:spMkLst>
        </pc:spChg>
        <pc:spChg chg="add mod">
          <ac:chgData name="Hasegawa Kodai" userId="56c302d6-31a1-4e47-80b0-58198ac5fca1" providerId="ADAL" clId="{F04FCEB8-10FE-4DD4-87CC-C7EC744723AD}" dt="2023-10-24T08:40:03.966" v="3007" actId="20577"/>
          <ac:spMkLst>
            <pc:docMk/>
            <pc:sldMk cId="889598730" sldId="451"/>
            <ac:spMk id="4" creationId="{675F049F-791C-F857-7DA1-3115890C40D9}"/>
          </ac:spMkLst>
        </pc:spChg>
        <pc:spChg chg="mod">
          <ac:chgData name="Hasegawa Kodai" userId="56c302d6-31a1-4e47-80b0-58198ac5fca1" providerId="ADAL" clId="{F04FCEB8-10FE-4DD4-87CC-C7EC744723AD}" dt="2023-10-24T08:39:23.575" v="2989" actId="1076"/>
          <ac:spMkLst>
            <pc:docMk/>
            <pc:sldMk cId="889598730" sldId="451"/>
            <ac:spMk id="19" creationId="{00000000-0000-0000-0000-000000000000}"/>
          </ac:spMkLst>
        </pc:spChg>
        <pc:spChg chg="mod">
          <ac:chgData name="Hasegawa Kodai" userId="56c302d6-31a1-4e47-80b0-58198ac5fca1" providerId="ADAL" clId="{F04FCEB8-10FE-4DD4-87CC-C7EC744723AD}" dt="2023-10-24T08:39:13.974" v="2985" actId="14100"/>
          <ac:spMkLst>
            <pc:docMk/>
            <pc:sldMk cId="889598730" sldId="451"/>
            <ac:spMk id="20" creationId="{00000000-0000-0000-0000-000000000000}"/>
          </ac:spMkLst>
        </pc:spChg>
        <pc:spChg chg="mod">
          <ac:chgData name="Hasegawa Kodai" userId="56c302d6-31a1-4e47-80b0-58198ac5fca1" providerId="ADAL" clId="{F04FCEB8-10FE-4DD4-87CC-C7EC744723AD}" dt="2023-10-24T08:31:34.349" v="2484" actId="1076"/>
          <ac:spMkLst>
            <pc:docMk/>
            <pc:sldMk cId="889598730" sldId="451"/>
            <ac:spMk id="21" creationId="{00000000-0000-0000-0000-000000000000}"/>
          </ac:spMkLst>
        </pc:spChg>
        <pc:picChg chg="mod">
          <ac:chgData name="Hasegawa Kodai" userId="56c302d6-31a1-4e47-80b0-58198ac5fca1" providerId="ADAL" clId="{F04FCEB8-10FE-4DD4-87CC-C7EC744723AD}" dt="2023-10-24T08:31:34.349" v="2484" actId="1076"/>
          <ac:picMkLst>
            <pc:docMk/>
            <pc:sldMk cId="889598730" sldId="451"/>
            <ac:picMk id="22" creationId="{00000000-0000-0000-0000-000000000000}"/>
          </ac:picMkLst>
        </pc:picChg>
      </pc:sldChg>
      <pc:sldChg chg="modSp mod ord modCm">
        <pc:chgData name="Hasegawa Kodai" userId="56c302d6-31a1-4e47-80b0-58198ac5fca1" providerId="ADAL" clId="{F04FCEB8-10FE-4DD4-87CC-C7EC744723AD}" dt="2023-10-26T06:26:35.992" v="3085" actId="1076"/>
        <pc:sldMkLst>
          <pc:docMk/>
          <pc:sldMk cId="3595357057" sldId="452"/>
        </pc:sldMkLst>
        <pc:spChg chg="mod">
          <ac:chgData name="Hasegawa Kodai" userId="56c302d6-31a1-4e47-80b0-58198ac5fca1" providerId="ADAL" clId="{F04FCEB8-10FE-4DD4-87CC-C7EC744723AD}" dt="2023-10-24T05:31:18.597" v="195" actId="27636"/>
          <ac:spMkLst>
            <pc:docMk/>
            <pc:sldMk cId="3595357057" sldId="452"/>
            <ac:spMk id="2" creationId="{00000000-0000-0000-0000-000000000000}"/>
          </ac:spMkLst>
        </pc:spChg>
        <pc:spChg chg="mod">
          <ac:chgData name="Hasegawa Kodai" userId="56c302d6-31a1-4e47-80b0-58198ac5fca1" providerId="ADAL" clId="{F04FCEB8-10FE-4DD4-87CC-C7EC744723AD}" dt="2023-10-26T06:26:35.992" v="3085" actId="1076"/>
          <ac:spMkLst>
            <pc:docMk/>
            <pc:sldMk cId="3595357057" sldId="452"/>
            <ac:spMk id="8" creationId="{00000000-0000-0000-0000-000000000000}"/>
          </ac:spMkLst>
        </pc:spChg>
        <pc:spChg chg="mod">
          <ac:chgData name="Hasegawa Kodai" userId="56c302d6-31a1-4e47-80b0-58198ac5fca1" providerId="ADAL" clId="{F04FCEB8-10FE-4DD4-87CC-C7EC744723AD}" dt="2023-10-25T04:42:22.319" v="3045" actId="20577"/>
          <ac:spMkLst>
            <pc:docMk/>
            <pc:sldMk cId="3595357057" sldId="452"/>
            <ac:spMk id="10" creationId="{00000000-0000-0000-0000-000000000000}"/>
          </ac:spMkLst>
        </pc:spChg>
        <pc:extLst>
          <p:ext xmlns:p="http://schemas.openxmlformats.org/presentationml/2006/main" uri="{D6D511B9-2390-475A-947B-AFAB55BFBCF1}">
            <pc226:cmChg xmlns:pc226="http://schemas.microsoft.com/office/powerpoint/2022/06/main/command" chg="mod">
              <pc226:chgData name="Hasegawa Kodai" userId="56c302d6-31a1-4e47-80b0-58198ac5fca1" providerId="ADAL" clId="{F04FCEB8-10FE-4DD4-87CC-C7EC744723AD}" dt="2023-10-26T06:26:32.490" v="3082" actId="20577"/>
              <pc2:cmMkLst xmlns:pc2="http://schemas.microsoft.com/office/powerpoint/2019/9/main/command">
                <pc:docMk/>
                <pc:sldMk cId="3595357057" sldId="452"/>
                <pc2:cmMk id="{ED4C482A-78F0-4A66-8C0A-26DB6746D203}"/>
              </pc2:cmMkLst>
              <pc226:cmRplyChg chg="add">
                <pc226:chgData name="Hasegawa Kodai" userId="56c302d6-31a1-4e47-80b0-58198ac5fca1" providerId="ADAL" clId="{F04FCEB8-10FE-4DD4-87CC-C7EC744723AD}" dt="2023-10-25T04:38:28.507" v="3008"/>
                <pc2:cmRplyMkLst xmlns:pc2="http://schemas.microsoft.com/office/powerpoint/2019/9/main/command">
                  <pc:docMk/>
                  <pc:sldMk cId="3595357057" sldId="452"/>
                  <pc2:cmMk id="{ED4C482A-78F0-4A66-8C0A-26DB6746D203}"/>
                  <pc2:cmRplyMk id="{3753B1B8-9BAB-4E75-A25B-B1BCB76B5A54}"/>
                </pc2:cmRplyMkLst>
              </pc226:cmRplyChg>
              <pc226:cmRplyChg chg="add">
                <pc226:chgData name="Hasegawa Kodai" userId="56c302d6-31a1-4e47-80b0-58198ac5fca1" providerId="ADAL" clId="{F04FCEB8-10FE-4DD4-87CC-C7EC744723AD}" dt="2023-10-24T05:31:07.222" v="193"/>
                <pc2:cmRplyMkLst xmlns:pc2="http://schemas.microsoft.com/office/powerpoint/2019/9/main/command">
                  <pc:docMk/>
                  <pc:sldMk cId="3595357057" sldId="452"/>
                  <pc2:cmMk id="{ED4C482A-78F0-4A66-8C0A-26DB6746D203}"/>
                  <pc2:cmRplyMk id="{4A8A38E0-6842-4259-8368-F2AF5CDFB717}"/>
                </pc2:cmRplyMkLst>
              </pc226:cmRplyChg>
            </pc226:cmChg>
            <pc226:cmChg xmlns:pc226="http://schemas.microsoft.com/office/powerpoint/2022/06/main/command" chg="mod">
              <pc226:chgData name="Hasegawa Kodai" userId="56c302d6-31a1-4e47-80b0-58198ac5fca1" providerId="ADAL" clId="{F04FCEB8-10FE-4DD4-87CC-C7EC744723AD}" dt="2023-10-26T06:26:32.490" v="3082" actId="20577"/>
              <pc2:cmMkLst xmlns:pc2="http://schemas.microsoft.com/office/powerpoint/2019/9/main/command">
                <pc:docMk/>
                <pc:sldMk cId="3595357057" sldId="452"/>
                <pc2:cmMk id="{56E4AC61-B8D2-44C6-ADD3-B07DC9193640}"/>
              </pc2:cmMkLst>
            </pc226:cmChg>
          </p:ext>
        </pc:extLst>
      </pc:sldChg>
      <pc:sldChg chg="modSp mod ord">
        <pc:chgData name="Hasegawa Kodai" userId="56c302d6-31a1-4e47-80b0-58198ac5fca1" providerId="ADAL" clId="{F04FCEB8-10FE-4DD4-87CC-C7EC744723AD}" dt="2023-10-25T04:42:56.246" v="3051" actId="20577"/>
        <pc:sldMkLst>
          <pc:docMk/>
          <pc:sldMk cId="386164127" sldId="453"/>
        </pc:sldMkLst>
        <pc:spChg chg="mod">
          <ac:chgData name="Hasegawa Kodai" userId="56c302d6-31a1-4e47-80b0-58198ac5fca1" providerId="ADAL" clId="{F04FCEB8-10FE-4DD4-87CC-C7EC744723AD}" dt="2023-10-24T05:31:43.085" v="201" actId="27636"/>
          <ac:spMkLst>
            <pc:docMk/>
            <pc:sldMk cId="386164127" sldId="453"/>
            <ac:spMk id="2" creationId="{00000000-0000-0000-0000-000000000000}"/>
          </ac:spMkLst>
        </pc:spChg>
        <pc:spChg chg="mod">
          <ac:chgData name="Hasegawa Kodai" userId="56c302d6-31a1-4e47-80b0-58198ac5fca1" providerId="ADAL" clId="{F04FCEB8-10FE-4DD4-87CC-C7EC744723AD}" dt="2023-10-24T05:29:02.950" v="84"/>
          <ac:spMkLst>
            <pc:docMk/>
            <pc:sldMk cId="386164127" sldId="453"/>
            <ac:spMk id="12" creationId="{00000000-0000-0000-0000-000000000000}"/>
          </ac:spMkLst>
        </pc:spChg>
        <pc:spChg chg="mod">
          <ac:chgData name="Hasegawa Kodai" userId="56c302d6-31a1-4e47-80b0-58198ac5fca1" providerId="ADAL" clId="{F04FCEB8-10FE-4DD4-87CC-C7EC744723AD}" dt="2023-10-24T05:29:02.950" v="84"/>
          <ac:spMkLst>
            <pc:docMk/>
            <pc:sldMk cId="386164127" sldId="453"/>
            <ac:spMk id="14" creationId="{00000000-0000-0000-0000-000000000000}"/>
          </ac:spMkLst>
        </pc:spChg>
        <pc:spChg chg="mod">
          <ac:chgData name="Hasegawa Kodai" userId="56c302d6-31a1-4e47-80b0-58198ac5fca1" providerId="ADAL" clId="{F04FCEB8-10FE-4DD4-87CC-C7EC744723AD}" dt="2023-10-25T04:42:56.246" v="3051" actId="20577"/>
          <ac:spMkLst>
            <pc:docMk/>
            <pc:sldMk cId="386164127" sldId="453"/>
            <ac:spMk id="16" creationId="{00000000-0000-0000-0000-000000000000}"/>
          </ac:spMkLst>
        </pc:spChg>
      </pc:sldChg>
      <pc:sldChg chg="modSp mod ord modCm">
        <pc:chgData name="Hasegawa Kodai" userId="56c302d6-31a1-4e47-80b0-58198ac5fca1" providerId="ADAL" clId="{F04FCEB8-10FE-4DD4-87CC-C7EC744723AD}" dt="2023-10-24T08:18:04.316" v="2313"/>
        <pc:sldMkLst>
          <pc:docMk/>
          <pc:sldMk cId="2713465703" sldId="454"/>
        </pc:sldMkLst>
        <pc:spChg chg="mod">
          <ac:chgData name="Hasegawa Kodai" userId="56c302d6-31a1-4e47-80b0-58198ac5fca1" providerId="ADAL" clId="{F04FCEB8-10FE-4DD4-87CC-C7EC744723AD}" dt="2023-10-24T05:29:02.950" v="84"/>
          <ac:spMkLst>
            <pc:docMk/>
            <pc:sldMk cId="2713465703" sldId="454"/>
            <ac:spMk id="2" creationId="{00000000-0000-0000-0000-000000000000}"/>
          </ac:spMkLst>
        </pc:spChg>
        <pc:spChg chg="mod">
          <ac:chgData name="Hasegawa Kodai" userId="56c302d6-31a1-4e47-80b0-58198ac5fca1" providerId="ADAL" clId="{F04FCEB8-10FE-4DD4-87CC-C7EC744723AD}" dt="2023-10-24T05:30:23.211" v="191" actId="404"/>
          <ac:spMkLst>
            <pc:docMk/>
            <pc:sldMk cId="2713465703" sldId="454"/>
            <ac:spMk id="6" creationId="{7C04F233-F420-FAD6-FA79-D070CD908A6E}"/>
          </ac:spMkLst>
        </pc:spChg>
        <pc:extLst>
          <p:ext xmlns:p="http://schemas.openxmlformats.org/presentationml/2006/main" uri="{D6D511B9-2390-475A-947B-AFAB55BFBCF1}">
            <pc226:cmChg xmlns:pc226="http://schemas.microsoft.com/office/powerpoint/2022/06/main/command" chg="mod">
              <pc226:chgData name="Hasegawa Kodai" userId="56c302d6-31a1-4e47-80b0-58198ac5fca1" providerId="ADAL" clId="{F04FCEB8-10FE-4DD4-87CC-C7EC744723AD}" dt="2023-10-24T05:29:07.104" v="85"/>
              <pc2:cmMkLst xmlns:pc2="http://schemas.microsoft.com/office/powerpoint/2019/9/main/command">
                <pc:docMk/>
                <pc:sldMk cId="2713465703" sldId="454"/>
                <pc2:cmMk id="{BDE9A01C-0207-4E26-B003-8DD4FC3410EE}"/>
              </pc2:cmMkLst>
            </pc226:cmChg>
            <pc226:cmChg xmlns:pc226="http://schemas.microsoft.com/office/powerpoint/2022/06/main/command" chg="mod">
              <pc226:chgData name="Hasegawa Kodai" userId="56c302d6-31a1-4e47-80b0-58198ac5fca1" providerId="ADAL" clId="{F04FCEB8-10FE-4DD4-87CC-C7EC744723AD}" dt="2023-10-24T05:30:28.488" v="192"/>
              <pc2:cmMkLst xmlns:pc2="http://schemas.microsoft.com/office/powerpoint/2019/9/main/command">
                <pc:docMk/>
                <pc:sldMk cId="2713465703" sldId="454"/>
                <pc2:cmMk id="{1AD4B0C1-B489-4544-9F94-6D05E5242348}"/>
              </pc2:cmMkLst>
            </pc226:cmChg>
          </p:ext>
        </pc:extLst>
      </pc:sldChg>
      <pc:sldChg chg="addSp delSp modSp mod ord modCm">
        <pc:chgData name="Hasegawa Kodai" userId="56c302d6-31a1-4e47-80b0-58198ac5fca1" providerId="ADAL" clId="{F04FCEB8-10FE-4DD4-87CC-C7EC744723AD}" dt="2023-11-07T02:01:19.625" v="5943" actId="1076"/>
        <pc:sldMkLst>
          <pc:docMk/>
          <pc:sldMk cId="1305901722" sldId="455"/>
        </pc:sldMkLst>
        <pc:spChg chg="mod">
          <ac:chgData name="Hasegawa Kodai" userId="56c302d6-31a1-4e47-80b0-58198ac5fca1" providerId="ADAL" clId="{F04FCEB8-10FE-4DD4-87CC-C7EC744723AD}" dt="2023-11-02T10:24:41.827" v="4189"/>
          <ac:spMkLst>
            <pc:docMk/>
            <pc:sldMk cId="1305901722" sldId="455"/>
            <ac:spMk id="2" creationId="{00000000-0000-0000-0000-000000000000}"/>
          </ac:spMkLst>
        </pc:spChg>
        <pc:spChg chg="add mod">
          <ac:chgData name="Hasegawa Kodai" userId="56c302d6-31a1-4e47-80b0-58198ac5fca1" providerId="ADAL" clId="{F04FCEB8-10FE-4DD4-87CC-C7EC744723AD}" dt="2023-11-07T02:01:19.625" v="5943" actId="1076"/>
          <ac:spMkLst>
            <pc:docMk/>
            <pc:sldMk cId="1305901722" sldId="455"/>
            <ac:spMk id="3" creationId="{23A0B4C4-35B9-60A0-D2E1-01E7C3622845}"/>
          </ac:spMkLst>
        </pc:spChg>
        <pc:spChg chg="add mod">
          <ac:chgData name="Hasegawa Kodai" userId="56c302d6-31a1-4e47-80b0-58198ac5fca1" providerId="ADAL" clId="{F04FCEB8-10FE-4DD4-87CC-C7EC744723AD}" dt="2023-11-07T02:01:19.625" v="5943" actId="1076"/>
          <ac:spMkLst>
            <pc:docMk/>
            <pc:sldMk cId="1305901722" sldId="455"/>
            <ac:spMk id="4" creationId="{EC5E25FF-F027-4477-36F6-A7498828D87F}"/>
          </ac:spMkLst>
        </pc:spChg>
        <pc:spChg chg="mod">
          <ac:chgData name="Hasegawa Kodai" userId="56c302d6-31a1-4e47-80b0-58198ac5fca1" providerId="ADAL" clId="{F04FCEB8-10FE-4DD4-87CC-C7EC744723AD}" dt="2023-11-07T02:01:14.101" v="5942" actId="14100"/>
          <ac:spMkLst>
            <pc:docMk/>
            <pc:sldMk cId="1305901722" sldId="455"/>
            <ac:spMk id="6" creationId="{E816B3C9-27D0-782B-FA30-439974F4136C}"/>
          </ac:spMkLst>
        </pc:spChg>
        <pc:spChg chg="add mod">
          <ac:chgData name="Hasegawa Kodai" userId="56c302d6-31a1-4e47-80b0-58198ac5fca1" providerId="ADAL" clId="{F04FCEB8-10FE-4DD4-87CC-C7EC744723AD}" dt="2023-11-07T02:01:19.625" v="5943" actId="1076"/>
          <ac:spMkLst>
            <pc:docMk/>
            <pc:sldMk cId="1305901722" sldId="455"/>
            <ac:spMk id="7" creationId="{3D1B12D8-EE0E-1AC8-F76D-B7CB3A08543B}"/>
          </ac:spMkLst>
        </pc:spChg>
        <pc:spChg chg="del">
          <ac:chgData name="Hasegawa Kodai" userId="56c302d6-31a1-4e47-80b0-58198ac5fca1" providerId="ADAL" clId="{F04FCEB8-10FE-4DD4-87CC-C7EC744723AD}" dt="2023-11-02T10:13:52.006" v="3767" actId="478"/>
          <ac:spMkLst>
            <pc:docMk/>
            <pc:sldMk cId="1305901722" sldId="455"/>
            <ac:spMk id="7" creationId="{75F7CBFC-14D7-F335-0207-E267CAF2340A}"/>
          </ac:spMkLst>
        </pc:spChg>
        <pc:spChg chg="del mod">
          <ac:chgData name="Hasegawa Kodai" userId="56c302d6-31a1-4e47-80b0-58198ac5fca1" providerId="ADAL" clId="{F04FCEB8-10FE-4DD4-87CC-C7EC744723AD}" dt="2023-11-02T10:15:30.890" v="3794" actId="478"/>
          <ac:spMkLst>
            <pc:docMk/>
            <pc:sldMk cId="1305901722" sldId="455"/>
            <ac:spMk id="8" creationId="{632856A2-6CF6-DDB0-D27A-19513FC7E7C6}"/>
          </ac:spMkLst>
        </pc:spChg>
        <pc:spChg chg="add mod">
          <ac:chgData name="Hasegawa Kodai" userId="56c302d6-31a1-4e47-80b0-58198ac5fca1" providerId="ADAL" clId="{F04FCEB8-10FE-4DD4-87CC-C7EC744723AD}" dt="2023-11-07T02:01:19.625" v="5943" actId="1076"/>
          <ac:spMkLst>
            <pc:docMk/>
            <pc:sldMk cId="1305901722" sldId="455"/>
            <ac:spMk id="9" creationId="{9C25FB5D-D9C3-7EBE-F925-7525BF8E8EE1}"/>
          </ac:spMkLst>
        </pc:spChg>
        <pc:spChg chg="mod">
          <ac:chgData name="Hasegawa Kodai" userId="56c302d6-31a1-4e47-80b0-58198ac5fca1" providerId="ADAL" clId="{F04FCEB8-10FE-4DD4-87CC-C7EC744723AD}" dt="2023-10-24T05:32:34.865" v="225" actId="1076"/>
          <ac:spMkLst>
            <pc:docMk/>
            <pc:sldMk cId="1305901722" sldId="455"/>
            <ac:spMk id="11" creationId="{00000000-0000-0000-0000-000000000000}"/>
          </ac:spMkLst>
        </pc:spChg>
        <pc:spChg chg="mod">
          <ac:chgData name="Hasegawa Kodai" userId="56c302d6-31a1-4e47-80b0-58198ac5fca1" providerId="ADAL" clId="{F04FCEB8-10FE-4DD4-87CC-C7EC744723AD}" dt="2023-11-07T01:58:34.587" v="5530" actId="465"/>
          <ac:spMkLst>
            <pc:docMk/>
            <pc:sldMk cId="1305901722" sldId="455"/>
            <ac:spMk id="13" creationId="{00000000-0000-0000-0000-000000000000}"/>
          </ac:spMkLst>
        </pc:spChg>
        <pc:spChg chg="mod">
          <ac:chgData name="Hasegawa Kodai" userId="56c302d6-31a1-4e47-80b0-58198ac5fca1" providerId="ADAL" clId="{F04FCEB8-10FE-4DD4-87CC-C7EC744723AD}" dt="2023-11-02T10:14:42.825" v="3787" actId="242"/>
          <ac:spMkLst>
            <pc:docMk/>
            <pc:sldMk cId="1305901722" sldId="455"/>
            <ac:spMk id="14" creationId="{00000000-0000-0000-0000-000000000000}"/>
          </ac:spMkLst>
        </pc:spChg>
        <pc:spChg chg="mod">
          <ac:chgData name="Hasegawa Kodai" userId="56c302d6-31a1-4e47-80b0-58198ac5fca1" providerId="ADAL" clId="{F04FCEB8-10FE-4DD4-87CC-C7EC744723AD}" dt="2023-11-07T01:58:34.587" v="5530" actId="465"/>
          <ac:spMkLst>
            <pc:docMk/>
            <pc:sldMk cId="1305901722" sldId="455"/>
            <ac:spMk id="15" creationId="{00000000-0000-0000-0000-000000000000}"/>
          </ac:spMkLst>
        </pc:spChg>
        <pc:spChg chg="mod">
          <ac:chgData name="Hasegawa Kodai" userId="56c302d6-31a1-4e47-80b0-58198ac5fca1" providerId="ADAL" clId="{F04FCEB8-10FE-4DD4-87CC-C7EC744723AD}" dt="2023-11-07T01:58:34.587" v="5530" actId="465"/>
          <ac:spMkLst>
            <pc:docMk/>
            <pc:sldMk cId="1305901722" sldId="455"/>
            <ac:spMk id="16" creationId="{00000000-0000-0000-0000-000000000000}"/>
          </ac:spMkLst>
        </pc:spChg>
        <pc:spChg chg="mod">
          <ac:chgData name="Hasegawa Kodai" userId="56c302d6-31a1-4e47-80b0-58198ac5fca1" providerId="ADAL" clId="{F04FCEB8-10FE-4DD4-87CC-C7EC744723AD}" dt="2023-11-07T01:58:28.536" v="5529" actId="1076"/>
          <ac:spMkLst>
            <pc:docMk/>
            <pc:sldMk cId="1305901722" sldId="455"/>
            <ac:spMk id="17" creationId="{00000000-0000-0000-0000-000000000000}"/>
          </ac:spMkLst>
        </pc:spChg>
        <pc:extLst>
          <p:ext xmlns:p="http://schemas.openxmlformats.org/presentationml/2006/main" uri="{D6D511B9-2390-475A-947B-AFAB55BFBCF1}">
            <pc226:cmChg xmlns:pc226="http://schemas.microsoft.com/office/powerpoint/2022/06/main/command" chg="">
              <pc226:chgData name="Hasegawa Kodai" userId="56c302d6-31a1-4e47-80b0-58198ac5fca1" providerId="ADAL" clId="{F04FCEB8-10FE-4DD4-87CC-C7EC744723AD}" dt="2023-10-24T08:30:27.189" v="2479"/>
              <pc2:cmMkLst xmlns:pc2="http://schemas.microsoft.com/office/powerpoint/2019/9/main/command">
                <pc:docMk/>
                <pc:sldMk cId="1305901722" sldId="455"/>
                <pc2:cmMk id="{3060D00C-0D7A-4B2E-9063-5E46875E3E16}"/>
              </pc2:cmMkLst>
              <pc226:cmRplyChg chg="add mod">
                <pc226:chgData name="Hasegawa Kodai" userId="56c302d6-31a1-4e47-80b0-58198ac5fca1" providerId="ADAL" clId="{F04FCEB8-10FE-4DD4-87CC-C7EC744723AD}" dt="2023-10-24T08:30:27.189" v="2479"/>
                <pc2:cmRplyMkLst xmlns:pc2="http://schemas.microsoft.com/office/powerpoint/2019/9/main/command">
                  <pc:docMk/>
                  <pc:sldMk cId="1305901722" sldId="455"/>
                  <pc2:cmMk id="{3060D00C-0D7A-4B2E-9063-5E46875E3E16}"/>
                  <pc2:cmRplyMk id="{52F06B25-C0BA-4E5D-A7B4-5465964249C1}"/>
                </pc2:cmRplyMkLst>
              </pc226:cmRplyChg>
            </pc226:cmChg>
            <pc226:cmChg xmlns:pc226="http://schemas.microsoft.com/office/powerpoint/2022/06/main/command" chg="mod">
              <pc226:chgData name="Hasegawa Kodai" userId="56c302d6-31a1-4e47-80b0-58198ac5fca1" providerId="ADAL" clId="{F04FCEB8-10FE-4DD4-87CC-C7EC744723AD}" dt="2023-10-24T05:32:15.052" v="223"/>
              <pc2:cmMkLst xmlns:pc2="http://schemas.microsoft.com/office/powerpoint/2019/9/main/command">
                <pc:docMk/>
                <pc:sldMk cId="1305901722" sldId="455"/>
                <pc2:cmMk id="{18A133A7-CEBB-4111-9BA0-AFDE10A33C4A}"/>
              </pc2:cmMkLst>
            </pc226:cmChg>
          </p:ext>
        </pc:extLst>
      </pc:sldChg>
      <pc:sldChg chg="delSp modSp del mod">
        <pc:chgData name="Hasegawa Kodai" userId="56c302d6-31a1-4e47-80b0-58198ac5fca1" providerId="ADAL" clId="{F04FCEB8-10FE-4DD4-87CC-C7EC744723AD}" dt="2023-10-24T07:50:35.785" v="1643" actId="47"/>
        <pc:sldMkLst>
          <pc:docMk/>
          <pc:sldMk cId="3166667842" sldId="456"/>
        </pc:sldMkLst>
        <pc:spChg chg="del mod">
          <ac:chgData name="Hasegawa Kodai" userId="56c302d6-31a1-4e47-80b0-58198ac5fca1" providerId="ADAL" clId="{F04FCEB8-10FE-4DD4-87CC-C7EC744723AD}" dt="2023-10-24T07:47:49.417" v="1533" actId="478"/>
          <ac:spMkLst>
            <pc:docMk/>
            <pc:sldMk cId="3166667842" sldId="456"/>
            <ac:spMk id="25" creationId="{2D791658-CAA0-49D5-A988-EA221F0881F8}"/>
          </ac:spMkLst>
        </pc:spChg>
      </pc:sldChg>
      <pc:sldChg chg="addSp delSp modSp add mod ord delCm">
        <pc:chgData name="Hasegawa Kodai" userId="56c302d6-31a1-4e47-80b0-58198ac5fca1" providerId="ADAL" clId="{F04FCEB8-10FE-4DD4-87CC-C7EC744723AD}" dt="2023-11-07T02:04:27.060" v="5953" actId="14100"/>
        <pc:sldMkLst>
          <pc:docMk/>
          <pc:sldMk cId="1137427357" sldId="457"/>
        </pc:sldMkLst>
        <pc:spChg chg="mod">
          <ac:chgData name="Hasegawa Kodai" userId="56c302d6-31a1-4e47-80b0-58198ac5fca1" providerId="ADAL" clId="{F04FCEB8-10FE-4DD4-87CC-C7EC744723AD}" dt="2023-11-07T01:29:59.890" v="4670" actId="404"/>
          <ac:spMkLst>
            <pc:docMk/>
            <pc:sldMk cId="1137427357" sldId="457"/>
            <ac:spMk id="2" creationId="{5302F9F5-A17A-4AF7-8C89-7995FEA14E4E}"/>
          </ac:spMkLst>
        </pc:spChg>
        <pc:spChg chg="del">
          <ac:chgData name="Hasegawa Kodai" userId="56c302d6-31a1-4e47-80b0-58198ac5fca1" providerId="ADAL" clId="{F04FCEB8-10FE-4DD4-87CC-C7EC744723AD}" dt="2023-10-24T07:02:42.185" v="778" actId="478"/>
          <ac:spMkLst>
            <pc:docMk/>
            <pc:sldMk cId="1137427357" sldId="457"/>
            <ac:spMk id="5" creationId="{71713EAE-FDAE-9452-41F4-20CF68B2C365}"/>
          </ac:spMkLst>
        </pc:spChg>
        <pc:spChg chg="del">
          <ac:chgData name="Hasegawa Kodai" userId="56c302d6-31a1-4e47-80b0-58198ac5fca1" providerId="ADAL" clId="{F04FCEB8-10FE-4DD4-87CC-C7EC744723AD}" dt="2023-10-24T07:02:42.185" v="778" actId="478"/>
          <ac:spMkLst>
            <pc:docMk/>
            <pc:sldMk cId="1137427357" sldId="457"/>
            <ac:spMk id="6" creationId="{9280996C-122B-DE16-CEA1-62AB2C50AF6C}"/>
          </ac:spMkLst>
        </pc:spChg>
        <pc:spChg chg="del">
          <ac:chgData name="Hasegawa Kodai" userId="56c302d6-31a1-4e47-80b0-58198ac5fca1" providerId="ADAL" clId="{F04FCEB8-10FE-4DD4-87CC-C7EC744723AD}" dt="2023-10-24T07:02:42.185" v="778" actId="478"/>
          <ac:spMkLst>
            <pc:docMk/>
            <pc:sldMk cId="1137427357" sldId="457"/>
            <ac:spMk id="7" creationId="{73D64744-DAF2-D564-D700-0A5ED3A8FBE6}"/>
          </ac:spMkLst>
        </pc:spChg>
        <pc:spChg chg="del">
          <ac:chgData name="Hasegawa Kodai" userId="56c302d6-31a1-4e47-80b0-58198ac5fca1" providerId="ADAL" clId="{F04FCEB8-10FE-4DD4-87CC-C7EC744723AD}" dt="2023-10-24T07:02:42.185" v="778" actId="478"/>
          <ac:spMkLst>
            <pc:docMk/>
            <pc:sldMk cId="1137427357" sldId="457"/>
            <ac:spMk id="8" creationId="{AC7C63EC-5BB4-39D6-350C-F2A2EEBD8218}"/>
          </ac:spMkLst>
        </pc:spChg>
        <pc:spChg chg="add mod">
          <ac:chgData name="Hasegawa Kodai" userId="56c302d6-31a1-4e47-80b0-58198ac5fca1" providerId="ADAL" clId="{F04FCEB8-10FE-4DD4-87CC-C7EC744723AD}" dt="2023-11-07T01:37:15.174" v="4837" actId="1035"/>
          <ac:spMkLst>
            <pc:docMk/>
            <pc:sldMk cId="1137427357" sldId="457"/>
            <ac:spMk id="9" creationId="{DCD865B2-63E2-77A0-8ED8-0AA94BF282D6}"/>
          </ac:spMkLst>
        </pc:spChg>
        <pc:spChg chg="add del mod">
          <ac:chgData name="Hasegawa Kodai" userId="56c302d6-31a1-4e47-80b0-58198ac5fca1" providerId="ADAL" clId="{F04FCEB8-10FE-4DD4-87CC-C7EC744723AD}" dt="2023-10-24T07:45:12.333" v="1442" actId="478"/>
          <ac:spMkLst>
            <pc:docMk/>
            <pc:sldMk cId="1137427357" sldId="457"/>
            <ac:spMk id="10" creationId="{20EC4EA0-2A49-9D8B-9DA1-D9F7B10E819D}"/>
          </ac:spMkLst>
        </pc:spChg>
        <pc:spChg chg="del">
          <ac:chgData name="Hasegawa Kodai" userId="56c302d6-31a1-4e47-80b0-58198ac5fca1" providerId="ADAL" clId="{F04FCEB8-10FE-4DD4-87CC-C7EC744723AD}" dt="2023-10-24T07:02:42.185" v="778" actId="478"/>
          <ac:spMkLst>
            <pc:docMk/>
            <pc:sldMk cId="1137427357" sldId="457"/>
            <ac:spMk id="11" creationId="{68E3C9DB-F34C-BD58-E6B7-5B01AE36FE08}"/>
          </ac:spMkLst>
        </pc:spChg>
        <pc:spChg chg="del">
          <ac:chgData name="Hasegawa Kodai" userId="56c302d6-31a1-4e47-80b0-58198ac5fca1" providerId="ADAL" clId="{F04FCEB8-10FE-4DD4-87CC-C7EC744723AD}" dt="2023-10-24T07:02:42.185" v="778" actId="478"/>
          <ac:spMkLst>
            <pc:docMk/>
            <pc:sldMk cId="1137427357" sldId="457"/>
            <ac:spMk id="12" creationId="{7416444D-8B8D-2CBA-CDB3-C5455F7132F0}"/>
          </ac:spMkLst>
        </pc:spChg>
        <pc:spChg chg="add mod">
          <ac:chgData name="Hasegawa Kodai" userId="56c302d6-31a1-4e47-80b0-58198ac5fca1" providerId="ADAL" clId="{F04FCEB8-10FE-4DD4-87CC-C7EC744723AD}" dt="2023-11-07T01:30:49.274" v="4681" actId="14100"/>
          <ac:spMkLst>
            <pc:docMk/>
            <pc:sldMk cId="1137427357" sldId="457"/>
            <ac:spMk id="12" creationId="{E6C23FD9-274E-8A7F-E9D1-6BAA9031E2D8}"/>
          </ac:spMkLst>
        </pc:spChg>
        <pc:spChg chg="add mod">
          <ac:chgData name="Hasegawa Kodai" userId="56c302d6-31a1-4e47-80b0-58198ac5fca1" providerId="ADAL" clId="{F04FCEB8-10FE-4DD4-87CC-C7EC744723AD}" dt="2023-11-07T01:33:26.370" v="4812" actId="1076"/>
          <ac:spMkLst>
            <pc:docMk/>
            <pc:sldMk cId="1137427357" sldId="457"/>
            <ac:spMk id="13" creationId="{0FE5D1D0-9664-891B-2B64-F77903D0F8D3}"/>
          </ac:spMkLst>
        </pc:spChg>
        <pc:spChg chg="del">
          <ac:chgData name="Hasegawa Kodai" userId="56c302d6-31a1-4e47-80b0-58198ac5fca1" providerId="ADAL" clId="{F04FCEB8-10FE-4DD4-87CC-C7EC744723AD}" dt="2023-10-24T07:02:42.185" v="778" actId="478"/>
          <ac:spMkLst>
            <pc:docMk/>
            <pc:sldMk cId="1137427357" sldId="457"/>
            <ac:spMk id="13" creationId="{ADDACA12-B8F5-AA72-9782-5128387D13F5}"/>
          </ac:spMkLst>
        </pc:spChg>
        <pc:spChg chg="add mod">
          <ac:chgData name="Hasegawa Kodai" userId="56c302d6-31a1-4e47-80b0-58198ac5fca1" providerId="ADAL" clId="{F04FCEB8-10FE-4DD4-87CC-C7EC744723AD}" dt="2023-11-07T01:31:36.717" v="4789" actId="14100"/>
          <ac:spMkLst>
            <pc:docMk/>
            <pc:sldMk cId="1137427357" sldId="457"/>
            <ac:spMk id="14" creationId="{903B3C7B-6073-689D-B8D5-D1B12193D251}"/>
          </ac:spMkLst>
        </pc:spChg>
        <pc:spChg chg="del">
          <ac:chgData name="Hasegawa Kodai" userId="56c302d6-31a1-4e47-80b0-58198ac5fca1" providerId="ADAL" clId="{F04FCEB8-10FE-4DD4-87CC-C7EC744723AD}" dt="2023-10-24T07:02:42.185" v="778" actId="478"/>
          <ac:spMkLst>
            <pc:docMk/>
            <pc:sldMk cId="1137427357" sldId="457"/>
            <ac:spMk id="14" creationId="{C7A49A1C-CAC3-48AC-DA27-D94A73242ECA}"/>
          </ac:spMkLst>
        </pc:spChg>
        <pc:spChg chg="del">
          <ac:chgData name="Hasegawa Kodai" userId="56c302d6-31a1-4e47-80b0-58198ac5fca1" providerId="ADAL" clId="{F04FCEB8-10FE-4DD4-87CC-C7EC744723AD}" dt="2023-10-24T07:02:42.185" v="778" actId="478"/>
          <ac:spMkLst>
            <pc:docMk/>
            <pc:sldMk cId="1137427357" sldId="457"/>
            <ac:spMk id="15" creationId="{2F417BA3-FD8A-A595-89D5-8144D6502635}"/>
          </ac:spMkLst>
        </pc:spChg>
        <pc:spChg chg="add mod">
          <ac:chgData name="Hasegawa Kodai" userId="56c302d6-31a1-4e47-80b0-58198ac5fca1" providerId="ADAL" clId="{F04FCEB8-10FE-4DD4-87CC-C7EC744723AD}" dt="2023-11-07T01:40:14.554" v="5039" actId="2711"/>
          <ac:spMkLst>
            <pc:docMk/>
            <pc:sldMk cId="1137427357" sldId="457"/>
            <ac:spMk id="15" creationId="{5EEBA7B4-3B9F-7588-D43B-132B549D0D55}"/>
          </ac:spMkLst>
        </pc:spChg>
        <pc:spChg chg="add mod">
          <ac:chgData name="Hasegawa Kodai" userId="56c302d6-31a1-4e47-80b0-58198ac5fca1" providerId="ADAL" clId="{F04FCEB8-10FE-4DD4-87CC-C7EC744723AD}" dt="2023-11-07T01:44:01.603" v="5069" actId="208"/>
          <ac:spMkLst>
            <pc:docMk/>
            <pc:sldMk cId="1137427357" sldId="457"/>
            <ac:spMk id="16" creationId="{05937892-BCC9-4089-5108-35B426790AD2}"/>
          </ac:spMkLst>
        </pc:spChg>
        <pc:spChg chg="del">
          <ac:chgData name="Hasegawa Kodai" userId="56c302d6-31a1-4e47-80b0-58198ac5fca1" providerId="ADAL" clId="{F04FCEB8-10FE-4DD4-87CC-C7EC744723AD}" dt="2023-10-24T07:02:42.185" v="778" actId="478"/>
          <ac:spMkLst>
            <pc:docMk/>
            <pc:sldMk cId="1137427357" sldId="457"/>
            <ac:spMk id="16" creationId="{818B2ACC-B96B-CE57-5945-2ED8ACBA5070}"/>
          </ac:spMkLst>
        </pc:spChg>
        <pc:spChg chg="del">
          <ac:chgData name="Hasegawa Kodai" userId="56c302d6-31a1-4e47-80b0-58198ac5fca1" providerId="ADAL" clId="{F04FCEB8-10FE-4DD4-87CC-C7EC744723AD}" dt="2023-10-24T07:02:42.185" v="778" actId="478"/>
          <ac:spMkLst>
            <pc:docMk/>
            <pc:sldMk cId="1137427357" sldId="457"/>
            <ac:spMk id="17" creationId="{E251B6FC-3E61-D039-A710-84329977BFE5}"/>
          </ac:spMkLst>
        </pc:spChg>
        <pc:spChg chg="del">
          <ac:chgData name="Hasegawa Kodai" userId="56c302d6-31a1-4e47-80b0-58198ac5fca1" providerId="ADAL" clId="{F04FCEB8-10FE-4DD4-87CC-C7EC744723AD}" dt="2023-10-24T07:02:42.185" v="778" actId="478"/>
          <ac:spMkLst>
            <pc:docMk/>
            <pc:sldMk cId="1137427357" sldId="457"/>
            <ac:spMk id="18" creationId="{223C942E-36BB-60DF-87FD-9340AC03E72D}"/>
          </ac:spMkLst>
        </pc:spChg>
        <pc:spChg chg="add mod">
          <ac:chgData name="Hasegawa Kodai" userId="56c302d6-31a1-4e47-80b0-58198ac5fca1" providerId="ADAL" clId="{F04FCEB8-10FE-4DD4-87CC-C7EC744723AD}" dt="2023-11-07T01:34:03.383" v="4825" actId="1076"/>
          <ac:spMkLst>
            <pc:docMk/>
            <pc:sldMk cId="1137427357" sldId="457"/>
            <ac:spMk id="18" creationId="{44FA9DB3-981B-5A8E-2452-ECD99F472C1C}"/>
          </ac:spMkLst>
        </pc:spChg>
        <pc:spChg chg="del">
          <ac:chgData name="Hasegawa Kodai" userId="56c302d6-31a1-4e47-80b0-58198ac5fca1" providerId="ADAL" clId="{F04FCEB8-10FE-4DD4-87CC-C7EC744723AD}" dt="2023-10-24T07:02:44.949" v="779" actId="478"/>
          <ac:spMkLst>
            <pc:docMk/>
            <pc:sldMk cId="1137427357" sldId="457"/>
            <ac:spMk id="19" creationId="{CC61D655-0AF3-72F9-E2A5-A14085949965}"/>
          </ac:spMkLst>
        </pc:spChg>
        <pc:spChg chg="del">
          <ac:chgData name="Hasegawa Kodai" userId="56c302d6-31a1-4e47-80b0-58198ac5fca1" providerId="ADAL" clId="{F04FCEB8-10FE-4DD4-87CC-C7EC744723AD}" dt="2023-10-24T07:02:42.185" v="778" actId="478"/>
          <ac:spMkLst>
            <pc:docMk/>
            <pc:sldMk cId="1137427357" sldId="457"/>
            <ac:spMk id="20" creationId="{2607ED8B-8EB4-8DA9-AD42-9196EF6321B2}"/>
          </ac:spMkLst>
        </pc:spChg>
        <pc:spChg chg="add mod">
          <ac:chgData name="Hasegawa Kodai" userId="56c302d6-31a1-4e47-80b0-58198ac5fca1" providerId="ADAL" clId="{F04FCEB8-10FE-4DD4-87CC-C7EC744723AD}" dt="2023-11-07T01:33:57.313" v="4824" actId="120"/>
          <ac:spMkLst>
            <pc:docMk/>
            <pc:sldMk cId="1137427357" sldId="457"/>
            <ac:spMk id="20" creationId="{FE0F0E25-6774-F8EA-2EC7-B4F04D3796B6}"/>
          </ac:spMkLst>
        </pc:spChg>
        <pc:spChg chg="del">
          <ac:chgData name="Hasegawa Kodai" userId="56c302d6-31a1-4e47-80b0-58198ac5fca1" providerId="ADAL" clId="{F04FCEB8-10FE-4DD4-87CC-C7EC744723AD}" dt="2023-10-24T07:02:42.185" v="778" actId="478"/>
          <ac:spMkLst>
            <pc:docMk/>
            <pc:sldMk cId="1137427357" sldId="457"/>
            <ac:spMk id="21" creationId="{3DC62830-8297-4AD2-B304-DCCE976F8AAA}"/>
          </ac:spMkLst>
        </pc:spChg>
        <pc:spChg chg="del">
          <ac:chgData name="Hasegawa Kodai" userId="56c302d6-31a1-4e47-80b0-58198ac5fca1" providerId="ADAL" clId="{F04FCEB8-10FE-4DD4-87CC-C7EC744723AD}" dt="2023-10-24T07:02:42.185" v="778" actId="478"/>
          <ac:spMkLst>
            <pc:docMk/>
            <pc:sldMk cId="1137427357" sldId="457"/>
            <ac:spMk id="22" creationId="{ECB5736C-9D74-003E-CBB2-087832F8A4EC}"/>
          </ac:spMkLst>
        </pc:spChg>
        <pc:spChg chg="add del mod">
          <ac:chgData name="Hasegawa Kodai" userId="56c302d6-31a1-4e47-80b0-58198ac5fca1" providerId="ADAL" clId="{F04FCEB8-10FE-4DD4-87CC-C7EC744723AD}" dt="2023-10-24T07:45:12.333" v="1442" actId="478"/>
          <ac:spMkLst>
            <pc:docMk/>
            <pc:sldMk cId="1137427357" sldId="457"/>
            <ac:spMk id="23" creationId="{4A1530E1-53AD-D908-A6E0-D364CEB451D3}"/>
          </ac:spMkLst>
        </pc:spChg>
        <pc:spChg chg="del">
          <ac:chgData name="Hasegawa Kodai" userId="56c302d6-31a1-4e47-80b0-58198ac5fca1" providerId="ADAL" clId="{F04FCEB8-10FE-4DD4-87CC-C7EC744723AD}" dt="2023-10-24T07:02:42.185" v="778" actId="478"/>
          <ac:spMkLst>
            <pc:docMk/>
            <pc:sldMk cId="1137427357" sldId="457"/>
            <ac:spMk id="24" creationId="{1CDD451D-5A94-3EEF-03FE-084259ED749E}"/>
          </ac:spMkLst>
        </pc:spChg>
        <pc:spChg chg="add del mod">
          <ac:chgData name="Hasegawa Kodai" userId="56c302d6-31a1-4e47-80b0-58198ac5fca1" providerId="ADAL" clId="{F04FCEB8-10FE-4DD4-87CC-C7EC744723AD}" dt="2023-10-24T07:45:12.333" v="1442" actId="478"/>
          <ac:spMkLst>
            <pc:docMk/>
            <pc:sldMk cId="1137427357" sldId="457"/>
            <ac:spMk id="25" creationId="{8F1CC48D-C659-5BA5-F396-2E4CD6E11070}"/>
          </ac:spMkLst>
        </pc:spChg>
        <pc:spChg chg="add del mod">
          <ac:chgData name="Hasegawa Kodai" userId="56c302d6-31a1-4e47-80b0-58198ac5fca1" providerId="ADAL" clId="{F04FCEB8-10FE-4DD4-87CC-C7EC744723AD}" dt="2023-10-24T07:45:12.333" v="1442" actId="478"/>
          <ac:spMkLst>
            <pc:docMk/>
            <pc:sldMk cId="1137427357" sldId="457"/>
            <ac:spMk id="26" creationId="{66B2D555-59BC-94C1-6325-7AD6B193D301}"/>
          </ac:spMkLst>
        </pc:spChg>
        <pc:spChg chg="add del mod">
          <ac:chgData name="Hasegawa Kodai" userId="56c302d6-31a1-4e47-80b0-58198ac5fca1" providerId="ADAL" clId="{F04FCEB8-10FE-4DD4-87CC-C7EC744723AD}" dt="2023-10-24T07:45:14.551" v="1443" actId="478"/>
          <ac:spMkLst>
            <pc:docMk/>
            <pc:sldMk cId="1137427357" sldId="457"/>
            <ac:spMk id="27" creationId="{E6BFACA9-A34F-61DE-5324-78FD7DF88670}"/>
          </ac:spMkLst>
        </pc:spChg>
        <pc:spChg chg="add del mod">
          <ac:chgData name="Hasegawa Kodai" userId="56c302d6-31a1-4e47-80b0-58198ac5fca1" providerId="ADAL" clId="{F04FCEB8-10FE-4DD4-87CC-C7EC744723AD}" dt="2023-10-24T07:45:12.333" v="1442" actId="478"/>
          <ac:spMkLst>
            <pc:docMk/>
            <pc:sldMk cId="1137427357" sldId="457"/>
            <ac:spMk id="28" creationId="{A2164505-B895-6E78-70AA-39F674A0CA4E}"/>
          </ac:spMkLst>
        </pc:spChg>
        <pc:spChg chg="add del mod">
          <ac:chgData name="Hasegawa Kodai" userId="56c302d6-31a1-4e47-80b0-58198ac5fca1" providerId="ADAL" clId="{F04FCEB8-10FE-4DD4-87CC-C7EC744723AD}" dt="2023-10-24T07:45:12.333" v="1442" actId="478"/>
          <ac:spMkLst>
            <pc:docMk/>
            <pc:sldMk cId="1137427357" sldId="457"/>
            <ac:spMk id="29" creationId="{4DB513D5-656C-2D23-EF8A-05EBD414AC2E}"/>
          </ac:spMkLst>
        </pc:spChg>
        <pc:spChg chg="add del mod">
          <ac:chgData name="Hasegawa Kodai" userId="56c302d6-31a1-4e47-80b0-58198ac5fca1" providerId="ADAL" clId="{F04FCEB8-10FE-4DD4-87CC-C7EC744723AD}" dt="2023-10-24T07:45:12.333" v="1442" actId="478"/>
          <ac:spMkLst>
            <pc:docMk/>
            <pc:sldMk cId="1137427357" sldId="457"/>
            <ac:spMk id="30" creationId="{942B93BB-4646-A5CC-2717-696E523CBC55}"/>
          </ac:spMkLst>
        </pc:spChg>
        <pc:spChg chg="add mod">
          <ac:chgData name="Hasegawa Kodai" userId="56c302d6-31a1-4e47-80b0-58198ac5fca1" providerId="ADAL" clId="{F04FCEB8-10FE-4DD4-87CC-C7EC744723AD}" dt="2023-11-07T01:46:14.565" v="5184" actId="2711"/>
          <ac:spMkLst>
            <pc:docMk/>
            <pc:sldMk cId="1137427357" sldId="457"/>
            <ac:spMk id="31" creationId="{36D47F05-621B-089E-25E7-CC55BC9772E6}"/>
          </ac:spMkLst>
        </pc:spChg>
        <pc:spChg chg="add del mod">
          <ac:chgData name="Hasegawa Kodai" userId="56c302d6-31a1-4e47-80b0-58198ac5fca1" providerId="ADAL" clId="{F04FCEB8-10FE-4DD4-87CC-C7EC744723AD}" dt="2023-10-24T07:27:57.433" v="1222" actId="478"/>
          <ac:spMkLst>
            <pc:docMk/>
            <pc:sldMk cId="1137427357" sldId="457"/>
            <ac:spMk id="31" creationId="{58293378-A976-43A4-A801-2CD4686F029F}"/>
          </ac:spMkLst>
        </pc:spChg>
        <pc:spChg chg="add mod">
          <ac:chgData name="Hasegawa Kodai" userId="56c302d6-31a1-4e47-80b0-58198ac5fca1" providerId="ADAL" clId="{F04FCEB8-10FE-4DD4-87CC-C7EC744723AD}" dt="2023-11-07T01:46:14.565" v="5184" actId="2711"/>
          <ac:spMkLst>
            <pc:docMk/>
            <pc:sldMk cId="1137427357" sldId="457"/>
            <ac:spMk id="32" creationId="{A883C29A-B99F-31FB-EC8F-B0BFD83E543D}"/>
          </ac:spMkLst>
        </pc:spChg>
        <pc:spChg chg="add del mod">
          <ac:chgData name="Hasegawa Kodai" userId="56c302d6-31a1-4e47-80b0-58198ac5fca1" providerId="ADAL" clId="{F04FCEB8-10FE-4DD4-87CC-C7EC744723AD}" dt="2023-11-07T01:39:57.125" v="5037"/>
          <ac:spMkLst>
            <pc:docMk/>
            <pc:sldMk cId="1137427357" sldId="457"/>
            <ac:spMk id="33" creationId="{ADFEBB20-1617-EF89-542B-F92A32DEAB48}"/>
          </ac:spMkLst>
        </pc:spChg>
        <pc:spChg chg="add mod">
          <ac:chgData name="Hasegawa Kodai" userId="56c302d6-31a1-4e47-80b0-58198ac5fca1" providerId="ADAL" clId="{F04FCEB8-10FE-4DD4-87CC-C7EC744723AD}" dt="2023-11-07T01:43:47.994" v="5066" actId="1076"/>
          <ac:spMkLst>
            <pc:docMk/>
            <pc:sldMk cId="1137427357" sldId="457"/>
            <ac:spMk id="36" creationId="{2F98044E-5293-B9C5-C602-2C054B208738}"/>
          </ac:spMkLst>
        </pc:spChg>
        <pc:spChg chg="add mod">
          <ac:chgData name="Hasegawa Kodai" userId="56c302d6-31a1-4e47-80b0-58198ac5fca1" providerId="ADAL" clId="{F04FCEB8-10FE-4DD4-87CC-C7EC744723AD}" dt="2023-11-07T01:46:33.994" v="5187" actId="14100"/>
          <ac:spMkLst>
            <pc:docMk/>
            <pc:sldMk cId="1137427357" sldId="457"/>
            <ac:spMk id="37" creationId="{B94C0695-3D7D-CA8C-B368-DE3CEA5AC661}"/>
          </ac:spMkLst>
        </pc:spChg>
        <pc:spChg chg="add del mod">
          <ac:chgData name="Hasegawa Kodai" userId="56c302d6-31a1-4e47-80b0-58198ac5fca1" providerId="ADAL" clId="{F04FCEB8-10FE-4DD4-87CC-C7EC744723AD}" dt="2023-10-24T07:45:12.333" v="1442" actId="478"/>
          <ac:spMkLst>
            <pc:docMk/>
            <pc:sldMk cId="1137427357" sldId="457"/>
            <ac:spMk id="38" creationId="{16F965D7-7BA5-3288-2476-271936B433AB}"/>
          </ac:spMkLst>
        </pc:spChg>
        <pc:spChg chg="add del mod">
          <ac:chgData name="Hasegawa Kodai" userId="56c302d6-31a1-4e47-80b0-58198ac5fca1" providerId="ADAL" clId="{F04FCEB8-10FE-4DD4-87CC-C7EC744723AD}" dt="2023-10-24T07:45:12.333" v="1442" actId="478"/>
          <ac:spMkLst>
            <pc:docMk/>
            <pc:sldMk cId="1137427357" sldId="457"/>
            <ac:spMk id="39" creationId="{A21E63CA-0FCD-0C46-0679-68D3D9C64AFF}"/>
          </ac:spMkLst>
        </pc:spChg>
        <pc:spChg chg="add del mod">
          <ac:chgData name="Hasegawa Kodai" userId="56c302d6-31a1-4e47-80b0-58198ac5fca1" providerId="ADAL" clId="{F04FCEB8-10FE-4DD4-87CC-C7EC744723AD}" dt="2023-10-24T07:45:12.333" v="1442" actId="478"/>
          <ac:spMkLst>
            <pc:docMk/>
            <pc:sldMk cId="1137427357" sldId="457"/>
            <ac:spMk id="40" creationId="{16E93AF1-7172-0CC8-B05A-B0077BBD8D4E}"/>
          </ac:spMkLst>
        </pc:spChg>
        <pc:spChg chg="add del mod">
          <ac:chgData name="Hasegawa Kodai" userId="56c302d6-31a1-4e47-80b0-58198ac5fca1" providerId="ADAL" clId="{F04FCEB8-10FE-4DD4-87CC-C7EC744723AD}" dt="2023-10-24T07:46:58.887" v="1468" actId="478"/>
          <ac:spMkLst>
            <pc:docMk/>
            <pc:sldMk cId="1137427357" sldId="457"/>
            <ac:spMk id="43" creationId="{D514FC39-D88C-A7A7-A889-F4A99BC419EF}"/>
          </ac:spMkLst>
        </pc:spChg>
        <pc:spChg chg="add mod">
          <ac:chgData name="Hasegawa Kodai" userId="56c302d6-31a1-4e47-80b0-58198ac5fca1" providerId="ADAL" clId="{F04FCEB8-10FE-4DD4-87CC-C7EC744723AD}" dt="2023-11-07T01:41:29.158" v="5047" actId="1076"/>
          <ac:spMkLst>
            <pc:docMk/>
            <pc:sldMk cId="1137427357" sldId="457"/>
            <ac:spMk id="44" creationId="{D52203A1-8954-3494-33AA-06C7DAC06D8B}"/>
          </ac:spMkLst>
        </pc:spChg>
        <pc:spChg chg="add mod">
          <ac:chgData name="Hasegawa Kodai" userId="56c302d6-31a1-4e47-80b0-58198ac5fca1" providerId="ADAL" clId="{F04FCEB8-10FE-4DD4-87CC-C7EC744723AD}" dt="2023-11-07T01:41:29.158" v="5047" actId="1076"/>
          <ac:spMkLst>
            <pc:docMk/>
            <pc:sldMk cId="1137427357" sldId="457"/>
            <ac:spMk id="45" creationId="{B491ADE3-E858-B1BB-C161-EDC64D65BF47}"/>
          </ac:spMkLst>
        </pc:spChg>
        <pc:spChg chg="add mod">
          <ac:chgData name="Hasegawa Kodai" userId="56c302d6-31a1-4e47-80b0-58198ac5fca1" providerId="ADAL" clId="{F04FCEB8-10FE-4DD4-87CC-C7EC744723AD}" dt="2023-11-07T01:40:14.554" v="5039" actId="2711"/>
          <ac:spMkLst>
            <pc:docMk/>
            <pc:sldMk cId="1137427357" sldId="457"/>
            <ac:spMk id="48" creationId="{17198000-0F91-B75A-715F-62063062B92C}"/>
          </ac:spMkLst>
        </pc:spChg>
        <pc:spChg chg="add mod">
          <ac:chgData name="Hasegawa Kodai" userId="56c302d6-31a1-4e47-80b0-58198ac5fca1" providerId="ADAL" clId="{F04FCEB8-10FE-4DD4-87CC-C7EC744723AD}" dt="2023-11-07T01:40:14.554" v="5039" actId="2711"/>
          <ac:spMkLst>
            <pc:docMk/>
            <pc:sldMk cId="1137427357" sldId="457"/>
            <ac:spMk id="49" creationId="{9E4AB474-D64F-EFA0-FF5F-CE7A8A6790CA}"/>
          </ac:spMkLst>
        </pc:spChg>
        <pc:spChg chg="add mod">
          <ac:chgData name="Hasegawa Kodai" userId="56c302d6-31a1-4e47-80b0-58198ac5fca1" providerId="ADAL" clId="{F04FCEB8-10FE-4DD4-87CC-C7EC744723AD}" dt="2023-11-07T01:41:15.896" v="5046" actId="1076"/>
          <ac:spMkLst>
            <pc:docMk/>
            <pc:sldMk cId="1137427357" sldId="457"/>
            <ac:spMk id="53" creationId="{3CB1F307-8052-58B1-9B2E-51FB792902B9}"/>
          </ac:spMkLst>
        </pc:spChg>
        <pc:spChg chg="add del mod">
          <ac:chgData name="Hasegawa Kodai" userId="56c302d6-31a1-4e47-80b0-58198ac5fca1" providerId="ADAL" clId="{F04FCEB8-10FE-4DD4-87CC-C7EC744723AD}" dt="2023-10-24T07:50:31.342" v="1642" actId="478"/>
          <ac:spMkLst>
            <pc:docMk/>
            <pc:sldMk cId="1137427357" sldId="457"/>
            <ac:spMk id="54" creationId="{4995DC13-4AC2-BD95-6451-EBE09CE9A170}"/>
          </ac:spMkLst>
        </pc:spChg>
        <pc:graphicFrameChg chg="mod modGraphic">
          <ac:chgData name="Hasegawa Kodai" userId="56c302d6-31a1-4e47-80b0-58198ac5fca1" providerId="ADAL" clId="{F04FCEB8-10FE-4DD4-87CC-C7EC744723AD}" dt="2023-11-07T01:37:05.194" v="4833" actId="1076"/>
          <ac:graphicFrameMkLst>
            <pc:docMk/>
            <pc:sldMk cId="1137427357" sldId="457"/>
            <ac:graphicFrameMk id="3" creationId="{BEF4D563-AA31-5819-913B-DF7CB83D2C3B}"/>
          </ac:graphicFrameMkLst>
        </pc:graphicFrameChg>
        <pc:cxnChg chg="add mod">
          <ac:chgData name="Hasegawa Kodai" userId="56c302d6-31a1-4e47-80b0-58198ac5fca1" providerId="ADAL" clId="{F04FCEB8-10FE-4DD4-87CC-C7EC744723AD}" dt="2023-11-07T02:04:27.060" v="5953" actId="14100"/>
          <ac:cxnSpMkLst>
            <pc:docMk/>
            <pc:sldMk cId="1137427357" sldId="457"/>
            <ac:cxnSpMk id="10" creationId="{5065C2E4-6E50-075F-0260-1D4D49766F38}"/>
          </ac:cxnSpMkLst>
        </pc:cxnChg>
        <pc:cxnChg chg="add del mod">
          <ac:chgData name="Hasegawa Kodai" userId="56c302d6-31a1-4e47-80b0-58198ac5fca1" providerId="ADAL" clId="{F04FCEB8-10FE-4DD4-87CC-C7EC744723AD}" dt="2023-10-24T07:45:12.333" v="1442" actId="478"/>
          <ac:cxnSpMkLst>
            <pc:docMk/>
            <pc:sldMk cId="1137427357" sldId="457"/>
            <ac:cxnSpMk id="33" creationId="{AEB11CE8-D767-D8A0-7AC8-A2E30D6C9154}"/>
          </ac:cxnSpMkLst>
        </pc:cxnChg>
        <pc:cxnChg chg="add del mod">
          <ac:chgData name="Hasegawa Kodai" userId="56c302d6-31a1-4e47-80b0-58198ac5fca1" providerId="ADAL" clId="{F04FCEB8-10FE-4DD4-87CC-C7EC744723AD}" dt="2023-10-24T07:45:12.333" v="1442" actId="478"/>
          <ac:cxnSpMkLst>
            <pc:docMk/>
            <pc:sldMk cId="1137427357" sldId="457"/>
            <ac:cxnSpMk id="42" creationId="{9184D8FA-555C-1881-F96F-82C2DE6E2418}"/>
          </ac:cxnSpMkLst>
        </pc:cxnChg>
        <pc:cxnChg chg="add mod">
          <ac:chgData name="Hasegawa Kodai" userId="56c302d6-31a1-4e47-80b0-58198ac5fca1" providerId="ADAL" clId="{F04FCEB8-10FE-4DD4-87CC-C7EC744723AD}" dt="2023-11-07T01:41:29.158" v="5047" actId="1076"/>
          <ac:cxnSpMkLst>
            <pc:docMk/>
            <pc:sldMk cId="1137427357" sldId="457"/>
            <ac:cxnSpMk id="47" creationId="{AC4D5D19-9713-33D1-A56A-E66A371FCC4A}"/>
          </ac:cxnSpMkLst>
        </pc:cxnChg>
        <pc:cxnChg chg="add mod">
          <ac:chgData name="Hasegawa Kodai" userId="56c302d6-31a1-4e47-80b0-58198ac5fca1" providerId="ADAL" clId="{F04FCEB8-10FE-4DD4-87CC-C7EC744723AD}" dt="2023-11-07T02:04:23.407" v="5952" actId="14100"/>
          <ac:cxnSpMkLst>
            <pc:docMk/>
            <pc:sldMk cId="1137427357" sldId="457"/>
            <ac:cxnSpMk id="50" creationId="{72EFC080-CCA6-C9FF-0DE9-B1D4A635916F}"/>
          </ac:cxnSpMkLst>
        </pc:cxnChg>
        <pc:extLst>
          <p:ext xmlns:p="http://schemas.openxmlformats.org/presentationml/2006/main" uri="{D6D511B9-2390-475A-947B-AFAB55BFBCF1}">
            <pc226:cmChg xmlns:pc226="http://schemas.microsoft.com/office/powerpoint/2022/06/main/command" chg="del">
              <pc226:chgData name="Hasegawa Kodai" userId="56c302d6-31a1-4e47-80b0-58198ac5fca1" providerId="ADAL" clId="{F04FCEB8-10FE-4DD4-87CC-C7EC744723AD}" dt="2023-10-24T07:48:05.843" v="1535"/>
              <pc2:cmMkLst xmlns:pc2="http://schemas.microsoft.com/office/powerpoint/2019/9/main/command">
                <pc:docMk/>
                <pc:sldMk cId="1137427357" sldId="457"/>
                <pc2:cmMk id="{57029206-7E60-476D-A336-D79BC1907EC2}"/>
              </pc2:cmMkLst>
            </pc226:cmChg>
            <pc226:cmChg xmlns:pc226="http://schemas.microsoft.com/office/powerpoint/2022/06/main/command" chg="del">
              <pc226:chgData name="Hasegawa Kodai" userId="56c302d6-31a1-4e47-80b0-58198ac5fca1" providerId="ADAL" clId="{F04FCEB8-10FE-4DD4-87CC-C7EC744723AD}" dt="2023-10-24T07:47:58.267" v="1534"/>
              <pc2:cmMkLst xmlns:pc2="http://schemas.microsoft.com/office/powerpoint/2019/9/main/command">
                <pc:docMk/>
                <pc:sldMk cId="1137427357" sldId="457"/>
                <pc2:cmMk id="{CCDECB68-E9AA-4F54-99E9-18FDD770498E}"/>
              </pc2:cmMkLst>
            </pc226:cmChg>
          </p:ext>
        </pc:extLst>
      </pc:sldChg>
      <pc:sldChg chg="modSp add del mod">
        <pc:chgData name="Hasegawa Kodai" userId="56c302d6-31a1-4e47-80b0-58198ac5fca1" providerId="ADAL" clId="{F04FCEB8-10FE-4DD4-87CC-C7EC744723AD}" dt="2023-11-07T01:46:24.445" v="5185" actId="47"/>
        <pc:sldMkLst>
          <pc:docMk/>
          <pc:sldMk cId="1405754943" sldId="458"/>
        </pc:sldMkLst>
        <pc:spChg chg="mod">
          <ac:chgData name="Hasegawa Kodai" userId="56c302d6-31a1-4e47-80b0-58198ac5fca1" providerId="ADAL" clId="{F04FCEB8-10FE-4DD4-87CC-C7EC744723AD}" dt="2023-11-07T01:29:50.510" v="4665" actId="21"/>
          <ac:spMkLst>
            <pc:docMk/>
            <pc:sldMk cId="1405754943" sldId="458"/>
            <ac:spMk id="2" creationId="{5302F9F5-A17A-4AF7-8C89-7995FEA14E4E}"/>
          </ac:spMkLst>
        </pc:spChg>
        <pc:spChg chg="mod">
          <ac:chgData name="Hasegawa Kodai" userId="56c302d6-31a1-4e47-80b0-58198ac5fca1" providerId="ADAL" clId="{F04FCEB8-10FE-4DD4-87CC-C7EC744723AD}" dt="2023-11-07T01:29:13.583" v="4663" actId="14100"/>
          <ac:spMkLst>
            <pc:docMk/>
            <pc:sldMk cId="1405754943" sldId="458"/>
            <ac:spMk id="9" creationId="{DCD865B2-63E2-77A0-8ED8-0AA94BF282D6}"/>
          </ac:spMkLst>
        </pc:spChg>
        <pc:spChg chg="mod">
          <ac:chgData name="Hasegawa Kodai" userId="56c302d6-31a1-4e47-80b0-58198ac5fca1" providerId="ADAL" clId="{F04FCEB8-10FE-4DD4-87CC-C7EC744723AD}" dt="2023-10-24T07:45:05.059" v="1439" actId="207"/>
          <ac:spMkLst>
            <pc:docMk/>
            <pc:sldMk cId="1405754943" sldId="458"/>
            <ac:spMk id="10" creationId="{20EC4EA0-2A49-9D8B-9DA1-D9F7B10E819D}"/>
          </ac:spMkLst>
        </pc:spChg>
        <pc:spChg chg="mod">
          <ac:chgData name="Hasegawa Kodai" userId="56c302d6-31a1-4e47-80b0-58198ac5fca1" providerId="ADAL" clId="{F04FCEB8-10FE-4DD4-87CC-C7EC744723AD}" dt="2023-10-24T07:45:05.059" v="1439" actId="207"/>
          <ac:spMkLst>
            <pc:docMk/>
            <pc:sldMk cId="1405754943" sldId="458"/>
            <ac:spMk id="23" creationId="{4A1530E1-53AD-D908-A6E0-D364CEB451D3}"/>
          </ac:spMkLst>
        </pc:spChg>
        <pc:spChg chg="mod">
          <ac:chgData name="Hasegawa Kodai" userId="56c302d6-31a1-4e47-80b0-58198ac5fca1" providerId="ADAL" clId="{F04FCEB8-10FE-4DD4-87CC-C7EC744723AD}" dt="2023-10-24T07:45:05.059" v="1439" actId="207"/>
          <ac:spMkLst>
            <pc:docMk/>
            <pc:sldMk cId="1405754943" sldId="458"/>
            <ac:spMk id="28" creationId="{A2164505-B895-6E78-70AA-39F674A0CA4E}"/>
          </ac:spMkLst>
        </pc:spChg>
        <pc:spChg chg="mod">
          <ac:chgData name="Hasegawa Kodai" userId="56c302d6-31a1-4e47-80b0-58198ac5fca1" providerId="ADAL" clId="{F04FCEB8-10FE-4DD4-87CC-C7EC744723AD}" dt="2023-10-24T07:45:05.059" v="1439" actId="207"/>
          <ac:spMkLst>
            <pc:docMk/>
            <pc:sldMk cId="1405754943" sldId="458"/>
            <ac:spMk id="29" creationId="{4DB513D5-656C-2D23-EF8A-05EBD414AC2E}"/>
          </ac:spMkLst>
        </pc:spChg>
        <pc:spChg chg="mod">
          <ac:chgData name="Hasegawa Kodai" userId="56c302d6-31a1-4e47-80b0-58198ac5fca1" providerId="ADAL" clId="{F04FCEB8-10FE-4DD4-87CC-C7EC744723AD}" dt="2023-10-24T07:45:05.059" v="1439" actId="207"/>
          <ac:spMkLst>
            <pc:docMk/>
            <pc:sldMk cId="1405754943" sldId="458"/>
            <ac:spMk id="39" creationId="{A21E63CA-0FCD-0C46-0679-68D3D9C64AFF}"/>
          </ac:spMkLst>
        </pc:spChg>
        <pc:spChg chg="mod">
          <ac:chgData name="Hasegawa Kodai" userId="56c302d6-31a1-4e47-80b0-58198ac5fca1" providerId="ADAL" clId="{F04FCEB8-10FE-4DD4-87CC-C7EC744723AD}" dt="2023-10-24T07:45:05.059" v="1439" actId="207"/>
          <ac:spMkLst>
            <pc:docMk/>
            <pc:sldMk cId="1405754943" sldId="458"/>
            <ac:spMk id="40" creationId="{16E93AF1-7172-0CC8-B05A-B0077BBD8D4E}"/>
          </ac:spMkLst>
        </pc:spChg>
        <pc:graphicFrameChg chg="mod modGraphic">
          <ac:chgData name="Hasegawa Kodai" userId="56c302d6-31a1-4e47-80b0-58198ac5fca1" providerId="ADAL" clId="{F04FCEB8-10FE-4DD4-87CC-C7EC744723AD}" dt="2023-11-07T01:28:51.050" v="4660"/>
          <ac:graphicFrameMkLst>
            <pc:docMk/>
            <pc:sldMk cId="1405754943" sldId="458"/>
            <ac:graphicFrameMk id="3" creationId="{BEF4D563-AA31-5819-913B-DF7CB83D2C3B}"/>
          </ac:graphicFrameMkLst>
        </pc:graphicFrameChg>
      </pc:sldChg>
      <pc:sldChg chg="addSp delSp modSp mod">
        <pc:chgData name="Hasegawa Kodai" userId="56c302d6-31a1-4e47-80b0-58198ac5fca1" providerId="ADAL" clId="{F04FCEB8-10FE-4DD4-87CC-C7EC744723AD}" dt="2023-11-07T02:02:01.907" v="5951" actId="1076"/>
        <pc:sldMkLst>
          <pc:docMk/>
          <pc:sldMk cId="610172977" sldId="460"/>
        </pc:sldMkLst>
        <pc:spChg chg="add mod">
          <ac:chgData name="Hasegawa Kodai" userId="56c302d6-31a1-4e47-80b0-58198ac5fca1" providerId="ADAL" clId="{F04FCEB8-10FE-4DD4-87CC-C7EC744723AD}" dt="2023-11-07T02:01:53.770" v="5948" actId="1076"/>
          <ac:spMkLst>
            <pc:docMk/>
            <pc:sldMk cId="610172977" sldId="460"/>
            <ac:spMk id="2" creationId="{0B045728-9022-BF36-E41D-9A9E008932BC}"/>
          </ac:spMkLst>
        </pc:spChg>
        <pc:spChg chg="add mod">
          <ac:chgData name="Hasegawa Kodai" userId="56c302d6-31a1-4e47-80b0-58198ac5fca1" providerId="ADAL" clId="{F04FCEB8-10FE-4DD4-87CC-C7EC744723AD}" dt="2023-11-07T02:01:53.770" v="5948" actId="1076"/>
          <ac:spMkLst>
            <pc:docMk/>
            <pc:sldMk cId="610172977" sldId="460"/>
            <ac:spMk id="3" creationId="{41F14E8B-222D-C07B-7011-31202E5D97F8}"/>
          </ac:spMkLst>
        </pc:spChg>
        <pc:spChg chg="add mod">
          <ac:chgData name="Hasegawa Kodai" userId="56c302d6-31a1-4e47-80b0-58198ac5fca1" providerId="ADAL" clId="{F04FCEB8-10FE-4DD4-87CC-C7EC744723AD}" dt="2023-11-07T02:01:56.612" v="5949" actId="1076"/>
          <ac:spMkLst>
            <pc:docMk/>
            <pc:sldMk cId="610172977" sldId="460"/>
            <ac:spMk id="5" creationId="{BE150151-9482-75CE-74E0-0AC6FF24F2B2}"/>
          </ac:spMkLst>
        </pc:spChg>
        <pc:spChg chg="del mod">
          <ac:chgData name="Hasegawa Kodai" userId="56c302d6-31a1-4e47-80b0-58198ac5fca1" providerId="ADAL" clId="{F04FCEB8-10FE-4DD4-87CC-C7EC744723AD}" dt="2023-11-06T10:30:39.559" v="4367" actId="478"/>
          <ac:spMkLst>
            <pc:docMk/>
            <pc:sldMk cId="610172977" sldId="460"/>
            <ac:spMk id="7" creationId="{FE2A50D1-8970-DC60-D593-627B1D9A5E81}"/>
          </ac:spMkLst>
        </pc:spChg>
        <pc:spChg chg="add mod">
          <ac:chgData name="Hasegawa Kodai" userId="56c302d6-31a1-4e47-80b0-58198ac5fca1" providerId="ADAL" clId="{F04FCEB8-10FE-4DD4-87CC-C7EC744723AD}" dt="2023-11-07T02:02:01.907" v="5951" actId="1076"/>
          <ac:spMkLst>
            <pc:docMk/>
            <pc:sldMk cId="610172977" sldId="460"/>
            <ac:spMk id="8" creationId="{31B97C4A-DD46-B97D-31AF-DDCBA5F4AE68}"/>
          </ac:spMkLst>
        </pc:spChg>
        <pc:spChg chg="add del mod">
          <ac:chgData name="Hasegawa Kodai" userId="56c302d6-31a1-4e47-80b0-58198ac5fca1" providerId="ADAL" clId="{F04FCEB8-10FE-4DD4-87CC-C7EC744723AD}" dt="2023-11-06T10:30:09.108" v="4314" actId="478"/>
          <ac:spMkLst>
            <pc:docMk/>
            <pc:sldMk cId="610172977" sldId="460"/>
            <ac:spMk id="9" creationId="{F91F35CD-FE55-944A-7A25-8CEC2AA51A6B}"/>
          </ac:spMkLst>
        </pc:spChg>
        <pc:spChg chg="add del mod">
          <ac:chgData name="Hasegawa Kodai" userId="56c302d6-31a1-4e47-80b0-58198ac5fca1" providerId="ADAL" clId="{F04FCEB8-10FE-4DD4-87CC-C7EC744723AD}" dt="2023-11-06T10:35:39.351" v="4480" actId="478"/>
          <ac:spMkLst>
            <pc:docMk/>
            <pc:sldMk cId="610172977" sldId="460"/>
            <ac:spMk id="10" creationId="{91DE0626-EA95-DEEE-4715-4EE8B8AB7AF7}"/>
          </ac:spMkLst>
        </pc:spChg>
        <pc:spChg chg="add mod">
          <ac:chgData name="Hasegawa Kodai" userId="56c302d6-31a1-4e47-80b0-58198ac5fca1" providerId="ADAL" clId="{F04FCEB8-10FE-4DD4-87CC-C7EC744723AD}" dt="2023-11-06T10:36:16.701" v="4487" actId="1076"/>
          <ac:spMkLst>
            <pc:docMk/>
            <pc:sldMk cId="610172977" sldId="460"/>
            <ac:spMk id="11" creationId="{B338BBFB-3960-3227-D8EC-4C69EBC26D88}"/>
          </ac:spMkLst>
        </pc:spChg>
        <pc:spChg chg="add mod">
          <ac:chgData name="Hasegawa Kodai" userId="56c302d6-31a1-4e47-80b0-58198ac5fca1" providerId="ADAL" clId="{F04FCEB8-10FE-4DD4-87CC-C7EC744723AD}" dt="2023-11-06T10:37:06.998" v="4591" actId="1076"/>
          <ac:spMkLst>
            <pc:docMk/>
            <pc:sldMk cId="610172977" sldId="460"/>
            <ac:spMk id="12" creationId="{159026A3-CD1B-DE44-5AC9-784DA09D31DA}"/>
          </ac:spMkLst>
        </pc:spChg>
        <pc:spChg chg="add mod">
          <ac:chgData name="Hasegawa Kodai" userId="56c302d6-31a1-4e47-80b0-58198ac5fca1" providerId="ADAL" clId="{F04FCEB8-10FE-4DD4-87CC-C7EC744723AD}" dt="2023-11-07T02:01:59.356" v="5950" actId="1076"/>
          <ac:spMkLst>
            <pc:docMk/>
            <pc:sldMk cId="610172977" sldId="460"/>
            <ac:spMk id="13" creationId="{F754E717-13D6-6AC6-0C71-4115F3B2767C}"/>
          </ac:spMkLst>
        </pc:spChg>
      </pc:sldChg>
      <pc:sldChg chg="addSp delSp modSp mod">
        <pc:chgData name="Hasegawa Kodai" userId="56c302d6-31a1-4e47-80b0-58198ac5fca1" providerId="ADAL" clId="{F04FCEB8-10FE-4DD4-87CC-C7EC744723AD}" dt="2023-11-07T01:49:33.448" v="5528"/>
        <pc:sldMkLst>
          <pc:docMk/>
          <pc:sldMk cId="1604999266" sldId="463"/>
        </pc:sldMkLst>
        <pc:spChg chg="add mod">
          <ac:chgData name="Hasegawa Kodai" userId="56c302d6-31a1-4e47-80b0-58198ac5fca1" providerId="ADAL" clId="{F04FCEB8-10FE-4DD4-87CC-C7EC744723AD}" dt="2023-11-07T01:49:33.448" v="5528"/>
          <ac:spMkLst>
            <pc:docMk/>
            <pc:sldMk cId="1604999266" sldId="463"/>
            <ac:spMk id="2" creationId="{A3060A8E-6382-DE6C-F58E-4A78C892AB33}"/>
          </ac:spMkLst>
        </pc:spChg>
        <pc:spChg chg="add del mod">
          <ac:chgData name="Hasegawa Kodai" userId="56c302d6-31a1-4e47-80b0-58198ac5fca1" providerId="ADAL" clId="{F04FCEB8-10FE-4DD4-87CC-C7EC744723AD}" dt="2023-11-06T10:29:01.677" v="4206" actId="478"/>
          <ac:spMkLst>
            <pc:docMk/>
            <pc:sldMk cId="1604999266" sldId="463"/>
            <ac:spMk id="2" creationId="{F19B28DC-9DF4-21F0-5945-FCBDB6CF2C5F}"/>
          </ac:spMkLst>
        </pc:spChg>
        <pc:spChg chg="add mod">
          <ac:chgData name="Hasegawa Kodai" userId="56c302d6-31a1-4e47-80b0-58198ac5fca1" providerId="ADAL" clId="{F04FCEB8-10FE-4DD4-87CC-C7EC744723AD}" dt="2023-11-06T10:29:07.955" v="4207" actId="1076"/>
          <ac:spMkLst>
            <pc:docMk/>
            <pc:sldMk cId="1604999266" sldId="463"/>
            <ac:spMk id="3" creationId="{2111527F-6B47-FE1C-A3AE-BBC1614B732F}"/>
          </ac:spMkLst>
        </pc:spChg>
        <pc:spChg chg="add mod">
          <ac:chgData name="Hasegawa Kodai" userId="56c302d6-31a1-4e47-80b0-58198ac5fca1" providerId="ADAL" clId="{F04FCEB8-10FE-4DD4-87CC-C7EC744723AD}" dt="2023-11-07T01:47:46.459" v="5241"/>
          <ac:spMkLst>
            <pc:docMk/>
            <pc:sldMk cId="1604999266" sldId="463"/>
            <ac:spMk id="5" creationId="{111F1A27-435F-5954-595D-D9BC24A20A8A}"/>
          </ac:spMkLst>
        </pc:spChg>
        <pc:spChg chg="mod">
          <ac:chgData name="Hasegawa Kodai" userId="56c302d6-31a1-4e47-80b0-58198ac5fca1" providerId="ADAL" clId="{F04FCEB8-10FE-4DD4-87CC-C7EC744723AD}" dt="2023-11-02T09:31:07.483" v="3429"/>
          <ac:spMkLst>
            <pc:docMk/>
            <pc:sldMk cId="1604999266" sldId="463"/>
            <ac:spMk id="6" creationId="{7CC043EA-4A42-AD5D-4BB9-DA3E485EAA5B}"/>
          </ac:spMkLst>
        </pc:spChg>
        <pc:spChg chg="del">
          <ac:chgData name="Hasegawa Kodai" userId="56c302d6-31a1-4e47-80b0-58198ac5fca1" providerId="ADAL" clId="{F04FCEB8-10FE-4DD4-87CC-C7EC744723AD}" dt="2023-11-06T10:29:01.677" v="4206" actId="478"/>
          <ac:spMkLst>
            <pc:docMk/>
            <pc:sldMk cId="1604999266" sldId="463"/>
            <ac:spMk id="7" creationId="{FE2A50D1-8970-DC60-D593-627B1D9A5E81}"/>
          </ac:spMkLst>
        </pc:spChg>
        <pc:spChg chg="add mod">
          <ac:chgData name="Hasegawa Kodai" userId="56c302d6-31a1-4e47-80b0-58198ac5fca1" providerId="ADAL" clId="{F04FCEB8-10FE-4DD4-87CC-C7EC744723AD}" dt="2023-11-06T10:29:07.955" v="4207" actId="1076"/>
          <ac:spMkLst>
            <pc:docMk/>
            <pc:sldMk cId="1604999266" sldId="463"/>
            <ac:spMk id="8" creationId="{465C855D-91E9-981D-E594-64A5DAEEEE4C}"/>
          </ac:spMkLst>
        </pc:spChg>
      </pc:sldChg>
      <pc:sldMasterChg chg="modSldLayout">
        <pc:chgData name="Hasegawa Kodai" userId="56c302d6-31a1-4e47-80b0-58198ac5fca1" providerId="ADAL" clId="{F04FCEB8-10FE-4DD4-87CC-C7EC744723AD}" dt="2023-11-09T08:46:25.296" v="5955" actId="207"/>
        <pc:sldMasterMkLst>
          <pc:docMk/>
          <pc:sldMasterMk cId="905265641" sldId="2147483774"/>
        </pc:sldMasterMkLst>
        <pc:sldLayoutChg chg="modSp mod">
          <pc:chgData name="Hasegawa Kodai" userId="56c302d6-31a1-4e47-80b0-58198ac5fca1" providerId="ADAL" clId="{F04FCEB8-10FE-4DD4-87CC-C7EC744723AD}" dt="2023-11-09T08:46:25.296" v="5955" actId="207"/>
          <pc:sldLayoutMkLst>
            <pc:docMk/>
            <pc:sldMasterMk cId="905265641" sldId="2147483774"/>
            <pc:sldLayoutMk cId="785032790" sldId="2147483777"/>
          </pc:sldLayoutMkLst>
          <pc:spChg chg="mod">
            <ac:chgData name="Hasegawa Kodai" userId="56c302d6-31a1-4e47-80b0-58198ac5fca1" providerId="ADAL" clId="{F04FCEB8-10FE-4DD4-87CC-C7EC744723AD}" dt="2023-11-09T08:46:25.296" v="5955" actId="207"/>
            <ac:spMkLst>
              <pc:docMk/>
              <pc:sldMasterMk cId="905265641" sldId="2147483774"/>
              <pc:sldLayoutMk cId="785032790" sldId="2147483777"/>
              <ac:spMk id="6" creationId="{00000000-0000-0000-0000-000000000000}"/>
            </ac:spMkLst>
          </pc:spChg>
          <pc:picChg chg="ord">
            <ac:chgData name="Hasegawa Kodai" userId="56c302d6-31a1-4e47-80b0-58198ac5fca1" providerId="ADAL" clId="{F04FCEB8-10FE-4DD4-87CC-C7EC744723AD}" dt="2023-11-09T08:46:13.041" v="5954" actId="167"/>
            <ac:picMkLst>
              <pc:docMk/>
              <pc:sldMasterMk cId="905265641" sldId="2147483774"/>
              <pc:sldLayoutMk cId="785032790" sldId="2147483777"/>
              <ac:picMk id="11" creationId="{F5F36111-4BB6-2FCD-FA63-88F48579AF13}"/>
            </ac:picMkLst>
          </pc:picChg>
        </pc:sldLayoutChg>
      </pc:sldMasterChg>
    </pc:docChg>
  </pc:docChgLst>
  <pc:docChgLst>
    <pc:chgData name="Hasegawa Kodai" userId="56c302d6-31a1-4e47-80b0-58198ac5fca1" providerId="ADAL" clId="{676B4F5E-69B3-46B5-BDDE-6D12ADD13A47}"/>
    <pc:docChg chg="undo custSel addSld modSld sldOrd">
      <pc:chgData name="Hasegawa Kodai" userId="56c302d6-31a1-4e47-80b0-58198ac5fca1" providerId="ADAL" clId="{676B4F5E-69B3-46B5-BDDE-6D12ADD13A47}" dt="2023-07-03T07:15:08.124" v="1163"/>
      <pc:docMkLst>
        <pc:docMk/>
      </pc:docMkLst>
      <pc:sldChg chg="ord">
        <pc:chgData name="Hasegawa Kodai" userId="56c302d6-31a1-4e47-80b0-58198ac5fca1" providerId="ADAL" clId="{676B4F5E-69B3-46B5-BDDE-6D12ADD13A47}" dt="2023-06-27T06:53:19.601" v="1118"/>
        <pc:sldMkLst>
          <pc:docMk/>
          <pc:sldMk cId="2835931994" sldId="267"/>
        </pc:sldMkLst>
      </pc:sldChg>
      <pc:sldChg chg="ord">
        <pc:chgData name="Hasegawa Kodai" userId="56c302d6-31a1-4e47-80b0-58198ac5fca1" providerId="ADAL" clId="{676B4F5E-69B3-46B5-BDDE-6D12ADD13A47}" dt="2023-06-27T06:53:12.957" v="1114"/>
        <pc:sldMkLst>
          <pc:docMk/>
          <pc:sldMk cId="1693724387" sldId="274"/>
        </pc:sldMkLst>
      </pc:sldChg>
      <pc:sldChg chg="addSp delSp modSp mod">
        <pc:chgData name="Hasegawa Kodai" userId="56c302d6-31a1-4e47-80b0-58198ac5fca1" providerId="ADAL" clId="{676B4F5E-69B3-46B5-BDDE-6D12ADD13A47}" dt="2023-06-27T02:59:32.721" v="1048" actId="1076"/>
        <pc:sldMkLst>
          <pc:docMk/>
          <pc:sldMk cId="182356633" sldId="287"/>
        </pc:sldMkLst>
        <pc:spChg chg="mod">
          <ac:chgData name="Hasegawa Kodai" userId="56c302d6-31a1-4e47-80b0-58198ac5fca1" providerId="ADAL" clId="{676B4F5E-69B3-46B5-BDDE-6D12ADD13A47}" dt="2023-06-27T02:59:18.325" v="1045" actId="14100"/>
          <ac:spMkLst>
            <pc:docMk/>
            <pc:sldMk cId="182356633" sldId="287"/>
            <ac:spMk id="5" creationId="{12068A40-3C79-C35B-D854-C61B5D3B1C14}"/>
          </ac:spMkLst>
        </pc:spChg>
        <pc:spChg chg="mod">
          <ac:chgData name="Hasegawa Kodai" userId="56c302d6-31a1-4e47-80b0-58198ac5fca1" providerId="ADAL" clId="{676B4F5E-69B3-46B5-BDDE-6D12ADD13A47}" dt="2023-06-27T02:58:07.456" v="1039" actId="1076"/>
          <ac:spMkLst>
            <pc:docMk/>
            <pc:sldMk cId="182356633" sldId="287"/>
            <ac:spMk id="6" creationId="{9280996C-122B-DE16-CEA1-62AB2C50AF6C}"/>
          </ac:spMkLst>
        </pc:spChg>
        <pc:spChg chg="mod">
          <ac:chgData name="Hasegawa Kodai" userId="56c302d6-31a1-4e47-80b0-58198ac5fca1" providerId="ADAL" clId="{676B4F5E-69B3-46B5-BDDE-6D12ADD13A47}" dt="2023-06-27T02:58:07.456" v="1039" actId="1076"/>
          <ac:spMkLst>
            <pc:docMk/>
            <pc:sldMk cId="182356633" sldId="287"/>
            <ac:spMk id="7" creationId="{73D64744-DAF2-D564-D700-0A5ED3A8FBE6}"/>
          </ac:spMkLst>
        </pc:spChg>
        <pc:spChg chg="mod">
          <ac:chgData name="Hasegawa Kodai" userId="56c302d6-31a1-4e47-80b0-58198ac5fca1" providerId="ADAL" clId="{676B4F5E-69B3-46B5-BDDE-6D12ADD13A47}" dt="2023-06-27T02:59:07.053" v="1043" actId="1076"/>
          <ac:spMkLst>
            <pc:docMk/>
            <pc:sldMk cId="182356633" sldId="287"/>
            <ac:spMk id="8" creationId="{3346EC3E-3440-A034-DE54-55CEED8C2957}"/>
          </ac:spMkLst>
        </pc:spChg>
        <pc:spChg chg="mod">
          <ac:chgData name="Hasegawa Kodai" userId="56c302d6-31a1-4e47-80b0-58198ac5fca1" providerId="ADAL" clId="{676B4F5E-69B3-46B5-BDDE-6D12ADD13A47}" dt="2023-06-27T02:59:07.053" v="1043" actId="1076"/>
          <ac:spMkLst>
            <pc:docMk/>
            <pc:sldMk cId="182356633" sldId="287"/>
            <ac:spMk id="9" creationId="{207FA953-A6FD-3175-76BD-9273D062C86A}"/>
          </ac:spMkLst>
        </pc:spChg>
        <pc:spChg chg="mod">
          <ac:chgData name="Hasegawa Kodai" userId="56c302d6-31a1-4e47-80b0-58198ac5fca1" providerId="ADAL" clId="{676B4F5E-69B3-46B5-BDDE-6D12ADD13A47}" dt="2023-06-27T02:59:07.053" v="1043" actId="1076"/>
          <ac:spMkLst>
            <pc:docMk/>
            <pc:sldMk cId="182356633" sldId="287"/>
            <ac:spMk id="10" creationId="{1F9228C1-CE69-D175-01FA-94932C043764}"/>
          </ac:spMkLst>
        </pc:spChg>
        <pc:spChg chg="mod">
          <ac:chgData name="Hasegawa Kodai" userId="56c302d6-31a1-4e47-80b0-58198ac5fca1" providerId="ADAL" clId="{676B4F5E-69B3-46B5-BDDE-6D12ADD13A47}" dt="2023-06-27T02:58:07.456" v="1039" actId="1076"/>
          <ac:spMkLst>
            <pc:docMk/>
            <pc:sldMk cId="182356633" sldId="287"/>
            <ac:spMk id="11" creationId="{68E3C9DB-F34C-BD58-E6B7-5B01AE36FE08}"/>
          </ac:spMkLst>
        </pc:spChg>
        <pc:spChg chg="mod">
          <ac:chgData name="Hasegawa Kodai" userId="56c302d6-31a1-4e47-80b0-58198ac5fca1" providerId="ADAL" clId="{676B4F5E-69B3-46B5-BDDE-6D12ADD13A47}" dt="2023-06-27T02:59:07.053" v="1043" actId="1076"/>
          <ac:spMkLst>
            <pc:docMk/>
            <pc:sldMk cId="182356633" sldId="287"/>
            <ac:spMk id="12" creationId="{34F8F7D1-3985-A4C4-D203-E912E5F544EC}"/>
          </ac:spMkLst>
        </pc:spChg>
        <pc:spChg chg="mod">
          <ac:chgData name="Hasegawa Kodai" userId="56c302d6-31a1-4e47-80b0-58198ac5fca1" providerId="ADAL" clId="{676B4F5E-69B3-46B5-BDDE-6D12ADD13A47}" dt="2023-06-27T02:58:07.456" v="1039" actId="1076"/>
          <ac:spMkLst>
            <pc:docMk/>
            <pc:sldMk cId="182356633" sldId="287"/>
            <ac:spMk id="13" creationId="{ADDACA12-B8F5-AA72-9782-5128387D13F5}"/>
          </ac:spMkLst>
        </pc:spChg>
        <pc:spChg chg="mod">
          <ac:chgData name="Hasegawa Kodai" userId="56c302d6-31a1-4e47-80b0-58198ac5fca1" providerId="ADAL" clId="{676B4F5E-69B3-46B5-BDDE-6D12ADD13A47}" dt="2023-06-27T02:58:07.456" v="1039" actId="1076"/>
          <ac:spMkLst>
            <pc:docMk/>
            <pc:sldMk cId="182356633" sldId="287"/>
            <ac:spMk id="14" creationId="{C7A49A1C-CAC3-48AC-DA27-D94A73242ECA}"/>
          </ac:spMkLst>
        </pc:spChg>
        <pc:spChg chg="mod">
          <ac:chgData name="Hasegawa Kodai" userId="56c302d6-31a1-4e47-80b0-58198ac5fca1" providerId="ADAL" clId="{676B4F5E-69B3-46B5-BDDE-6D12ADD13A47}" dt="2023-06-27T02:58:07.456" v="1039" actId="1076"/>
          <ac:spMkLst>
            <pc:docMk/>
            <pc:sldMk cId="182356633" sldId="287"/>
            <ac:spMk id="15" creationId="{2F417BA3-FD8A-A595-89D5-8144D6502635}"/>
          </ac:spMkLst>
        </pc:spChg>
        <pc:spChg chg="mod">
          <ac:chgData name="Hasegawa Kodai" userId="56c302d6-31a1-4e47-80b0-58198ac5fca1" providerId="ADAL" clId="{676B4F5E-69B3-46B5-BDDE-6D12ADD13A47}" dt="2023-06-27T02:59:32.721" v="1048" actId="1076"/>
          <ac:spMkLst>
            <pc:docMk/>
            <pc:sldMk cId="182356633" sldId="287"/>
            <ac:spMk id="16" creationId="{818B2ACC-B96B-CE57-5945-2ED8ACBA5070}"/>
          </ac:spMkLst>
        </pc:spChg>
        <pc:spChg chg="mod">
          <ac:chgData name="Hasegawa Kodai" userId="56c302d6-31a1-4e47-80b0-58198ac5fca1" providerId="ADAL" clId="{676B4F5E-69B3-46B5-BDDE-6D12ADD13A47}" dt="2023-06-27T02:58:07.456" v="1039" actId="1076"/>
          <ac:spMkLst>
            <pc:docMk/>
            <pc:sldMk cId="182356633" sldId="287"/>
            <ac:spMk id="17" creationId="{E251B6FC-3E61-D039-A710-84329977BFE5}"/>
          </ac:spMkLst>
        </pc:spChg>
        <pc:spChg chg="mod">
          <ac:chgData name="Hasegawa Kodai" userId="56c302d6-31a1-4e47-80b0-58198ac5fca1" providerId="ADAL" clId="{676B4F5E-69B3-46B5-BDDE-6D12ADD13A47}" dt="2023-06-27T02:58:07.456" v="1039" actId="1076"/>
          <ac:spMkLst>
            <pc:docMk/>
            <pc:sldMk cId="182356633" sldId="287"/>
            <ac:spMk id="18" creationId="{223C942E-36BB-60DF-87FD-9340AC03E72D}"/>
          </ac:spMkLst>
        </pc:spChg>
        <pc:spChg chg="mod">
          <ac:chgData name="Hasegawa Kodai" userId="56c302d6-31a1-4e47-80b0-58198ac5fca1" providerId="ADAL" clId="{676B4F5E-69B3-46B5-BDDE-6D12ADD13A47}" dt="2023-06-27T02:58:07.456" v="1039" actId="1076"/>
          <ac:spMkLst>
            <pc:docMk/>
            <pc:sldMk cId="182356633" sldId="287"/>
            <ac:spMk id="19" creationId="{CC61D655-0AF3-72F9-E2A5-A14085949965}"/>
          </ac:spMkLst>
        </pc:spChg>
        <pc:spChg chg="mod">
          <ac:chgData name="Hasegawa Kodai" userId="56c302d6-31a1-4e47-80b0-58198ac5fca1" providerId="ADAL" clId="{676B4F5E-69B3-46B5-BDDE-6D12ADD13A47}" dt="2023-06-27T02:58:07.456" v="1039" actId="1076"/>
          <ac:spMkLst>
            <pc:docMk/>
            <pc:sldMk cId="182356633" sldId="287"/>
            <ac:spMk id="20" creationId="{2607ED8B-8EB4-8DA9-AD42-9196EF6321B2}"/>
          </ac:spMkLst>
        </pc:spChg>
        <pc:spChg chg="mod">
          <ac:chgData name="Hasegawa Kodai" userId="56c302d6-31a1-4e47-80b0-58198ac5fca1" providerId="ADAL" clId="{676B4F5E-69B3-46B5-BDDE-6D12ADD13A47}" dt="2023-06-27T02:58:07.456" v="1039" actId="1076"/>
          <ac:spMkLst>
            <pc:docMk/>
            <pc:sldMk cId="182356633" sldId="287"/>
            <ac:spMk id="21" creationId="{3DC62830-8297-4AD2-B304-DCCE976F8AAA}"/>
          </ac:spMkLst>
        </pc:spChg>
        <pc:spChg chg="mod">
          <ac:chgData name="Hasegawa Kodai" userId="56c302d6-31a1-4e47-80b0-58198ac5fca1" providerId="ADAL" clId="{676B4F5E-69B3-46B5-BDDE-6D12ADD13A47}" dt="2023-06-27T02:58:07.456" v="1039" actId="1076"/>
          <ac:spMkLst>
            <pc:docMk/>
            <pc:sldMk cId="182356633" sldId="287"/>
            <ac:spMk id="22" creationId="{ECB5736C-9D74-003E-CBB2-087832F8A4EC}"/>
          </ac:spMkLst>
        </pc:spChg>
        <pc:spChg chg="mod">
          <ac:chgData name="Hasegawa Kodai" userId="56c302d6-31a1-4e47-80b0-58198ac5fca1" providerId="ADAL" clId="{676B4F5E-69B3-46B5-BDDE-6D12ADD13A47}" dt="2023-06-27T02:58:07.456" v="1039" actId="1076"/>
          <ac:spMkLst>
            <pc:docMk/>
            <pc:sldMk cId="182356633" sldId="287"/>
            <ac:spMk id="23" creationId="{3DE355A8-1F3F-86F3-DB0A-39DCCC0047DA}"/>
          </ac:spMkLst>
        </pc:spChg>
        <pc:spChg chg="mod">
          <ac:chgData name="Hasegawa Kodai" userId="56c302d6-31a1-4e47-80b0-58198ac5fca1" providerId="ADAL" clId="{676B4F5E-69B3-46B5-BDDE-6D12ADD13A47}" dt="2023-06-27T02:58:07.456" v="1039" actId="1076"/>
          <ac:spMkLst>
            <pc:docMk/>
            <pc:sldMk cId="182356633" sldId="287"/>
            <ac:spMk id="24" creationId="{1CDD451D-5A94-3EEF-03FE-084259ED749E}"/>
          </ac:spMkLst>
        </pc:spChg>
        <pc:spChg chg="mod">
          <ac:chgData name="Hasegawa Kodai" userId="56c302d6-31a1-4e47-80b0-58198ac5fca1" providerId="ADAL" clId="{676B4F5E-69B3-46B5-BDDE-6D12ADD13A47}" dt="2023-06-27T02:59:07.053" v="1043" actId="1076"/>
          <ac:spMkLst>
            <pc:docMk/>
            <pc:sldMk cId="182356633" sldId="287"/>
            <ac:spMk id="25" creationId="{8EE8D6B8-88C3-8F20-28D2-4BD5B4D4DF8A}"/>
          </ac:spMkLst>
        </pc:spChg>
        <pc:spChg chg="mod">
          <ac:chgData name="Hasegawa Kodai" userId="56c302d6-31a1-4e47-80b0-58198ac5fca1" providerId="ADAL" clId="{676B4F5E-69B3-46B5-BDDE-6D12ADD13A47}" dt="2023-06-27T02:59:07.053" v="1043" actId="1076"/>
          <ac:spMkLst>
            <pc:docMk/>
            <pc:sldMk cId="182356633" sldId="287"/>
            <ac:spMk id="26" creationId="{AD914746-A15D-D243-5952-4E39AE1F1F6D}"/>
          </ac:spMkLst>
        </pc:spChg>
        <pc:spChg chg="mod">
          <ac:chgData name="Hasegawa Kodai" userId="56c302d6-31a1-4e47-80b0-58198ac5fca1" providerId="ADAL" clId="{676B4F5E-69B3-46B5-BDDE-6D12ADD13A47}" dt="2023-06-27T02:59:07.053" v="1043" actId="1076"/>
          <ac:spMkLst>
            <pc:docMk/>
            <pc:sldMk cId="182356633" sldId="287"/>
            <ac:spMk id="29" creationId="{3F8D7F7A-663E-5F4A-D5D4-3C3F038CBB9A}"/>
          </ac:spMkLst>
        </pc:spChg>
        <pc:spChg chg="add del">
          <ac:chgData name="Hasegawa Kodai" userId="56c302d6-31a1-4e47-80b0-58198ac5fca1" providerId="ADAL" clId="{676B4F5E-69B3-46B5-BDDE-6D12ADD13A47}" dt="2023-06-27T02:26:29.301" v="491" actId="22"/>
          <ac:spMkLst>
            <pc:docMk/>
            <pc:sldMk cId="182356633" sldId="287"/>
            <ac:spMk id="30" creationId="{F21E9503-1BD9-A2B4-E5F2-2BAA81CC35D1}"/>
          </ac:spMkLst>
        </pc:spChg>
        <pc:spChg chg="add mod">
          <ac:chgData name="Hasegawa Kodai" userId="56c302d6-31a1-4e47-80b0-58198ac5fca1" providerId="ADAL" clId="{676B4F5E-69B3-46B5-BDDE-6D12ADD13A47}" dt="2023-06-27T02:59:30.055" v="1047" actId="14100"/>
          <ac:spMkLst>
            <pc:docMk/>
            <pc:sldMk cId="182356633" sldId="287"/>
            <ac:spMk id="31" creationId="{88059297-4B90-8617-87D9-451D2A5B5632}"/>
          </ac:spMkLst>
        </pc:spChg>
        <pc:spChg chg="del mod">
          <ac:chgData name="Hasegawa Kodai" userId="56c302d6-31a1-4e47-80b0-58198ac5fca1" providerId="ADAL" clId="{676B4F5E-69B3-46B5-BDDE-6D12ADD13A47}" dt="2023-06-27T02:57:30.670" v="1033" actId="478"/>
          <ac:spMkLst>
            <pc:docMk/>
            <pc:sldMk cId="182356633" sldId="287"/>
            <ac:spMk id="32" creationId="{67B14D70-A3FD-04E7-3D9F-24A25CF586D0}"/>
          </ac:spMkLst>
        </pc:spChg>
        <pc:graphicFrameChg chg="mod modGraphic">
          <ac:chgData name="Hasegawa Kodai" userId="56c302d6-31a1-4e47-80b0-58198ac5fca1" providerId="ADAL" clId="{676B4F5E-69B3-46B5-BDDE-6D12ADD13A47}" dt="2023-06-27T02:58:07.456" v="1039" actId="1076"/>
          <ac:graphicFrameMkLst>
            <pc:docMk/>
            <pc:sldMk cId="182356633" sldId="287"/>
            <ac:graphicFrameMk id="3" creationId="{BEF4D563-AA31-5819-913B-DF7CB83D2C3B}"/>
          </ac:graphicFrameMkLst>
        </pc:graphicFrameChg>
        <pc:graphicFrameChg chg="add mod">
          <ac:chgData name="Hasegawa Kodai" userId="56c302d6-31a1-4e47-80b0-58198ac5fca1" providerId="ADAL" clId="{676B4F5E-69B3-46B5-BDDE-6D12ADD13A47}" dt="2023-06-27T02:58:57.966" v="1042" actId="1076"/>
          <ac:graphicFrameMkLst>
            <pc:docMk/>
            <pc:sldMk cId="182356633" sldId="287"/>
            <ac:graphicFrameMk id="33" creationId="{5BBD58A1-F5D9-EAC7-9C3C-AF499FC8657B}"/>
          </ac:graphicFrameMkLst>
        </pc:graphicFrameChg>
        <pc:cxnChg chg="del mod">
          <ac:chgData name="Hasegawa Kodai" userId="56c302d6-31a1-4e47-80b0-58198ac5fca1" providerId="ADAL" clId="{676B4F5E-69B3-46B5-BDDE-6D12ADD13A47}" dt="2023-06-27T02:57:30.670" v="1033" actId="478"/>
          <ac:cxnSpMkLst>
            <pc:docMk/>
            <pc:sldMk cId="182356633" sldId="287"/>
            <ac:cxnSpMk id="28" creationId="{69B035D3-7334-F6E0-153D-49739F4BA725}"/>
          </ac:cxnSpMkLst>
        </pc:cxnChg>
      </pc:sldChg>
      <pc:sldChg chg="addSp delSp modSp mod">
        <pc:chgData name="Hasegawa Kodai" userId="56c302d6-31a1-4e47-80b0-58198ac5fca1" providerId="ADAL" clId="{676B4F5E-69B3-46B5-BDDE-6D12ADD13A47}" dt="2023-06-27T06:54:31.862" v="1135" actId="1076"/>
        <pc:sldMkLst>
          <pc:docMk/>
          <pc:sldMk cId="2059685402" sldId="290"/>
        </pc:sldMkLst>
        <pc:spChg chg="mod">
          <ac:chgData name="Hasegawa Kodai" userId="56c302d6-31a1-4e47-80b0-58198ac5fca1" providerId="ADAL" clId="{676B4F5E-69B3-46B5-BDDE-6D12ADD13A47}" dt="2023-06-27T06:54:31.862" v="1135" actId="1076"/>
          <ac:spMkLst>
            <pc:docMk/>
            <pc:sldMk cId="2059685402" sldId="290"/>
            <ac:spMk id="2" creationId="{2ABE1497-970E-4042-9265-16DD154B377C}"/>
          </ac:spMkLst>
        </pc:spChg>
        <pc:spChg chg="mod">
          <ac:chgData name="Hasegawa Kodai" userId="56c302d6-31a1-4e47-80b0-58198ac5fca1" providerId="ADAL" clId="{676B4F5E-69B3-46B5-BDDE-6D12ADD13A47}" dt="2023-06-27T06:54:21.105" v="1133" actId="1076"/>
          <ac:spMkLst>
            <pc:docMk/>
            <pc:sldMk cId="2059685402" sldId="290"/>
            <ac:spMk id="3" creationId="{51E376A4-5CC9-4512-98D5-6541543AA048}"/>
          </ac:spMkLst>
        </pc:spChg>
        <pc:spChg chg="add mod">
          <ac:chgData name="Hasegawa Kodai" userId="56c302d6-31a1-4e47-80b0-58198ac5fca1" providerId="ADAL" clId="{676B4F5E-69B3-46B5-BDDE-6D12ADD13A47}" dt="2023-06-27T06:54:26.554" v="1134" actId="1076"/>
          <ac:spMkLst>
            <pc:docMk/>
            <pc:sldMk cId="2059685402" sldId="290"/>
            <ac:spMk id="4" creationId="{2745EA14-3D57-72E3-8318-948047F4FCAD}"/>
          </ac:spMkLst>
        </pc:spChg>
        <pc:spChg chg="mod">
          <ac:chgData name="Hasegawa Kodai" userId="56c302d6-31a1-4e47-80b0-58198ac5fca1" providerId="ADAL" clId="{676B4F5E-69B3-46B5-BDDE-6D12ADD13A47}" dt="2023-06-27T06:54:26.554" v="1134" actId="1076"/>
          <ac:spMkLst>
            <pc:docMk/>
            <pc:sldMk cId="2059685402" sldId="290"/>
            <ac:spMk id="8" creationId="{D8587BEE-3831-2C79-90A8-7CBDBE321D4A}"/>
          </ac:spMkLst>
        </pc:spChg>
        <pc:spChg chg="mod">
          <ac:chgData name="Hasegawa Kodai" userId="56c302d6-31a1-4e47-80b0-58198ac5fca1" providerId="ADAL" clId="{676B4F5E-69B3-46B5-BDDE-6D12ADD13A47}" dt="2023-06-27T06:54:18.058" v="1132" actId="1076"/>
          <ac:spMkLst>
            <pc:docMk/>
            <pc:sldMk cId="2059685402" sldId="290"/>
            <ac:spMk id="9" creationId="{2D049A27-62A5-AFC9-8E60-568B1ED5C4E2}"/>
          </ac:spMkLst>
        </pc:spChg>
        <pc:spChg chg="del">
          <ac:chgData name="Hasegawa Kodai" userId="56c302d6-31a1-4e47-80b0-58198ac5fca1" providerId="ADAL" clId="{676B4F5E-69B3-46B5-BDDE-6D12ADD13A47}" dt="2023-06-27T02:47:13.724" v="586" actId="478"/>
          <ac:spMkLst>
            <pc:docMk/>
            <pc:sldMk cId="2059685402" sldId="290"/>
            <ac:spMk id="10" creationId="{397D6FAE-870C-99E2-6B82-72F36984E913}"/>
          </ac:spMkLst>
        </pc:spChg>
        <pc:spChg chg="del">
          <ac:chgData name="Hasegawa Kodai" userId="56c302d6-31a1-4e47-80b0-58198ac5fca1" providerId="ADAL" clId="{676B4F5E-69B3-46B5-BDDE-6D12ADD13A47}" dt="2023-06-27T02:47:15.968" v="587" actId="478"/>
          <ac:spMkLst>
            <pc:docMk/>
            <pc:sldMk cId="2059685402" sldId="290"/>
            <ac:spMk id="11" creationId="{4E82905F-8104-24FB-7BE7-4C547DC7832C}"/>
          </ac:spMkLst>
        </pc:spChg>
        <pc:spChg chg="del mod">
          <ac:chgData name="Hasegawa Kodai" userId="56c302d6-31a1-4e47-80b0-58198ac5fca1" providerId="ADAL" clId="{676B4F5E-69B3-46B5-BDDE-6D12ADD13A47}" dt="2023-06-27T06:54:14.778" v="1131" actId="21"/>
          <ac:spMkLst>
            <pc:docMk/>
            <pc:sldMk cId="2059685402" sldId="290"/>
            <ac:spMk id="19" creationId="{3C98FA72-A5B9-4F61-8D23-F365AC430075}"/>
          </ac:spMkLst>
        </pc:spChg>
      </pc:sldChg>
      <pc:sldChg chg="addSp modSp mod">
        <pc:chgData name="Hasegawa Kodai" userId="56c302d6-31a1-4e47-80b0-58198ac5fca1" providerId="ADAL" clId="{676B4F5E-69B3-46B5-BDDE-6D12ADD13A47}" dt="2023-06-27T02:51:08.973" v="814" actId="1076"/>
        <pc:sldMkLst>
          <pc:docMk/>
          <pc:sldMk cId="703442190" sldId="357"/>
        </pc:sldMkLst>
        <pc:spChg chg="add mod">
          <ac:chgData name="Hasegawa Kodai" userId="56c302d6-31a1-4e47-80b0-58198ac5fca1" providerId="ADAL" clId="{676B4F5E-69B3-46B5-BDDE-6D12ADD13A47}" dt="2023-06-27T02:49:39.773" v="737" actId="208"/>
          <ac:spMkLst>
            <pc:docMk/>
            <pc:sldMk cId="703442190" sldId="357"/>
            <ac:spMk id="3" creationId="{0B922C4D-FA37-5DE5-E067-C4928A4DDA1C}"/>
          </ac:spMkLst>
        </pc:spChg>
        <pc:spChg chg="add mod">
          <ac:chgData name="Hasegawa Kodai" userId="56c302d6-31a1-4e47-80b0-58198ac5fca1" providerId="ADAL" clId="{676B4F5E-69B3-46B5-BDDE-6D12ADD13A47}" dt="2023-06-27T02:51:05.009" v="813" actId="1076"/>
          <ac:spMkLst>
            <pc:docMk/>
            <pc:sldMk cId="703442190" sldId="357"/>
            <ac:spMk id="4" creationId="{CFC80C13-B176-A4BC-B84F-28FEE58CD83D}"/>
          </ac:spMkLst>
        </pc:spChg>
        <pc:spChg chg="add mod">
          <ac:chgData name="Hasegawa Kodai" userId="56c302d6-31a1-4e47-80b0-58198ac5fca1" providerId="ADAL" clId="{676B4F5E-69B3-46B5-BDDE-6D12ADD13A47}" dt="2023-06-27T02:51:05.009" v="813" actId="1076"/>
          <ac:spMkLst>
            <pc:docMk/>
            <pc:sldMk cId="703442190" sldId="357"/>
            <ac:spMk id="9" creationId="{6AC1ED93-AE31-CDEF-3DAB-8ACE5A4A4685}"/>
          </ac:spMkLst>
        </pc:spChg>
        <pc:spChg chg="mod">
          <ac:chgData name="Hasegawa Kodai" userId="56c302d6-31a1-4e47-80b0-58198ac5fca1" providerId="ADAL" clId="{676B4F5E-69B3-46B5-BDDE-6D12ADD13A47}" dt="2023-06-27T02:51:08.973" v="814" actId="1076"/>
          <ac:spMkLst>
            <pc:docMk/>
            <pc:sldMk cId="703442190" sldId="357"/>
            <ac:spMk id="33" creationId="{1D171DC8-AC5D-9B5C-EB1A-E0C4B5A1B294}"/>
          </ac:spMkLst>
        </pc:spChg>
        <pc:spChg chg="mod">
          <ac:chgData name="Hasegawa Kodai" userId="56c302d6-31a1-4e47-80b0-58198ac5fca1" providerId="ADAL" clId="{676B4F5E-69B3-46B5-BDDE-6D12ADD13A47}" dt="2023-06-27T02:51:08.973" v="814" actId="1076"/>
          <ac:spMkLst>
            <pc:docMk/>
            <pc:sldMk cId="703442190" sldId="357"/>
            <ac:spMk id="34" creationId="{6320C3BE-9775-B0A9-853C-C917C173D047}"/>
          </ac:spMkLst>
        </pc:spChg>
        <pc:spChg chg="mod">
          <ac:chgData name="Hasegawa Kodai" userId="56c302d6-31a1-4e47-80b0-58198ac5fca1" providerId="ADAL" clId="{676B4F5E-69B3-46B5-BDDE-6D12ADD13A47}" dt="2023-06-27T02:49:31.509" v="736" actId="1582"/>
          <ac:spMkLst>
            <pc:docMk/>
            <pc:sldMk cId="703442190" sldId="357"/>
            <ac:spMk id="35" creationId="{6D3261D9-9002-2903-DC01-45F36F0160A1}"/>
          </ac:spMkLst>
        </pc:spChg>
      </pc:sldChg>
      <pc:sldChg chg="modSp mod">
        <pc:chgData name="Hasegawa Kodai" userId="56c302d6-31a1-4e47-80b0-58198ac5fca1" providerId="ADAL" clId="{676B4F5E-69B3-46B5-BDDE-6D12ADD13A47}" dt="2023-06-27T06:48:09.507" v="1075" actId="1076"/>
        <pc:sldMkLst>
          <pc:docMk/>
          <pc:sldMk cId="3222080396" sldId="362"/>
        </pc:sldMkLst>
        <pc:spChg chg="mod">
          <ac:chgData name="Hasegawa Kodai" userId="56c302d6-31a1-4e47-80b0-58198ac5fca1" providerId="ADAL" clId="{676B4F5E-69B3-46B5-BDDE-6D12ADD13A47}" dt="2023-06-27T06:48:09.507" v="1075" actId="1076"/>
          <ac:spMkLst>
            <pc:docMk/>
            <pc:sldMk cId="3222080396" sldId="362"/>
            <ac:spMk id="3" creationId="{D9343B57-EC37-7C1F-037A-4CD432BD13C2}"/>
          </ac:spMkLst>
        </pc:spChg>
        <pc:spChg chg="mod">
          <ac:chgData name="Hasegawa Kodai" userId="56c302d6-31a1-4e47-80b0-58198ac5fca1" providerId="ADAL" clId="{676B4F5E-69B3-46B5-BDDE-6D12ADD13A47}" dt="2023-06-27T06:47:54.999" v="1072" actId="14100"/>
          <ac:spMkLst>
            <pc:docMk/>
            <pc:sldMk cId="3222080396" sldId="362"/>
            <ac:spMk id="18" creationId="{55ABE759-EBF6-040B-490E-CEA9D90E3E1F}"/>
          </ac:spMkLst>
        </pc:spChg>
        <pc:picChg chg="mod">
          <ac:chgData name="Hasegawa Kodai" userId="56c302d6-31a1-4e47-80b0-58198ac5fca1" providerId="ADAL" clId="{676B4F5E-69B3-46B5-BDDE-6D12ADD13A47}" dt="2023-06-27T06:48:09.507" v="1075" actId="1076"/>
          <ac:picMkLst>
            <pc:docMk/>
            <pc:sldMk cId="3222080396" sldId="362"/>
            <ac:picMk id="1030" creationId="{E093CD05-BC5A-E851-A233-F1017E9E6D89}"/>
          </ac:picMkLst>
        </pc:picChg>
      </pc:sldChg>
      <pc:sldChg chg="modSp mod ord">
        <pc:chgData name="Hasegawa Kodai" userId="56c302d6-31a1-4e47-80b0-58198ac5fca1" providerId="ADAL" clId="{676B4F5E-69B3-46B5-BDDE-6D12ADD13A47}" dt="2023-07-03T07:15:08.124" v="1163"/>
        <pc:sldMkLst>
          <pc:docMk/>
          <pc:sldMk cId="91178111" sldId="366"/>
        </pc:sldMkLst>
        <pc:spChg chg="mod">
          <ac:chgData name="Hasegawa Kodai" userId="56c302d6-31a1-4e47-80b0-58198ac5fca1" providerId="ADAL" clId="{676B4F5E-69B3-46B5-BDDE-6D12ADD13A47}" dt="2023-06-27T02:57:03.735" v="1030" actId="1076"/>
          <ac:spMkLst>
            <pc:docMk/>
            <pc:sldMk cId="91178111" sldId="366"/>
            <ac:spMk id="3" creationId="{ACAE5BDF-EEFD-BA71-00B9-6BF5A20F38B4}"/>
          </ac:spMkLst>
        </pc:spChg>
        <pc:spChg chg="mod">
          <ac:chgData name="Hasegawa Kodai" userId="56c302d6-31a1-4e47-80b0-58198ac5fca1" providerId="ADAL" clId="{676B4F5E-69B3-46B5-BDDE-6D12ADD13A47}" dt="2023-06-27T02:57:03.735" v="1030" actId="1076"/>
          <ac:spMkLst>
            <pc:docMk/>
            <pc:sldMk cId="91178111" sldId="366"/>
            <ac:spMk id="4" creationId="{C482180E-1BE1-F52F-58D4-787E8BB66618}"/>
          </ac:spMkLst>
        </pc:spChg>
        <pc:spChg chg="mod">
          <ac:chgData name="Hasegawa Kodai" userId="56c302d6-31a1-4e47-80b0-58198ac5fca1" providerId="ADAL" clId="{676B4F5E-69B3-46B5-BDDE-6D12ADD13A47}" dt="2023-06-27T02:57:08.644" v="1031" actId="1076"/>
          <ac:spMkLst>
            <pc:docMk/>
            <pc:sldMk cId="91178111" sldId="366"/>
            <ac:spMk id="7" creationId="{17CFAF24-D7DA-A76C-5C5C-85B7DFC4FE04}"/>
          </ac:spMkLst>
        </pc:spChg>
        <pc:spChg chg="mod">
          <ac:chgData name="Hasegawa Kodai" userId="56c302d6-31a1-4e47-80b0-58198ac5fca1" providerId="ADAL" clId="{676B4F5E-69B3-46B5-BDDE-6D12ADD13A47}" dt="2023-06-27T02:57:03.735" v="1030" actId="1076"/>
          <ac:spMkLst>
            <pc:docMk/>
            <pc:sldMk cId="91178111" sldId="366"/>
            <ac:spMk id="8" creationId="{13F3624A-334B-D870-5F3B-1DB013E45A1F}"/>
          </ac:spMkLst>
        </pc:spChg>
        <pc:spChg chg="mod">
          <ac:chgData name="Hasegawa Kodai" userId="56c302d6-31a1-4e47-80b0-58198ac5fca1" providerId="ADAL" clId="{676B4F5E-69B3-46B5-BDDE-6D12ADD13A47}" dt="2023-06-27T02:57:11.369" v="1032" actId="1076"/>
          <ac:spMkLst>
            <pc:docMk/>
            <pc:sldMk cId="91178111" sldId="366"/>
            <ac:spMk id="10" creationId="{8597E668-18EB-79B4-71C3-9EBA6840FCCC}"/>
          </ac:spMkLst>
        </pc:spChg>
        <pc:spChg chg="mod">
          <ac:chgData name="Hasegawa Kodai" userId="56c302d6-31a1-4e47-80b0-58198ac5fca1" providerId="ADAL" clId="{676B4F5E-69B3-46B5-BDDE-6D12ADD13A47}" dt="2023-06-27T02:57:03.735" v="1030" actId="1076"/>
          <ac:spMkLst>
            <pc:docMk/>
            <pc:sldMk cId="91178111" sldId="366"/>
            <ac:spMk id="11" creationId="{0CA93DD8-B030-35D1-595D-216965B92AA8}"/>
          </ac:spMkLst>
        </pc:spChg>
      </pc:sldChg>
      <pc:sldChg chg="modSp mod">
        <pc:chgData name="Hasegawa Kodai" userId="56c302d6-31a1-4e47-80b0-58198ac5fca1" providerId="ADAL" clId="{676B4F5E-69B3-46B5-BDDE-6D12ADD13A47}" dt="2023-06-27T06:52:40.750" v="1109" actId="113"/>
        <pc:sldMkLst>
          <pc:docMk/>
          <pc:sldMk cId="3743013650" sldId="370"/>
        </pc:sldMkLst>
        <pc:spChg chg="mod">
          <ac:chgData name="Hasegawa Kodai" userId="56c302d6-31a1-4e47-80b0-58198ac5fca1" providerId="ADAL" clId="{676B4F5E-69B3-46B5-BDDE-6D12ADD13A47}" dt="2023-06-27T06:52:40.750" v="1109" actId="113"/>
          <ac:spMkLst>
            <pc:docMk/>
            <pc:sldMk cId="3743013650" sldId="370"/>
            <ac:spMk id="2" creationId="{2ABE1497-970E-4042-9265-16DD154B377C}"/>
          </ac:spMkLst>
        </pc:spChg>
      </pc:sldChg>
      <pc:sldChg chg="modSp mod">
        <pc:chgData name="Hasegawa Kodai" userId="56c302d6-31a1-4e47-80b0-58198ac5fca1" providerId="ADAL" clId="{676B4F5E-69B3-46B5-BDDE-6D12ADD13A47}" dt="2023-06-27T06:52:37.701" v="1108" actId="113"/>
        <pc:sldMkLst>
          <pc:docMk/>
          <pc:sldMk cId="2740819994" sldId="371"/>
        </pc:sldMkLst>
        <pc:spChg chg="mod">
          <ac:chgData name="Hasegawa Kodai" userId="56c302d6-31a1-4e47-80b0-58198ac5fca1" providerId="ADAL" clId="{676B4F5E-69B3-46B5-BDDE-6D12ADD13A47}" dt="2023-06-27T06:52:37.701" v="1108" actId="113"/>
          <ac:spMkLst>
            <pc:docMk/>
            <pc:sldMk cId="2740819994" sldId="371"/>
            <ac:spMk id="2" creationId="{2ABE1497-970E-4042-9265-16DD154B377C}"/>
          </ac:spMkLst>
        </pc:spChg>
      </pc:sldChg>
      <pc:sldChg chg="addSp delSp modSp mod ord">
        <pc:chgData name="Hasegawa Kodai" userId="56c302d6-31a1-4e47-80b0-58198ac5fca1" providerId="ADAL" clId="{676B4F5E-69B3-46B5-BDDE-6D12ADD13A47}" dt="2023-06-27T06:52:28.868" v="1106" actId="113"/>
        <pc:sldMkLst>
          <pc:docMk/>
          <pc:sldMk cId="3361251524" sldId="372"/>
        </pc:sldMkLst>
        <pc:spChg chg="mod">
          <ac:chgData name="Hasegawa Kodai" userId="56c302d6-31a1-4e47-80b0-58198ac5fca1" providerId="ADAL" clId="{676B4F5E-69B3-46B5-BDDE-6D12ADD13A47}" dt="2023-06-27T06:52:28.868" v="1106" actId="113"/>
          <ac:spMkLst>
            <pc:docMk/>
            <pc:sldMk cId="3361251524" sldId="372"/>
            <ac:spMk id="2" creationId="{2ABE1497-970E-4042-9265-16DD154B377C}"/>
          </ac:spMkLst>
        </pc:spChg>
        <pc:spChg chg="del">
          <ac:chgData name="Hasegawa Kodai" userId="56c302d6-31a1-4e47-80b0-58198ac5fca1" providerId="ADAL" clId="{676B4F5E-69B3-46B5-BDDE-6D12ADD13A47}" dt="2023-06-27T02:24:40.693" v="394" actId="478"/>
          <ac:spMkLst>
            <pc:docMk/>
            <pc:sldMk cId="3361251524" sldId="372"/>
            <ac:spMk id="3" creationId="{04FCB6BF-23E0-A64C-6891-F1B9DB510A9E}"/>
          </ac:spMkLst>
        </pc:spChg>
        <pc:spChg chg="add mod">
          <ac:chgData name="Hasegawa Kodai" userId="56c302d6-31a1-4e47-80b0-58198ac5fca1" providerId="ADAL" clId="{676B4F5E-69B3-46B5-BDDE-6D12ADD13A47}" dt="2023-06-27T02:25:06.683" v="445" actId="20577"/>
          <ac:spMkLst>
            <pc:docMk/>
            <pc:sldMk cId="3361251524" sldId="372"/>
            <ac:spMk id="4" creationId="{E38CD0D3-E26D-8BA6-918D-38F523283134}"/>
          </ac:spMkLst>
        </pc:spChg>
        <pc:spChg chg="mod">
          <ac:chgData name="Hasegawa Kodai" userId="56c302d6-31a1-4e47-80b0-58198ac5fca1" providerId="ADAL" clId="{676B4F5E-69B3-46B5-BDDE-6D12ADD13A47}" dt="2023-06-27T02:24:38.359" v="393" actId="20577"/>
          <ac:spMkLst>
            <pc:docMk/>
            <pc:sldMk cId="3361251524" sldId="372"/>
            <ac:spMk id="6" creationId="{2A15289C-E170-CD95-A2AC-864EB4AA91B2}"/>
          </ac:spMkLst>
        </pc:spChg>
        <pc:spChg chg="del">
          <ac:chgData name="Hasegawa Kodai" userId="56c302d6-31a1-4e47-80b0-58198ac5fca1" providerId="ADAL" clId="{676B4F5E-69B3-46B5-BDDE-6D12ADD13A47}" dt="2023-06-27T02:24:43.203" v="395" actId="478"/>
          <ac:spMkLst>
            <pc:docMk/>
            <pc:sldMk cId="3361251524" sldId="372"/>
            <ac:spMk id="8" creationId="{B8E895C3-4C9B-F296-DCC4-F5C84847B30F}"/>
          </ac:spMkLst>
        </pc:spChg>
        <pc:spChg chg="del">
          <ac:chgData name="Hasegawa Kodai" userId="56c302d6-31a1-4e47-80b0-58198ac5fca1" providerId="ADAL" clId="{676B4F5E-69B3-46B5-BDDE-6D12ADD13A47}" dt="2023-06-27T02:24:43.203" v="395" actId="478"/>
          <ac:spMkLst>
            <pc:docMk/>
            <pc:sldMk cId="3361251524" sldId="372"/>
            <ac:spMk id="9" creationId="{C658B0CD-C10B-D9B2-5E25-DE2BC79B3BB6}"/>
          </ac:spMkLst>
        </pc:spChg>
        <pc:picChg chg="del">
          <ac:chgData name="Hasegawa Kodai" userId="56c302d6-31a1-4e47-80b0-58198ac5fca1" providerId="ADAL" clId="{676B4F5E-69B3-46B5-BDDE-6D12ADD13A47}" dt="2023-06-27T01:41:10.966" v="15" actId="478"/>
          <ac:picMkLst>
            <pc:docMk/>
            <pc:sldMk cId="3361251524" sldId="372"/>
            <ac:picMk id="3074" creationId="{05EBA460-0FC2-48FF-EAE6-AC4876BE3AD9}"/>
          </ac:picMkLst>
        </pc:picChg>
        <pc:picChg chg="del">
          <ac:chgData name="Hasegawa Kodai" userId="56c302d6-31a1-4e47-80b0-58198ac5fca1" providerId="ADAL" clId="{676B4F5E-69B3-46B5-BDDE-6D12ADD13A47}" dt="2023-06-27T01:41:12.662" v="16" actId="478"/>
          <ac:picMkLst>
            <pc:docMk/>
            <pc:sldMk cId="3361251524" sldId="372"/>
            <ac:picMk id="3078" creationId="{E38AFD09-F0AE-98BD-EF31-67BCB1488288}"/>
          </ac:picMkLst>
        </pc:picChg>
      </pc:sldChg>
      <pc:sldChg chg="modSp mod">
        <pc:chgData name="Hasegawa Kodai" userId="56c302d6-31a1-4e47-80b0-58198ac5fca1" providerId="ADAL" clId="{676B4F5E-69B3-46B5-BDDE-6D12ADD13A47}" dt="2023-06-27T06:52:24.380" v="1105" actId="113"/>
        <pc:sldMkLst>
          <pc:docMk/>
          <pc:sldMk cId="1870970228" sldId="373"/>
        </pc:sldMkLst>
        <pc:spChg chg="mod">
          <ac:chgData name="Hasegawa Kodai" userId="56c302d6-31a1-4e47-80b0-58198ac5fca1" providerId="ADAL" clId="{676B4F5E-69B3-46B5-BDDE-6D12ADD13A47}" dt="2023-06-27T06:52:24.380" v="1105" actId="113"/>
          <ac:spMkLst>
            <pc:docMk/>
            <pc:sldMk cId="1870970228" sldId="373"/>
            <ac:spMk id="2" creationId="{2ABE1497-970E-4042-9265-16DD154B377C}"/>
          </ac:spMkLst>
        </pc:spChg>
      </pc:sldChg>
      <pc:sldChg chg="modSp mod">
        <pc:chgData name="Hasegawa Kodai" userId="56c302d6-31a1-4e47-80b0-58198ac5fca1" providerId="ADAL" clId="{676B4F5E-69B3-46B5-BDDE-6D12ADD13A47}" dt="2023-06-27T02:45:33.252" v="585" actId="1076"/>
        <pc:sldMkLst>
          <pc:docMk/>
          <pc:sldMk cId="2254872485" sldId="382"/>
        </pc:sldMkLst>
        <pc:picChg chg="mod">
          <ac:chgData name="Hasegawa Kodai" userId="56c302d6-31a1-4e47-80b0-58198ac5fca1" providerId="ADAL" clId="{676B4F5E-69B3-46B5-BDDE-6D12ADD13A47}" dt="2023-06-27T02:45:33.252" v="585" actId="1076"/>
          <ac:picMkLst>
            <pc:docMk/>
            <pc:sldMk cId="2254872485" sldId="382"/>
            <ac:picMk id="14" creationId="{D5FA7AB6-BE0A-A023-D932-EEA002DA2EC2}"/>
          </ac:picMkLst>
        </pc:picChg>
      </pc:sldChg>
      <pc:sldChg chg="modSp add mod">
        <pc:chgData name="Hasegawa Kodai" userId="56c302d6-31a1-4e47-80b0-58198ac5fca1" providerId="ADAL" clId="{676B4F5E-69B3-46B5-BDDE-6D12ADD13A47}" dt="2023-06-27T06:52:33.661" v="1107" actId="113"/>
        <pc:sldMkLst>
          <pc:docMk/>
          <pc:sldMk cId="176149400" sldId="387"/>
        </pc:sldMkLst>
        <pc:spChg chg="mod">
          <ac:chgData name="Hasegawa Kodai" userId="56c302d6-31a1-4e47-80b0-58198ac5fca1" providerId="ADAL" clId="{676B4F5E-69B3-46B5-BDDE-6D12ADD13A47}" dt="2023-06-27T06:52:33.661" v="1107" actId="113"/>
          <ac:spMkLst>
            <pc:docMk/>
            <pc:sldMk cId="176149400" sldId="387"/>
            <ac:spMk id="2" creationId="{2ABE1497-970E-4042-9265-16DD154B377C}"/>
          </ac:spMkLst>
        </pc:spChg>
      </pc:sldChg>
      <pc:sldChg chg="addSp delSp modSp add mod">
        <pc:chgData name="Hasegawa Kodai" userId="56c302d6-31a1-4e47-80b0-58198ac5fca1" providerId="ADAL" clId="{676B4F5E-69B3-46B5-BDDE-6D12ADD13A47}" dt="2023-06-27T06:54:59.909" v="1136" actId="207"/>
        <pc:sldMkLst>
          <pc:docMk/>
          <pc:sldMk cId="598498716" sldId="388"/>
        </pc:sldMkLst>
        <pc:spChg chg="mod">
          <ac:chgData name="Hasegawa Kodai" userId="56c302d6-31a1-4e47-80b0-58198ac5fca1" providerId="ADAL" clId="{676B4F5E-69B3-46B5-BDDE-6D12ADD13A47}" dt="2023-06-27T06:54:59.909" v="1136" actId="207"/>
          <ac:spMkLst>
            <pc:docMk/>
            <pc:sldMk cId="598498716" sldId="388"/>
            <ac:spMk id="2" creationId="{2ABE1497-970E-4042-9265-16DD154B377C}"/>
          </ac:spMkLst>
        </pc:spChg>
        <pc:spChg chg="add mod">
          <ac:chgData name="Hasegawa Kodai" userId="56c302d6-31a1-4e47-80b0-58198ac5fca1" providerId="ADAL" clId="{676B4F5E-69B3-46B5-BDDE-6D12ADD13A47}" dt="2023-06-27T02:25:15.137" v="472"/>
          <ac:spMkLst>
            <pc:docMk/>
            <pc:sldMk cId="598498716" sldId="388"/>
            <ac:spMk id="4" creationId="{F41A90EA-FA78-DF8C-8425-61C133406609}"/>
          </ac:spMkLst>
        </pc:spChg>
        <pc:spChg chg="mod">
          <ac:chgData name="Hasegawa Kodai" userId="56c302d6-31a1-4e47-80b0-58198ac5fca1" providerId="ADAL" clId="{676B4F5E-69B3-46B5-BDDE-6D12ADD13A47}" dt="2023-06-27T02:24:34.517" v="392" actId="20577"/>
          <ac:spMkLst>
            <pc:docMk/>
            <pc:sldMk cId="598498716" sldId="388"/>
            <ac:spMk id="6" creationId="{2A15289C-E170-CD95-A2AC-864EB4AA91B2}"/>
          </ac:spMkLst>
        </pc:spChg>
        <pc:spChg chg="del">
          <ac:chgData name="Hasegawa Kodai" userId="56c302d6-31a1-4e47-80b0-58198ac5fca1" providerId="ADAL" clId="{676B4F5E-69B3-46B5-BDDE-6D12ADD13A47}" dt="2023-06-27T02:24:30.121" v="391" actId="478"/>
          <ac:spMkLst>
            <pc:docMk/>
            <pc:sldMk cId="598498716" sldId="388"/>
            <ac:spMk id="8" creationId="{52DBF640-63CF-87B9-0998-59206063565A}"/>
          </ac:spMkLst>
        </pc:spChg>
        <pc:spChg chg="del">
          <ac:chgData name="Hasegawa Kodai" userId="56c302d6-31a1-4e47-80b0-58198ac5fca1" providerId="ADAL" clId="{676B4F5E-69B3-46B5-BDDE-6D12ADD13A47}" dt="2023-06-27T01:46:33.165" v="270" actId="478"/>
          <ac:spMkLst>
            <pc:docMk/>
            <pc:sldMk cId="598498716" sldId="388"/>
            <ac:spMk id="10" creationId="{DD964CFC-E93C-4903-3037-D5A803D7ECC2}"/>
          </ac:spMkLst>
        </pc:spChg>
        <pc:picChg chg="del">
          <ac:chgData name="Hasegawa Kodai" userId="56c302d6-31a1-4e47-80b0-58198ac5fca1" providerId="ADAL" clId="{676B4F5E-69B3-46B5-BDDE-6D12ADD13A47}" dt="2023-06-27T01:46:20.167" v="256" actId="478"/>
          <ac:picMkLst>
            <pc:docMk/>
            <pc:sldMk cId="598498716" sldId="388"/>
            <ac:picMk id="3" creationId="{98924C5A-98F0-052F-C65E-415415A28B74}"/>
          </ac:picMkLst>
        </pc:picChg>
        <pc:picChg chg="del">
          <ac:chgData name="Hasegawa Kodai" userId="56c302d6-31a1-4e47-80b0-58198ac5fca1" providerId="ADAL" clId="{676B4F5E-69B3-46B5-BDDE-6D12ADD13A47}" dt="2023-06-27T01:46:20.167" v="256" actId="478"/>
          <ac:picMkLst>
            <pc:docMk/>
            <pc:sldMk cId="598498716" sldId="388"/>
            <ac:picMk id="7" creationId="{D22F2FE5-AEAE-7552-ECC6-3A441C23D892}"/>
          </ac:picMkLst>
        </pc:picChg>
        <pc:picChg chg="del">
          <ac:chgData name="Hasegawa Kodai" userId="56c302d6-31a1-4e47-80b0-58198ac5fca1" providerId="ADAL" clId="{676B4F5E-69B3-46B5-BDDE-6D12ADD13A47}" dt="2023-06-27T01:46:20.167" v="256" actId="478"/>
          <ac:picMkLst>
            <pc:docMk/>
            <pc:sldMk cId="598498716" sldId="388"/>
            <ac:picMk id="9" creationId="{96F5B6F9-1450-5605-F731-2709A7B41EBA}"/>
          </ac:picMkLst>
        </pc:picChg>
      </pc:sldChg>
      <pc:sldChg chg="addSp delSp modSp add mod">
        <pc:chgData name="Hasegawa Kodai" userId="56c302d6-31a1-4e47-80b0-58198ac5fca1" providerId="ADAL" clId="{676B4F5E-69B3-46B5-BDDE-6D12ADD13A47}" dt="2023-06-27T06:56:05.278" v="1161" actId="1076"/>
        <pc:sldMkLst>
          <pc:docMk/>
          <pc:sldMk cId="312728643" sldId="389"/>
        </pc:sldMkLst>
        <pc:spChg chg="del">
          <ac:chgData name="Hasegawa Kodai" userId="56c302d6-31a1-4e47-80b0-58198ac5fca1" providerId="ADAL" clId="{676B4F5E-69B3-46B5-BDDE-6D12ADD13A47}" dt="2023-06-27T06:53:32.991" v="1120" actId="478"/>
          <ac:spMkLst>
            <pc:docMk/>
            <pc:sldMk cId="312728643" sldId="389"/>
            <ac:spMk id="2" creationId="{2ABE1497-970E-4042-9265-16DD154B377C}"/>
          </ac:spMkLst>
        </pc:spChg>
        <pc:spChg chg="del">
          <ac:chgData name="Hasegawa Kodai" userId="56c302d6-31a1-4e47-80b0-58198ac5fca1" providerId="ADAL" clId="{676B4F5E-69B3-46B5-BDDE-6D12ADD13A47}" dt="2023-06-27T06:53:32.991" v="1120" actId="478"/>
          <ac:spMkLst>
            <pc:docMk/>
            <pc:sldMk cId="312728643" sldId="389"/>
            <ac:spMk id="3" creationId="{51E376A4-5CC9-4512-98D5-6541543AA048}"/>
          </ac:spMkLst>
        </pc:spChg>
        <pc:spChg chg="del">
          <ac:chgData name="Hasegawa Kodai" userId="56c302d6-31a1-4e47-80b0-58198ac5fca1" providerId="ADAL" clId="{676B4F5E-69B3-46B5-BDDE-6D12ADD13A47}" dt="2023-06-27T06:53:32.991" v="1120" actId="478"/>
          <ac:spMkLst>
            <pc:docMk/>
            <pc:sldMk cId="312728643" sldId="389"/>
            <ac:spMk id="4" creationId="{2745EA14-3D57-72E3-8318-948047F4FCAD}"/>
          </ac:spMkLst>
        </pc:spChg>
        <pc:spChg chg="add del mod">
          <ac:chgData name="Hasegawa Kodai" userId="56c302d6-31a1-4e47-80b0-58198ac5fca1" providerId="ADAL" clId="{676B4F5E-69B3-46B5-BDDE-6D12ADD13A47}" dt="2023-06-27T06:53:36.827" v="1121" actId="478"/>
          <ac:spMkLst>
            <pc:docMk/>
            <pc:sldMk cId="312728643" sldId="389"/>
            <ac:spMk id="7" creationId="{88EBE002-43F7-61AD-A75D-4666DBA60672}"/>
          </ac:spMkLst>
        </pc:spChg>
        <pc:spChg chg="del">
          <ac:chgData name="Hasegawa Kodai" userId="56c302d6-31a1-4e47-80b0-58198ac5fca1" providerId="ADAL" clId="{676B4F5E-69B3-46B5-BDDE-6D12ADD13A47}" dt="2023-06-27T06:53:32.991" v="1120" actId="478"/>
          <ac:spMkLst>
            <pc:docMk/>
            <pc:sldMk cId="312728643" sldId="389"/>
            <ac:spMk id="8" creationId="{D8587BEE-3831-2C79-90A8-7CBDBE321D4A}"/>
          </ac:spMkLst>
        </pc:spChg>
        <pc:spChg chg="del">
          <ac:chgData name="Hasegawa Kodai" userId="56c302d6-31a1-4e47-80b0-58198ac5fca1" providerId="ADAL" clId="{676B4F5E-69B3-46B5-BDDE-6D12ADD13A47}" dt="2023-06-27T06:53:32.991" v="1120" actId="478"/>
          <ac:spMkLst>
            <pc:docMk/>
            <pc:sldMk cId="312728643" sldId="389"/>
            <ac:spMk id="9" creationId="{2D049A27-62A5-AFC9-8E60-568B1ED5C4E2}"/>
          </ac:spMkLst>
        </pc:spChg>
        <pc:spChg chg="add del mod">
          <ac:chgData name="Hasegawa Kodai" userId="56c302d6-31a1-4e47-80b0-58198ac5fca1" providerId="ADAL" clId="{676B4F5E-69B3-46B5-BDDE-6D12ADD13A47}" dt="2023-06-27T06:53:36.827" v="1121" actId="478"/>
          <ac:spMkLst>
            <pc:docMk/>
            <pc:sldMk cId="312728643" sldId="389"/>
            <ac:spMk id="11" creationId="{1821B58D-8614-7F40-24CB-8FDE4740E091}"/>
          </ac:spMkLst>
        </pc:spChg>
        <pc:spChg chg="mod">
          <ac:chgData name="Hasegawa Kodai" userId="56c302d6-31a1-4e47-80b0-58198ac5fca1" providerId="ADAL" clId="{676B4F5E-69B3-46B5-BDDE-6D12ADD13A47}" dt="2023-06-27T06:56:05.278" v="1161" actId="1076"/>
          <ac:spMkLst>
            <pc:docMk/>
            <pc:sldMk cId="312728643" sldId="389"/>
            <ac:spMk id="19" creationId="{3C98FA72-A5B9-4F61-8D23-F365AC430075}"/>
          </ac:spMkLst>
        </pc:spChg>
      </pc:sldChg>
    </pc:docChg>
  </pc:docChgLst>
  <pc:docChgLst>
    <pc:chgData name="Hasegawa Kodai" userId="56c302d6-31a1-4e47-80b0-58198ac5fca1" providerId="ADAL" clId="{7310B234-C2EF-499D-AB05-8E037CBA9F1A}"/>
    <pc:docChg chg="modSld">
      <pc:chgData name="Hasegawa Kodai" userId="56c302d6-31a1-4e47-80b0-58198ac5fca1" providerId="ADAL" clId="{7310B234-C2EF-499D-AB05-8E037CBA9F1A}" dt="2024-02-06T03:33:07.658" v="48"/>
      <pc:docMkLst>
        <pc:docMk/>
      </pc:docMkLst>
      <pc:sldChg chg="modSp mod">
        <pc:chgData name="Hasegawa Kodai" userId="56c302d6-31a1-4e47-80b0-58198ac5fca1" providerId="ADAL" clId="{7310B234-C2EF-499D-AB05-8E037CBA9F1A}" dt="2024-02-06T03:33:07.658" v="48"/>
        <pc:sldMkLst>
          <pc:docMk/>
          <pc:sldMk cId="2012521515" sldId="447"/>
        </pc:sldMkLst>
        <pc:spChg chg="mod">
          <ac:chgData name="Hasegawa Kodai" userId="56c302d6-31a1-4e47-80b0-58198ac5fca1" providerId="ADAL" clId="{7310B234-C2EF-499D-AB05-8E037CBA9F1A}" dt="2024-02-06T03:32:34.165" v="18" actId="20577"/>
          <ac:spMkLst>
            <pc:docMk/>
            <pc:sldMk cId="2012521515" sldId="447"/>
            <ac:spMk id="4" creationId="{9DD0F907-2FE7-74A2-F818-82B6EA498542}"/>
          </ac:spMkLst>
        </pc:spChg>
        <pc:spChg chg="mod">
          <ac:chgData name="Hasegawa Kodai" userId="56c302d6-31a1-4e47-80b0-58198ac5fca1" providerId="ADAL" clId="{7310B234-C2EF-499D-AB05-8E037CBA9F1A}" dt="2024-02-06T03:32:50.159" v="23" actId="6549"/>
          <ac:spMkLst>
            <pc:docMk/>
            <pc:sldMk cId="2012521515" sldId="447"/>
            <ac:spMk id="5" creationId="{D222D955-90DA-3437-4997-771A5DC620B8}"/>
          </ac:spMkLst>
        </pc:spChg>
        <pc:spChg chg="mod">
          <ac:chgData name="Hasegawa Kodai" userId="56c302d6-31a1-4e47-80b0-58198ac5fca1" providerId="ADAL" clId="{7310B234-C2EF-499D-AB05-8E037CBA9F1A}" dt="2024-02-06T03:32:27.147" v="13" actId="21"/>
          <ac:spMkLst>
            <pc:docMk/>
            <pc:sldMk cId="2012521515" sldId="447"/>
            <ac:spMk id="8" creationId="{149EFEF5-3538-4F41-D342-E6639657637C}"/>
          </ac:spMkLst>
        </pc:spChg>
        <pc:spChg chg="mod">
          <ac:chgData name="Hasegawa Kodai" userId="56c302d6-31a1-4e47-80b0-58198ac5fca1" providerId="ADAL" clId="{7310B234-C2EF-499D-AB05-8E037CBA9F1A}" dt="2024-02-06T03:33:07.658" v="48"/>
          <ac:spMkLst>
            <pc:docMk/>
            <pc:sldMk cId="2012521515" sldId="447"/>
            <ac:spMk id="13" creationId="{D4CE40BF-9FCC-AAB9-3D8A-676EF85C9849}"/>
          </ac:spMkLst>
        </pc:spChg>
        <pc:spChg chg="mod">
          <ac:chgData name="Hasegawa Kodai" userId="56c302d6-31a1-4e47-80b0-58198ac5fca1" providerId="ADAL" clId="{7310B234-C2EF-499D-AB05-8E037CBA9F1A}" dt="2024-02-06T03:33:01.620" v="24" actId="1076"/>
          <ac:spMkLst>
            <pc:docMk/>
            <pc:sldMk cId="2012521515" sldId="447"/>
            <ac:spMk id="17" creationId="{6E105CA9-C211-B70A-BDDB-673102070D4B}"/>
          </ac:spMkLst>
        </pc:spChg>
      </pc:sldChg>
    </pc:docChg>
  </pc:docChgLst>
  <pc:docChgLst>
    <pc:chgData name="Hasegawa Kodai" userId="56c302d6-31a1-4e47-80b0-58198ac5fca1" providerId="ADAL" clId="{07226793-31BD-4B5A-9929-474C6AA9CEE2}"/>
    <pc:docChg chg="undo custSel modSld">
      <pc:chgData name="Hasegawa Kodai" userId="56c302d6-31a1-4e47-80b0-58198ac5fca1" providerId="ADAL" clId="{07226793-31BD-4B5A-9929-474C6AA9CEE2}" dt="2024-02-07T00:59:08.023" v="70"/>
      <pc:docMkLst>
        <pc:docMk/>
      </pc:docMkLst>
      <pc:sldChg chg="modSp mod">
        <pc:chgData name="Hasegawa Kodai" userId="56c302d6-31a1-4e47-80b0-58198ac5fca1" providerId="ADAL" clId="{07226793-31BD-4B5A-9929-474C6AA9CEE2}" dt="2024-02-07T00:59:08.023" v="70"/>
        <pc:sldMkLst>
          <pc:docMk/>
          <pc:sldMk cId="1606645514" sldId="272"/>
        </pc:sldMkLst>
        <pc:spChg chg="mod">
          <ac:chgData name="Hasegawa Kodai" userId="56c302d6-31a1-4e47-80b0-58198ac5fca1" providerId="ADAL" clId="{07226793-31BD-4B5A-9929-474C6AA9CEE2}" dt="2024-02-07T00:59:08.023" v="70"/>
          <ac:spMkLst>
            <pc:docMk/>
            <pc:sldMk cId="1606645514" sldId="272"/>
            <ac:spMk id="2" creationId="{2CDA4C79-AB80-C5C3-8A79-04A122D9F0B1}"/>
          </ac:spMkLst>
        </pc:spChg>
      </pc:sldChg>
      <pc:sldChg chg="modSp mod">
        <pc:chgData name="Hasegawa Kodai" userId="56c302d6-31a1-4e47-80b0-58198ac5fca1" providerId="ADAL" clId="{07226793-31BD-4B5A-9929-474C6AA9CEE2}" dt="2024-02-06T04:48:06.700" v="45" actId="20577"/>
        <pc:sldMkLst>
          <pc:docMk/>
          <pc:sldMk cId="2012521515" sldId="447"/>
        </pc:sldMkLst>
        <pc:spChg chg="mod">
          <ac:chgData name="Hasegawa Kodai" userId="56c302d6-31a1-4e47-80b0-58198ac5fca1" providerId="ADAL" clId="{07226793-31BD-4B5A-9929-474C6AA9CEE2}" dt="2024-02-06T04:48:06.700" v="45" actId="20577"/>
          <ac:spMkLst>
            <pc:docMk/>
            <pc:sldMk cId="2012521515" sldId="447"/>
            <ac:spMk id="5" creationId="{D222D955-90DA-3437-4997-771A5DC620B8}"/>
          </ac:spMkLst>
        </pc:spChg>
      </pc:sldChg>
    </pc:docChg>
  </pc:docChgLst>
  <pc:docChgLst>
    <pc:chgData name="Hasegawa Kodai" userId="56c302d6-31a1-4e47-80b0-58198ac5fca1" providerId="ADAL" clId="{BEA09756-DF21-4253-8F6D-CB7ACD2D8DBD}"/>
    <pc:docChg chg="undo custSel addSld modSld">
      <pc:chgData name="Hasegawa Kodai" userId="56c302d6-31a1-4e47-80b0-58198ac5fca1" providerId="ADAL" clId="{BEA09756-DF21-4253-8F6D-CB7ACD2D8DBD}" dt="2024-02-05T08:03:16.804" v="1108" actId="14100"/>
      <pc:docMkLst>
        <pc:docMk/>
      </pc:docMkLst>
      <pc:sldChg chg="modSp mod">
        <pc:chgData name="Hasegawa Kodai" userId="56c302d6-31a1-4e47-80b0-58198ac5fca1" providerId="ADAL" clId="{BEA09756-DF21-4253-8F6D-CB7ACD2D8DBD}" dt="2024-02-05T01:45:49.941" v="752"/>
        <pc:sldMkLst>
          <pc:docMk/>
          <pc:sldMk cId="2268905413" sldId="265"/>
        </pc:sldMkLst>
        <pc:spChg chg="mod">
          <ac:chgData name="Hasegawa Kodai" userId="56c302d6-31a1-4e47-80b0-58198ac5fca1" providerId="ADAL" clId="{BEA09756-DF21-4253-8F6D-CB7ACD2D8DBD}" dt="2024-02-05T01:45:49.941" v="752"/>
          <ac:spMkLst>
            <pc:docMk/>
            <pc:sldMk cId="2268905413" sldId="265"/>
            <ac:spMk id="15" creationId="{21839393-4C71-E772-4537-30B1AEEB5210}"/>
          </ac:spMkLst>
        </pc:spChg>
      </pc:sldChg>
      <pc:sldChg chg="modSp mod">
        <pc:chgData name="Hasegawa Kodai" userId="56c302d6-31a1-4e47-80b0-58198ac5fca1" providerId="ADAL" clId="{BEA09756-DF21-4253-8F6D-CB7ACD2D8DBD}" dt="2024-02-05T01:46:16.556" v="776"/>
        <pc:sldMkLst>
          <pc:docMk/>
          <pc:sldMk cId="1560158182" sldId="266"/>
        </pc:sldMkLst>
        <pc:spChg chg="mod">
          <ac:chgData name="Hasegawa Kodai" userId="56c302d6-31a1-4e47-80b0-58198ac5fca1" providerId="ADAL" clId="{BEA09756-DF21-4253-8F6D-CB7ACD2D8DBD}" dt="2024-02-05T01:46:01.006" v="765"/>
          <ac:spMkLst>
            <pc:docMk/>
            <pc:sldMk cId="1560158182" sldId="266"/>
            <ac:spMk id="24" creationId="{8A343E6B-800B-102D-3064-3876EE669532}"/>
          </ac:spMkLst>
        </pc:spChg>
        <pc:spChg chg="mod">
          <ac:chgData name="Hasegawa Kodai" userId="56c302d6-31a1-4e47-80b0-58198ac5fca1" providerId="ADAL" clId="{BEA09756-DF21-4253-8F6D-CB7ACD2D8DBD}" dt="2024-02-05T01:46:16.556" v="776"/>
          <ac:spMkLst>
            <pc:docMk/>
            <pc:sldMk cId="1560158182" sldId="266"/>
            <ac:spMk id="30" creationId="{6F509E7D-A844-1987-0B65-8BB5CAB22391}"/>
          </ac:spMkLst>
        </pc:spChg>
      </pc:sldChg>
      <pc:sldChg chg="modSp mod">
        <pc:chgData name="Hasegawa Kodai" userId="56c302d6-31a1-4e47-80b0-58198ac5fca1" providerId="ADAL" clId="{BEA09756-DF21-4253-8F6D-CB7ACD2D8DBD}" dt="2024-02-05T02:04:30.647" v="798"/>
        <pc:sldMkLst>
          <pc:docMk/>
          <pc:sldMk cId="522775884" sldId="268"/>
        </pc:sldMkLst>
        <pc:spChg chg="mod">
          <ac:chgData name="Hasegawa Kodai" userId="56c302d6-31a1-4e47-80b0-58198ac5fca1" providerId="ADAL" clId="{BEA09756-DF21-4253-8F6D-CB7ACD2D8DBD}" dt="2024-02-05T02:04:30.647" v="798"/>
          <ac:spMkLst>
            <pc:docMk/>
            <pc:sldMk cId="522775884" sldId="268"/>
            <ac:spMk id="12" creationId="{781D38AB-C73D-86C7-0DD3-70566E050CEE}"/>
          </ac:spMkLst>
        </pc:spChg>
      </pc:sldChg>
      <pc:sldChg chg="addSp delSp modSp mod">
        <pc:chgData name="Hasegawa Kodai" userId="56c302d6-31a1-4e47-80b0-58198ac5fca1" providerId="ADAL" clId="{BEA09756-DF21-4253-8F6D-CB7ACD2D8DBD}" dt="2024-02-05T08:03:16.804" v="1108" actId="14100"/>
        <pc:sldMkLst>
          <pc:docMk/>
          <pc:sldMk cId="2607728679" sldId="271"/>
        </pc:sldMkLst>
        <pc:spChg chg="add del mod">
          <ac:chgData name="Hasegawa Kodai" userId="56c302d6-31a1-4e47-80b0-58198ac5fca1" providerId="ADAL" clId="{BEA09756-DF21-4253-8F6D-CB7ACD2D8DBD}" dt="2024-02-05T07:55:26.764" v="1049" actId="478"/>
          <ac:spMkLst>
            <pc:docMk/>
            <pc:sldMk cId="2607728679" sldId="271"/>
            <ac:spMk id="2" creationId="{06D5E1C8-3A63-1F71-EB79-316463817048}"/>
          </ac:spMkLst>
        </pc:spChg>
        <pc:spChg chg="add mod">
          <ac:chgData name="Hasegawa Kodai" userId="56c302d6-31a1-4e47-80b0-58198ac5fca1" providerId="ADAL" clId="{BEA09756-DF21-4253-8F6D-CB7ACD2D8DBD}" dt="2024-02-05T08:03:16.804" v="1108" actId="14100"/>
          <ac:spMkLst>
            <pc:docMk/>
            <pc:sldMk cId="2607728679" sldId="271"/>
            <ac:spMk id="10" creationId="{D912C5DE-CFD4-562A-D16E-A7248F28CEC1}"/>
          </ac:spMkLst>
        </pc:spChg>
        <pc:spChg chg="mod">
          <ac:chgData name="Hasegawa Kodai" userId="56c302d6-31a1-4e47-80b0-58198ac5fca1" providerId="ADAL" clId="{BEA09756-DF21-4253-8F6D-CB7ACD2D8DBD}" dt="2024-01-29T07:26:20.588" v="523" actId="113"/>
          <ac:spMkLst>
            <pc:docMk/>
            <pc:sldMk cId="2607728679" sldId="271"/>
            <ac:spMk id="11" creationId="{132A519E-A5B1-61D3-5A0A-2750D44EE787}"/>
          </ac:spMkLst>
        </pc:spChg>
        <pc:spChg chg="add mod">
          <ac:chgData name="Hasegawa Kodai" userId="56c302d6-31a1-4e47-80b0-58198ac5fca1" providerId="ADAL" clId="{BEA09756-DF21-4253-8F6D-CB7ACD2D8DBD}" dt="2024-02-05T08:02:53.258" v="1078" actId="767"/>
          <ac:spMkLst>
            <pc:docMk/>
            <pc:sldMk cId="2607728679" sldId="271"/>
            <ac:spMk id="13" creationId="{21027A69-43CA-BA87-1933-FAC452442907}"/>
          </ac:spMkLst>
        </pc:spChg>
        <pc:spChg chg="mod">
          <ac:chgData name="Hasegawa Kodai" userId="56c302d6-31a1-4e47-80b0-58198ac5fca1" providerId="ADAL" clId="{BEA09756-DF21-4253-8F6D-CB7ACD2D8DBD}" dt="2024-02-05T01:46:59.711" v="791"/>
          <ac:spMkLst>
            <pc:docMk/>
            <pc:sldMk cId="2607728679" sldId="271"/>
            <ac:spMk id="22" creationId="{D66F1DB1-408B-3064-9694-3DA174CC7BD6}"/>
          </ac:spMkLst>
        </pc:spChg>
        <pc:spChg chg="mod">
          <ac:chgData name="Hasegawa Kodai" userId="56c302d6-31a1-4e47-80b0-58198ac5fca1" providerId="ADAL" clId="{BEA09756-DF21-4253-8F6D-CB7ACD2D8DBD}" dt="2024-02-05T03:18:35.264" v="1021" actId="1076"/>
          <ac:spMkLst>
            <pc:docMk/>
            <pc:sldMk cId="2607728679" sldId="271"/>
            <ac:spMk id="24" creationId="{314FAB69-F95C-C0B7-C45B-2DEA8678755D}"/>
          </ac:spMkLst>
        </pc:spChg>
        <pc:picChg chg="mod">
          <ac:chgData name="Hasegawa Kodai" userId="56c302d6-31a1-4e47-80b0-58198ac5fca1" providerId="ADAL" clId="{BEA09756-DF21-4253-8F6D-CB7ACD2D8DBD}" dt="2024-02-05T07:55:10.131" v="1043" actId="1076"/>
          <ac:picMkLst>
            <pc:docMk/>
            <pc:sldMk cId="2607728679" sldId="271"/>
            <ac:picMk id="6" creationId="{AC1CE61D-D60E-8A2C-8234-5D94DB05E516}"/>
          </ac:picMkLst>
        </pc:picChg>
        <pc:picChg chg="mod">
          <ac:chgData name="Hasegawa Kodai" userId="56c302d6-31a1-4e47-80b0-58198ac5fca1" providerId="ADAL" clId="{BEA09756-DF21-4253-8F6D-CB7ACD2D8DBD}" dt="2024-02-05T07:55:10.131" v="1043" actId="1076"/>
          <ac:picMkLst>
            <pc:docMk/>
            <pc:sldMk cId="2607728679" sldId="271"/>
            <ac:picMk id="7" creationId="{1FE829E9-E9AC-82D0-F8BA-6E5D2F106008}"/>
          </ac:picMkLst>
        </pc:picChg>
        <pc:picChg chg="mod">
          <ac:chgData name="Hasegawa Kodai" userId="56c302d6-31a1-4e47-80b0-58198ac5fca1" providerId="ADAL" clId="{BEA09756-DF21-4253-8F6D-CB7ACD2D8DBD}" dt="2024-02-05T07:55:10.131" v="1043" actId="1076"/>
          <ac:picMkLst>
            <pc:docMk/>
            <pc:sldMk cId="2607728679" sldId="271"/>
            <ac:picMk id="8" creationId="{DDA569DA-970A-0883-0691-B0B756C6C1EB}"/>
          </ac:picMkLst>
        </pc:picChg>
        <pc:picChg chg="add mod">
          <ac:chgData name="Hasegawa Kodai" userId="56c302d6-31a1-4e47-80b0-58198ac5fca1" providerId="ADAL" clId="{BEA09756-DF21-4253-8F6D-CB7ACD2D8DBD}" dt="2024-02-05T07:55:14.404" v="1044" actId="1076"/>
          <ac:picMkLst>
            <pc:docMk/>
            <pc:sldMk cId="2607728679" sldId="271"/>
            <ac:picMk id="9" creationId="{97158743-0D0B-278B-3797-2DE7366FDFBD}"/>
          </ac:picMkLst>
        </pc:picChg>
        <pc:picChg chg="add mod">
          <ac:chgData name="Hasegawa Kodai" userId="56c302d6-31a1-4e47-80b0-58198ac5fca1" providerId="ADAL" clId="{BEA09756-DF21-4253-8F6D-CB7ACD2D8DBD}" dt="2024-02-05T07:55:14.404" v="1044" actId="1076"/>
          <ac:picMkLst>
            <pc:docMk/>
            <pc:sldMk cId="2607728679" sldId="271"/>
            <ac:picMk id="12" creationId="{F6AD25D3-FDBC-1FAD-E6B5-F980802D1FD4}"/>
          </ac:picMkLst>
        </pc:picChg>
      </pc:sldChg>
      <pc:sldChg chg="addSp delSp modSp mod">
        <pc:chgData name="Hasegawa Kodai" userId="56c302d6-31a1-4e47-80b0-58198ac5fca1" providerId="ADAL" clId="{BEA09756-DF21-4253-8F6D-CB7ACD2D8DBD}" dt="2024-01-29T07:26:17.903" v="522" actId="113"/>
        <pc:sldMkLst>
          <pc:docMk/>
          <pc:sldMk cId="1606645514" sldId="272"/>
        </pc:sldMkLst>
        <pc:spChg chg="mod">
          <ac:chgData name="Hasegawa Kodai" userId="56c302d6-31a1-4e47-80b0-58198ac5fca1" providerId="ADAL" clId="{BEA09756-DF21-4253-8F6D-CB7ACD2D8DBD}" dt="2024-01-29T07:26:17.903" v="522" actId="113"/>
          <ac:spMkLst>
            <pc:docMk/>
            <pc:sldMk cId="1606645514" sldId="272"/>
            <ac:spMk id="10" creationId="{9D1846CA-2880-6070-0140-9F5DF9D41E53}"/>
          </ac:spMkLst>
        </pc:spChg>
        <pc:spChg chg="add del">
          <ac:chgData name="Hasegawa Kodai" userId="56c302d6-31a1-4e47-80b0-58198ac5fca1" providerId="ADAL" clId="{BEA09756-DF21-4253-8F6D-CB7ACD2D8DBD}" dt="2024-01-29T07:26:14.117" v="520" actId="22"/>
          <ac:spMkLst>
            <pc:docMk/>
            <pc:sldMk cId="1606645514" sldId="272"/>
            <ac:spMk id="11" creationId="{25366D11-2FAB-F18D-7D3E-45348C502C12}"/>
          </ac:spMkLst>
        </pc:spChg>
      </pc:sldChg>
      <pc:sldChg chg="addSp delSp modSp mod">
        <pc:chgData name="Hasegawa Kodai" userId="56c302d6-31a1-4e47-80b0-58198ac5fca1" providerId="ADAL" clId="{BEA09756-DF21-4253-8F6D-CB7ACD2D8DBD}" dt="2024-01-29T07:25:36.549" v="496" actId="208"/>
        <pc:sldMkLst>
          <pc:docMk/>
          <pc:sldMk cId="3928208867" sldId="295"/>
        </pc:sldMkLst>
        <pc:grpChg chg="del">
          <ac:chgData name="Hasegawa Kodai" userId="56c302d6-31a1-4e47-80b0-58198ac5fca1" providerId="ADAL" clId="{BEA09756-DF21-4253-8F6D-CB7ACD2D8DBD}" dt="2024-01-29T07:25:30.343" v="494" actId="478"/>
          <ac:grpSpMkLst>
            <pc:docMk/>
            <pc:sldMk cId="3928208867" sldId="295"/>
            <ac:grpSpMk id="7" creationId="{EC630E39-BCA0-01B2-2F6B-48BD8A125B8C}"/>
          </ac:grpSpMkLst>
        </pc:grpChg>
        <pc:picChg chg="add mod">
          <ac:chgData name="Hasegawa Kodai" userId="56c302d6-31a1-4e47-80b0-58198ac5fca1" providerId="ADAL" clId="{BEA09756-DF21-4253-8F6D-CB7ACD2D8DBD}" dt="2024-01-29T07:25:36.549" v="496" actId="208"/>
          <ac:picMkLst>
            <pc:docMk/>
            <pc:sldMk cId="3928208867" sldId="295"/>
            <ac:picMk id="9" creationId="{84F50F79-1D0C-0DFE-4544-8D113196245C}"/>
          </ac:picMkLst>
        </pc:picChg>
      </pc:sldChg>
      <pc:sldChg chg="modSp mod">
        <pc:chgData name="Hasegawa Kodai" userId="56c302d6-31a1-4e47-80b0-58198ac5fca1" providerId="ADAL" clId="{BEA09756-DF21-4253-8F6D-CB7ACD2D8DBD}" dt="2024-02-05T02:14:06.469" v="829" actId="20577"/>
        <pc:sldMkLst>
          <pc:docMk/>
          <pc:sldMk cId="2481676739" sldId="305"/>
        </pc:sldMkLst>
        <pc:graphicFrameChg chg="modGraphic">
          <ac:chgData name="Hasegawa Kodai" userId="56c302d6-31a1-4e47-80b0-58198ac5fca1" providerId="ADAL" clId="{BEA09756-DF21-4253-8F6D-CB7ACD2D8DBD}" dt="2024-02-05T02:14:06.469" v="829" actId="20577"/>
          <ac:graphicFrameMkLst>
            <pc:docMk/>
            <pc:sldMk cId="2481676739" sldId="305"/>
            <ac:graphicFrameMk id="6" creationId="{D8A3BB78-BD30-4DD0-B412-17C1E8136B89}"/>
          </ac:graphicFrameMkLst>
        </pc:graphicFrameChg>
      </pc:sldChg>
      <pc:sldChg chg="addSp modSp mod">
        <pc:chgData name="Hasegawa Kodai" userId="56c302d6-31a1-4e47-80b0-58198ac5fca1" providerId="ADAL" clId="{BEA09756-DF21-4253-8F6D-CB7ACD2D8DBD}" dt="2024-02-05T03:17:33.269" v="1019" actId="14100"/>
        <pc:sldMkLst>
          <pc:docMk/>
          <pc:sldMk cId="2012521515" sldId="447"/>
        </pc:sldMkLst>
        <pc:spChg chg="add mod">
          <ac:chgData name="Hasegawa Kodai" userId="56c302d6-31a1-4e47-80b0-58198ac5fca1" providerId="ADAL" clId="{BEA09756-DF21-4253-8F6D-CB7ACD2D8DBD}" dt="2024-02-05T03:15:23.682" v="883" actId="14100"/>
          <ac:spMkLst>
            <pc:docMk/>
            <pc:sldMk cId="2012521515" sldId="447"/>
            <ac:spMk id="4" creationId="{9DD0F907-2FE7-74A2-F818-82B6EA498542}"/>
          </ac:spMkLst>
        </pc:spChg>
        <pc:spChg chg="add mod">
          <ac:chgData name="Hasegawa Kodai" userId="56c302d6-31a1-4e47-80b0-58198ac5fca1" providerId="ADAL" clId="{BEA09756-DF21-4253-8F6D-CB7ACD2D8DBD}" dt="2024-02-05T03:15:49.970" v="915" actId="14100"/>
          <ac:spMkLst>
            <pc:docMk/>
            <pc:sldMk cId="2012521515" sldId="447"/>
            <ac:spMk id="5" creationId="{D222D955-90DA-3437-4997-771A5DC620B8}"/>
          </ac:spMkLst>
        </pc:spChg>
        <pc:spChg chg="mod">
          <ac:chgData name="Hasegawa Kodai" userId="56c302d6-31a1-4e47-80b0-58198ac5fca1" providerId="ADAL" clId="{BEA09756-DF21-4253-8F6D-CB7ACD2D8DBD}" dt="2024-02-05T03:15:21.513" v="882" actId="14100"/>
          <ac:spMkLst>
            <pc:docMk/>
            <pc:sldMk cId="2012521515" sldId="447"/>
            <ac:spMk id="8" creationId="{149EFEF5-3538-4F41-D342-E6639657637C}"/>
          </ac:spMkLst>
        </pc:spChg>
        <pc:spChg chg="mod">
          <ac:chgData name="Hasegawa Kodai" userId="56c302d6-31a1-4e47-80b0-58198ac5fca1" providerId="ADAL" clId="{BEA09756-DF21-4253-8F6D-CB7ACD2D8DBD}" dt="2024-02-05T03:15:21.513" v="882" actId="14100"/>
          <ac:spMkLst>
            <pc:docMk/>
            <pc:sldMk cId="2012521515" sldId="447"/>
            <ac:spMk id="9" creationId="{9A8E8AEB-FE68-3A27-4214-5526FF1FB6F4}"/>
          </ac:spMkLst>
        </pc:spChg>
        <pc:spChg chg="mod">
          <ac:chgData name="Hasegawa Kodai" userId="56c302d6-31a1-4e47-80b0-58198ac5fca1" providerId="ADAL" clId="{BEA09756-DF21-4253-8F6D-CB7ACD2D8DBD}" dt="2024-02-05T03:15:21.513" v="882" actId="14100"/>
          <ac:spMkLst>
            <pc:docMk/>
            <pc:sldMk cId="2012521515" sldId="447"/>
            <ac:spMk id="10" creationId="{1959C643-4DB8-2D3E-AF33-F7788C0321E4}"/>
          </ac:spMkLst>
        </pc:spChg>
        <pc:spChg chg="mod">
          <ac:chgData name="Hasegawa Kodai" userId="56c302d6-31a1-4e47-80b0-58198ac5fca1" providerId="ADAL" clId="{BEA09756-DF21-4253-8F6D-CB7ACD2D8DBD}" dt="2024-02-05T03:15:21.513" v="882" actId="14100"/>
          <ac:spMkLst>
            <pc:docMk/>
            <pc:sldMk cId="2012521515" sldId="447"/>
            <ac:spMk id="11" creationId="{57FC9453-3418-59FE-AD20-4FE235C6BAD2}"/>
          </ac:spMkLst>
        </pc:spChg>
        <pc:spChg chg="mod">
          <ac:chgData name="Hasegawa Kodai" userId="56c302d6-31a1-4e47-80b0-58198ac5fca1" providerId="ADAL" clId="{BEA09756-DF21-4253-8F6D-CB7ACD2D8DBD}" dt="2024-02-05T03:15:21.513" v="882" actId="14100"/>
          <ac:spMkLst>
            <pc:docMk/>
            <pc:sldMk cId="2012521515" sldId="447"/>
            <ac:spMk id="12" creationId="{E95A724D-5C23-02BC-29D9-75BCE031FD17}"/>
          </ac:spMkLst>
        </pc:spChg>
        <pc:spChg chg="mod">
          <ac:chgData name="Hasegawa Kodai" userId="56c302d6-31a1-4e47-80b0-58198ac5fca1" providerId="ADAL" clId="{BEA09756-DF21-4253-8F6D-CB7ACD2D8DBD}" dt="2024-02-05T02:13:55.048" v="828"/>
          <ac:spMkLst>
            <pc:docMk/>
            <pc:sldMk cId="2012521515" sldId="447"/>
            <ac:spMk id="13" creationId="{D4CE40BF-9FCC-AAB9-3D8A-676EF85C9849}"/>
          </ac:spMkLst>
        </pc:spChg>
        <pc:spChg chg="mod">
          <ac:chgData name="Hasegawa Kodai" userId="56c302d6-31a1-4e47-80b0-58198ac5fca1" providerId="ADAL" clId="{BEA09756-DF21-4253-8F6D-CB7ACD2D8DBD}" dt="2024-02-05T03:17:18.196" v="1016" actId="465"/>
          <ac:spMkLst>
            <pc:docMk/>
            <pc:sldMk cId="2012521515" sldId="447"/>
            <ac:spMk id="17" creationId="{6E105CA9-C211-B70A-BDDB-673102070D4B}"/>
          </ac:spMkLst>
        </pc:spChg>
        <pc:spChg chg="mod">
          <ac:chgData name="Hasegawa Kodai" userId="56c302d6-31a1-4e47-80b0-58198ac5fca1" providerId="ADAL" clId="{BEA09756-DF21-4253-8F6D-CB7ACD2D8DBD}" dt="2024-02-05T03:17:22.798" v="1017" actId="14100"/>
          <ac:spMkLst>
            <pc:docMk/>
            <pc:sldMk cId="2012521515" sldId="447"/>
            <ac:spMk id="18" creationId="{90C58705-D3A5-0695-DF22-C9F5EAEE3D30}"/>
          </ac:spMkLst>
        </pc:spChg>
        <pc:spChg chg="mod">
          <ac:chgData name="Hasegawa Kodai" userId="56c302d6-31a1-4e47-80b0-58198ac5fca1" providerId="ADAL" clId="{BEA09756-DF21-4253-8F6D-CB7ACD2D8DBD}" dt="2024-02-05T03:17:24.727" v="1018" actId="14100"/>
          <ac:spMkLst>
            <pc:docMk/>
            <pc:sldMk cId="2012521515" sldId="447"/>
            <ac:spMk id="19" creationId="{1AD238FA-6F65-C211-DB8D-9779C5C263E6}"/>
          </ac:spMkLst>
        </pc:spChg>
        <pc:spChg chg="mod">
          <ac:chgData name="Hasegawa Kodai" userId="56c302d6-31a1-4e47-80b0-58198ac5fca1" providerId="ADAL" clId="{BEA09756-DF21-4253-8F6D-CB7ACD2D8DBD}" dt="2024-02-05T03:17:33.269" v="1019" actId="14100"/>
          <ac:spMkLst>
            <pc:docMk/>
            <pc:sldMk cId="2012521515" sldId="447"/>
            <ac:spMk id="20" creationId="{75D4E30B-EF5C-F6A9-FE90-5A1373286629}"/>
          </ac:spMkLst>
        </pc:spChg>
        <pc:spChg chg="mod">
          <ac:chgData name="Hasegawa Kodai" userId="56c302d6-31a1-4e47-80b0-58198ac5fca1" providerId="ADAL" clId="{BEA09756-DF21-4253-8F6D-CB7ACD2D8DBD}" dt="2024-02-05T03:16:46.159" v="1014" actId="6549"/>
          <ac:spMkLst>
            <pc:docMk/>
            <pc:sldMk cId="2012521515" sldId="447"/>
            <ac:spMk id="21" creationId="{5EACC6C8-242C-4A4B-F7FB-7288429AEBC3}"/>
          </ac:spMkLst>
        </pc:spChg>
        <pc:spChg chg="mod">
          <ac:chgData name="Hasegawa Kodai" userId="56c302d6-31a1-4e47-80b0-58198ac5fca1" providerId="ADAL" clId="{BEA09756-DF21-4253-8F6D-CB7ACD2D8DBD}" dt="2024-02-05T03:13:18.356" v="830" actId="1076"/>
          <ac:spMkLst>
            <pc:docMk/>
            <pc:sldMk cId="2012521515" sldId="447"/>
            <ac:spMk id="22" creationId="{D5747F33-C96F-CFB2-9439-9285BC2BDC71}"/>
          </ac:spMkLst>
        </pc:spChg>
        <pc:spChg chg="mod">
          <ac:chgData name="Hasegawa Kodai" userId="56c302d6-31a1-4e47-80b0-58198ac5fca1" providerId="ADAL" clId="{BEA09756-DF21-4253-8F6D-CB7ACD2D8DBD}" dt="2024-02-05T03:13:21.489" v="831" actId="1076"/>
          <ac:spMkLst>
            <pc:docMk/>
            <pc:sldMk cId="2012521515" sldId="447"/>
            <ac:spMk id="23" creationId="{12A61063-98F0-954E-8470-41870D401EF6}"/>
          </ac:spMkLst>
        </pc:spChg>
      </pc:sldChg>
      <pc:sldChg chg="modSp mod">
        <pc:chgData name="Hasegawa Kodai" userId="56c302d6-31a1-4e47-80b0-58198ac5fca1" providerId="ADAL" clId="{BEA09756-DF21-4253-8F6D-CB7ACD2D8DBD}" dt="2024-01-29T07:27:29.543" v="535" actId="14100"/>
        <pc:sldMkLst>
          <pc:docMk/>
          <pc:sldMk cId="1137427357" sldId="457"/>
        </pc:sldMkLst>
        <pc:spChg chg="mod">
          <ac:chgData name="Hasegawa Kodai" userId="56c302d6-31a1-4e47-80b0-58198ac5fca1" providerId="ADAL" clId="{BEA09756-DF21-4253-8F6D-CB7ACD2D8DBD}" dt="2024-01-29T07:26:40.330" v="525" actId="1076"/>
          <ac:spMkLst>
            <pc:docMk/>
            <pc:sldMk cId="1137427357" sldId="457"/>
            <ac:spMk id="11" creationId="{969FA8D9-BF56-D4B9-4867-FEDE875C9AB8}"/>
          </ac:spMkLst>
        </pc:spChg>
        <pc:spChg chg="mod">
          <ac:chgData name="Hasegawa Kodai" userId="56c302d6-31a1-4e47-80b0-58198ac5fca1" providerId="ADAL" clId="{BEA09756-DF21-4253-8F6D-CB7ACD2D8DBD}" dt="2024-01-29T07:27:29.543" v="535" actId="14100"/>
          <ac:spMkLst>
            <pc:docMk/>
            <pc:sldMk cId="1137427357" sldId="457"/>
            <ac:spMk id="13" creationId="{0FE5D1D0-9664-891B-2B64-F77903D0F8D3}"/>
          </ac:spMkLst>
        </pc:spChg>
        <pc:spChg chg="mod">
          <ac:chgData name="Hasegawa Kodai" userId="56c302d6-31a1-4e47-80b0-58198ac5fca1" providerId="ADAL" clId="{BEA09756-DF21-4253-8F6D-CB7ACD2D8DBD}" dt="2024-01-29T07:27:06.885" v="531" actId="14100"/>
          <ac:spMkLst>
            <pc:docMk/>
            <pc:sldMk cId="1137427357" sldId="457"/>
            <ac:spMk id="19" creationId="{7FF33A86-1EFC-5E82-C193-2B5391187008}"/>
          </ac:spMkLst>
        </pc:spChg>
        <pc:spChg chg="mod">
          <ac:chgData name="Hasegawa Kodai" userId="56c302d6-31a1-4e47-80b0-58198ac5fca1" providerId="ADAL" clId="{BEA09756-DF21-4253-8F6D-CB7ACD2D8DBD}" dt="2024-01-29T07:26:59.882" v="530" actId="14100"/>
          <ac:spMkLst>
            <pc:docMk/>
            <pc:sldMk cId="1137427357" sldId="457"/>
            <ac:spMk id="21" creationId="{699F4F95-65C7-D4F0-AF9D-B7CB4AA246C6}"/>
          </ac:spMkLst>
        </pc:spChg>
        <pc:spChg chg="mod">
          <ac:chgData name="Hasegawa Kodai" userId="56c302d6-31a1-4e47-80b0-58198ac5fca1" providerId="ADAL" clId="{BEA09756-DF21-4253-8F6D-CB7ACD2D8DBD}" dt="2024-01-29T07:26:29.666" v="524" actId="1076"/>
          <ac:spMkLst>
            <pc:docMk/>
            <pc:sldMk cId="1137427357" sldId="457"/>
            <ac:spMk id="22" creationId="{73797EC6-943E-E517-6A68-E4E20799036A}"/>
          </ac:spMkLst>
        </pc:spChg>
        <pc:spChg chg="mod">
          <ac:chgData name="Hasegawa Kodai" userId="56c302d6-31a1-4e47-80b0-58198ac5fca1" providerId="ADAL" clId="{BEA09756-DF21-4253-8F6D-CB7ACD2D8DBD}" dt="2024-01-29T07:26:47.135" v="526" actId="1076"/>
          <ac:spMkLst>
            <pc:docMk/>
            <pc:sldMk cId="1137427357" sldId="457"/>
            <ac:spMk id="26" creationId="{7F90D88A-3C22-DE3C-A657-E0875B1A89BF}"/>
          </ac:spMkLst>
        </pc:spChg>
        <pc:spChg chg="mod">
          <ac:chgData name="Hasegawa Kodai" userId="56c302d6-31a1-4e47-80b0-58198ac5fca1" providerId="ADAL" clId="{BEA09756-DF21-4253-8F6D-CB7ACD2D8DBD}" dt="2024-01-29T07:26:55.782" v="529" actId="14100"/>
          <ac:spMkLst>
            <pc:docMk/>
            <pc:sldMk cId="1137427357" sldId="457"/>
            <ac:spMk id="40" creationId="{0568D603-C8BE-376F-07F5-0B0590D5D92D}"/>
          </ac:spMkLst>
        </pc:spChg>
        <pc:spChg chg="mod">
          <ac:chgData name="Hasegawa Kodai" userId="56c302d6-31a1-4e47-80b0-58198ac5fca1" providerId="ADAL" clId="{BEA09756-DF21-4253-8F6D-CB7ACD2D8DBD}" dt="2024-01-29T07:26:47.135" v="526" actId="1076"/>
          <ac:spMkLst>
            <pc:docMk/>
            <pc:sldMk cId="1137427357" sldId="457"/>
            <ac:spMk id="44" creationId="{D52203A1-8954-3494-33AA-06C7DAC06D8B}"/>
          </ac:spMkLst>
        </pc:spChg>
        <pc:spChg chg="mod">
          <ac:chgData name="Hasegawa Kodai" userId="56c302d6-31a1-4e47-80b0-58198ac5fca1" providerId="ADAL" clId="{BEA09756-DF21-4253-8F6D-CB7ACD2D8DBD}" dt="2024-01-29T07:26:47.135" v="526" actId="1076"/>
          <ac:spMkLst>
            <pc:docMk/>
            <pc:sldMk cId="1137427357" sldId="457"/>
            <ac:spMk id="48" creationId="{17198000-0F91-B75A-715F-62063062B92C}"/>
          </ac:spMkLst>
        </pc:spChg>
        <pc:cxnChg chg="mod">
          <ac:chgData name="Hasegawa Kodai" userId="56c302d6-31a1-4e47-80b0-58198ac5fca1" providerId="ADAL" clId="{BEA09756-DF21-4253-8F6D-CB7ACD2D8DBD}" dt="2024-01-29T07:26:47.135" v="526" actId="1076"/>
          <ac:cxnSpMkLst>
            <pc:docMk/>
            <pc:sldMk cId="1137427357" sldId="457"/>
            <ac:cxnSpMk id="30" creationId="{06A447ED-0B71-8D24-F898-9E24F99D0954}"/>
          </ac:cxnSpMkLst>
        </pc:cxnChg>
        <pc:cxnChg chg="mod">
          <ac:chgData name="Hasegawa Kodai" userId="56c302d6-31a1-4e47-80b0-58198ac5fca1" providerId="ADAL" clId="{BEA09756-DF21-4253-8F6D-CB7ACD2D8DBD}" dt="2024-01-29T07:26:47.135" v="526" actId="1076"/>
          <ac:cxnSpMkLst>
            <pc:docMk/>
            <pc:sldMk cId="1137427357" sldId="457"/>
            <ac:cxnSpMk id="47" creationId="{AC4D5D19-9713-33D1-A56A-E66A371FCC4A}"/>
          </ac:cxnSpMkLst>
        </pc:cxnChg>
        <pc:cxnChg chg="mod">
          <ac:chgData name="Hasegawa Kodai" userId="56c302d6-31a1-4e47-80b0-58198ac5fca1" providerId="ADAL" clId="{BEA09756-DF21-4253-8F6D-CB7ACD2D8DBD}" dt="2024-01-29T07:26:47.135" v="526" actId="1076"/>
          <ac:cxnSpMkLst>
            <pc:docMk/>
            <pc:sldMk cId="1137427357" sldId="457"/>
            <ac:cxnSpMk id="50" creationId="{72EFC080-CCA6-C9FF-0DE9-B1D4A635916F}"/>
          </ac:cxnSpMkLst>
        </pc:cxnChg>
      </pc:sldChg>
      <pc:sldChg chg="addSp delSp modSp add mod">
        <pc:chgData name="Hasegawa Kodai" userId="56c302d6-31a1-4e47-80b0-58198ac5fca1" providerId="ADAL" clId="{BEA09756-DF21-4253-8F6D-CB7ACD2D8DBD}" dt="2024-01-29T07:30:02.747" v="741" actId="1076"/>
        <pc:sldMkLst>
          <pc:docMk/>
          <pc:sldMk cId="2472714500" sldId="463"/>
        </pc:sldMkLst>
        <pc:spChg chg="mod">
          <ac:chgData name="Hasegawa Kodai" userId="56c302d6-31a1-4e47-80b0-58198ac5fca1" providerId="ADAL" clId="{BEA09756-DF21-4253-8F6D-CB7ACD2D8DBD}" dt="2024-01-29T07:19:59.175" v="461"/>
          <ac:spMkLst>
            <pc:docMk/>
            <pc:sldMk cId="2472714500" sldId="463"/>
            <ac:spMk id="2" creationId="{D3900097-A98E-4AFF-BD64-33F52AD79ACB}"/>
          </ac:spMkLst>
        </pc:spChg>
        <pc:spChg chg="add mod">
          <ac:chgData name="Hasegawa Kodai" userId="56c302d6-31a1-4e47-80b0-58198ac5fca1" providerId="ADAL" clId="{BEA09756-DF21-4253-8F6D-CB7ACD2D8DBD}" dt="2024-01-29T07:14:58.318" v="263" actId="14100"/>
          <ac:spMkLst>
            <pc:docMk/>
            <pc:sldMk cId="2472714500" sldId="463"/>
            <ac:spMk id="9" creationId="{D0749968-EC0D-B360-0F45-26BEE1A59225}"/>
          </ac:spMkLst>
        </pc:spChg>
        <pc:spChg chg="add mod">
          <ac:chgData name="Hasegawa Kodai" userId="56c302d6-31a1-4e47-80b0-58198ac5fca1" providerId="ADAL" clId="{BEA09756-DF21-4253-8F6D-CB7ACD2D8DBD}" dt="2024-01-29T07:14:40.506" v="256" actId="1076"/>
          <ac:spMkLst>
            <pc:docMk/>
            <pc:sldMk cId="2472714500" sldId="463"/>
            <ac:spMk id="10" creationId="{9789D802-8BA4-90AD-0055-209975643CED}"/>
          </ac:spMkLst>
        </pc:spChg>
        <pc:spChg chg="add mod">
          <ac:chgData name="Hasegawa Kodai" userId="56c302d6-31a1-4e47-80b0-58198ac5fca1" providerId="ADAL" clId="{BEA09756-DF21-4253-8F6D-CB7ACD2D8DBD}" dt="2024-01-29T07:14:37.359" v="255" actId="1076"/>
          <ac:spMkLst>
            <pc:docMk/>
            <pc:sldMk cId="2472714500" sldId="463"/>
            <ac:spMk id="11" creationId="{034C30B6-F919-7DB8-38AE-0A95B7297BAC}"/>
          </ac:spMkLst>
        </pc:spChg>
        <pc:spChg chg="add mod">
          <ac:chgData name="Hasegawa Kodai" userId="56c302d6-31a1-4e47-80b0-58198ac5fca1" providerId="ADAL" clId="{BEA09756-DF21-4253-8F6D-CB7ACD2D8DBD}" dt="2024-01-29T07:14:34.102" v="254" actId="1076"/>
          <ac:spMkLst>
            <pc:docMk/>
            <pc:sldMk cId="2472714500" sldId="463"/>
            <ac:spMk id="12" creationId="{FE3866C6-DD3E-F40E-6108-9677D6EC2C1C}"/>
          </ac:spMkLst>
        </pc:spChg>
        <pc:spChg chg="add mod">
          <ac:chgData name="Hasegawa Kodai" userId="56c302d6-31a1-4e47-80b0-58198ac5fca1" providerId="ADAL" clId="{BEA09756-DF21-4253-8F6D-CB7ACD2D8DBD}" dt="2024-01-29T07:14:30.108" v="253" actId="1076"/>
          <ac:spMkLst>
            <pc:docMk/>
            <pc:sldMk cId="2472714500" sldId="463"/>
            <ac:spMk id="13" creationId="{A2CCCF10-5F4A-B14F-8426-B6D3C0764DCC}"/>
          </ac:spMkLst>
        </pc:spChg>
        <pc:spChg chg="add mod">
          <ac:chgData name="Hasegawa Kodai" userId="56c302d6-31a1-4e47-80b0-58198ac5fca1" providerId="ADAL" clId="{BEA09756-DF21-4253-8F6D-CB7ACD2D8DBD}" dt="2024-01-29T07:14:26.682" v="252" actId="1076"/>
          <ac:spMkLst>
            <pc:docMk/>
            <pc:sldMk cId="2472714500" sldId="463"/>
            <ac:spMk id="14" creationId="{3F2650B2-7A68-9115-51FC-0C3EE05FAE2D}"/>
          </ac:spMkLst>
        </pc:spChg>
        <pc:spChg chg="add mod">
          <ac:chgData name="Hasegawa Kodai" userId="56c302d6-31a1-4e47-80b0-58198ac5fca1" providerId="ADAL" clId="{BEA09756-DF21-4253-8F6D-CB7ACD2D8DBD}" dt="2024-01-29T07:14:22.349" v="251" actId="1076"/>
          <ac:spMkLst>
            <pc:docMk/>
            <pc:sldMk cId="2472714500" sldId="463"/>
            <ac:spMk id="15" creationId="{0C6ABBF8-69BE-B3A7-DB35-E92EA89BC244}"/>
          </ac:spMkLst>
        </pc:spChg>
        <pc:spChg chg="add mod">
          <ac:chgData name="Hasegawa Kodai" userId="56c302d6-31a1-4e47-80b0-58198ac5fca1" providerId="ADAL" clId="{BEA09756-DF21-4253-8F6D-CB7ACD2D8DBD}" dt="2024-01-29T07:14:19.740" v="250" actId="1076"/>
          <ac:spMkLst>
            <pc:docMk/>
            <pc:sldMk cId="2472714500" sldId="463"/>
            <ac:spMk id="16" creationId="{2991B5F6-4D0A-69C0-551C-A1E965757129}"/>
          </ac:spMkLst>
        </pc:spChg>
        <pc:spChg chg="add mod">
          <ac:chgData name="Hasegawa Kodai" userId="56c302d6-31a1-4e47-80b0-58198ac5fca1" providerId="ADAL" clId="{BEA09756-DF21-4253-8F6D-CB7ACD2D8DBD}" dt="2024-01-29T07:14:17.804" v="249" actId="1076"/>
          <ac:spMkLst>
            <pc:docMk/>
            <pc:sldMk cId="2472714500" sldId="463"/>
            <ac:spMk id="17" creationId="{B9E0797E-1FC7-403E-808F-5BC46731CC0F}"/>
          </ac:spMkLst>
        </pc:spChg>
        <pc:spChg chg="add mod">
          <ac:chgData name="Hasegawa Kodai" userId="56c302d6-31a1-4e47-80b0-58198ac5fca1" providerId="ADAL" clId="{BEA09756-DF21-4253-8F6D-CB7ACD2D8DBD}" dt="2024-01-29T07:14:15.276" v="248" actId="1076"/>
          <ac:spMkLst>
            <pc:docMk/>
            <pc:sldMk cId="2472714500" sldId="463"/>
            <ac:spMk id="18" creationId="{2856FCA2-1020-20A2-D3A2-BD9F7A8D2E0A}"/>
          </ac:spMkLst>
        </pc:spChg>
        <pc:spChg chg="add mod">
          <ac:chgData name="Hasegawa Kodai" userId="56c302d6-31a1-4e47-80b0-58198ac5fca1" providerId="ADAL" clId="{BEA09756-DF21-4253-8F6D-CB7ACD2D8DBD}" dt="2024-01-29T07:13:47.481" v="244" actId="207"/>
          <ac:spMkLst>
            <pc:docMk/>
            <pc:sldMk cId="2472714500" sldId="463"/>
            <ac:spMk id="19" creationId="{BC79C7AA-5ED1-9243-5631-4E8BE9FD6843}"/>
          </ac:spMkLst>
        </pc:spChg>
        <pc:spChg chg="add mod">
          <ac:chgData name="Hasegawa Kodai" userId="56c302d6-31a1-4e47-80b0-58198ac5fca1" providerId="ADAL" clId="{BEA09756-DF21-4253-8F6D-CB7ACD2D8DBD}" dt="2024-01-29T07:28:40.439" v="681" actId="207"/>
          <ac:spMkLst>
            <pc:docMk/>
            <pc:sldMk cId="2472714500" sldId="463"/>
            <ac:spMk id="20" creationId="{53608273-3AE8-363D-CBB1-0BDC77A34A19}"/>
          </ac:spMkLst>
        </pc:spChg>
        <pc:spChg chg="add mod">
          <ac:chgData name="Hasegawa Kodai" userId="56c302d6-31a1-4e47-80b0-58198ac5fca1" providerId="ADAL" clId="{BEA09756-DF21-4253-8F6D-CB7ACD2D8DBD}" dt="2024-01-29T07:14:53.935" v="262" actId="20577"/>
          <ac:spMkLst>
            <pc:docMk/>
            <pc:sldMk cId="2472714500" sldId="463"/>
            <ac:spMk id="21" creationId="{150EB217-82AE-8FA9-9FD1-0374E12F5E21}"/>
          </ac:spMkLst>
        </pc:spChg>
        <pc:spChg chg="add mod">
          <ac:chgData name="Hasegawa Kodai" userId="56c302d6-31a1-4e47-80b0-58198ac5fca1" providerId="ADAL" clId="{BEA09756-DF21-4253-8F6D-CB7ACD2D8DBD}" dt="2024-01-29T07:15:19.141" v="269" actId="1076"/>
          <ac:spMkLst>
            <pc:docMk/>
            <pc:sldMk cId="2472714500" sldId="463"/>
            <ac:spMk id="22" creationId="{EC14C42F-CCF3-B3CF-DEAA-1BE12998E41C}"/>
          </ac:spMkLst>
        </pc:spChg>
        <pc:spChg chg="add mod">
          <ac:chgData name="Hasegawa Kodai" userId="56c302d6-31a1-4e47-80b0-58198ac5fca1" providerId="ADAL" clId="{BEA09756-DF21-4253-8F6D-CB7ACD2D8DBD}" dt="2024-01-29T07:15:37.772" v="289"/>
          <ac:spMkLst>
            <pc:docMk/>
            <pc:sldMk cId="2472714500" sldId="463"/>
            <ac:spMk id="23" creationId="{78E15EB1-30A8-A685-7FCA-23CB083DECC2}"/>
          </ac:spMkLst>
        </pc:spChg>
        <pc:spChg chg="add mod">
          <ac:chgData name="Hasegawa Kodai" userId="56c302d6-31a1-4e47-80b0-58198ac5fca1" providerId="ADAL" clId="{BEA09756-DF21-4253-8F6D-CB7ACD2D8DBD}" dt="2024-01-29T07:17:28.509" v="325" actId="207"/>
          <ac:spMkLst>
            <pc:docMk/>
            <pc:sldMk cId="2472714500" sldId="463"/>
            <ac:spMk id="24" creationId="{6FADB986-CCC4-806D-1DE2-8F75F6CB8B2F}"/>
          </ac:spMkLst>
        </pc:spChg>
        <pc:spChg chg="add mod">
          <ac:chgData name="Hasegawa Kodai" userId="56c302d6-31a1-4e47-80b0-58198ac5fca1" providerId="ADAL" clId="{BEA09756-DF21-4253-8F6D-CB7ACD2D8DBD}" dt="2024-01-29T07:29:31.905" v="686" actId="207"/>
          <ac:spMkLst>
            <pc:docMk/>
            <pc:sldMk cId="2472714500" sldId="463"/>
            <ac:spMk id="25" creationId="{1A9912B0-55C0-30DF-35AB-77BE677A9B07}"/>
          </ac:spMkLst>
        </pc:spChg>
        <pc:spChg chg="add mod">
          <ac:chgData name="Hasegawa Kodai" userId="56c302d6-31a1-4e47-80b0-58198ac5fca1" providerId="ADAL" clId="{BEA09756-DF21-4253-8F6D-CB7ACD2D8DBD}" dt="2024-01-29T07:29:34.464" v="687" actId="207"/>
          <ac:spMkLst>
            <pc:docMk/>
            <pc:sldMk cId="2472714500" sldId="463"/>
            <ac:spMk id="26" creationId="{0903CD55-9D8F-F404-1D22-B0CE865BCB13}"/>
          </ac:spMkLst>
        </pc:spChg>
        <pc:spChg chg="add mod">
          <ac:chgData name="Hasegawa Kodai" userId="56c302d6-31a1-4e47-80b0-58198ac5fca1" providerId="ADAL" clId="{BEA09756-DF21-4253-8F6D-CB7ACD2D8DBD}" dt="2024-01-29T07:29:39.098" v="688" actId="208"/>
          <ac:spMkLst>
            <pc:docMk/>
            <pc:sldMk cId="2472714500" sldId="463"/>
            <ac:spMk id="27" creationId="{AFE07888-1BF8-C633-7EE7-1B6A3920F1FB}"/>
          </ac:spMkLst>
        </pc:spChg>
        <pc:spChg chg="add mod">
          <ac:chgData name="Hasegawa Kodai" userId="56c302d6-31a1-4e47-80b0-58198ac5fca1" providerId="ADAL" clId="{BEA09756-DF21-4253-8F6D-CB7ACD2D8DBD}" dt="2024-01-29T07:28:40.439" v="681" actId="207"/>
          <ac:spMkLst>
            <pc:docMk/>
            <pc:sldMk cId="2472714500" sldId="463"/>
            <ac:spMk id="28" creationId="{9071C414-6904-1D1B-98EC-4E54C600BDE7}"/>
          </ac:spMkLst>
        </pc:spChg>
        <pc:spChg chg="add mod">
          <ac:chgData name="Hasegawa Kodai" userId="56c302d6-31a1-4e47-80b0-58198ac5fca1" providerId="ADAL" clId="{BEA09756-DF21-4253-8F6D-CB7ACD2D8DBD}" dt="2024-01-29T07:28:22.687" v="677" actId="1076"/>
          <ac:spMkLst>
            <pc:docMk/>
            <pc:sldMk cId="2472714500" sldId="463"/>
            <ac:spMk id="32" creationId="{2416FF67-33E2-3EE1-1B6B-FA86E6154AD9}"/>
          </ac:spMkLst>
        </pc:spChg>
        <pc:spChg chg="add mod">
          <ac:chgData name="Hasegawa Kodai" userId="56c302d6-31a1-4e47-80b0-58198ac5fca1" providerId="ADAL" clId="{BEA09756-DF21-4253-8F6D-CB7ACD2D8DBD}" dt="2024-01-29T07:30:02.747" v="741" actId="1076"/>
          <ac:spMkLst>
            <pc:docMk/>
            <pc:sldMk cId="2472714500" sldId="463"/>
            <ac:spMk id="33" creationId="{8A426CD4-A7B8-A93C-1F47-4A3047B210E5}"/>
          </ac:spMkLst>
        </pc:spChg>
        <pc:graphicFrameChg chg="del">
          <ac:chgData name="Hasegawa Kodai" userId="56c302d6-31a1-4e47-80b0-58198ac5fca1" providerId="ADAL" clId="{BEA09756-DF21-4253-8F6D-CB7ACD2D8DBD}" dt="2024-01-29T07:08:11.398" v="127" actId="478"/>
          <ac:graphicFrameMkLst>
            <pc:docMk/>
            <pc:sldMk cId="2472714500" sldId="463"/>
            <ac:graphicFrameMk id="7" creationId="{E6701423-FA69-48CF-B83A-B8999F3B1EFB}"/>
          </ac:graphicFrameMkLst>
        </pc:graphicFrameChg>
        <pc:picChg chg="del">
          <ac:chgData name="Hasegawa Kodai" userId="56c302d6-31a1-4e47-80b0-58198ac5fca1" providerId="ADAL" clId="{BEA09756-DF21-4253-8F6D-CB7ACD2D8DBD}" dt="2024-01-29T07:08:11.398" v="127" actId="478"/>
          <ac:picMkLst>
            <pc:docMk/>
            <pc:sldMk cId="2472714500" sldId="463"/>
            <ac:picMk id="3" creationId="{5E48CE6E-B823-45DC-BAFB-28E5D1435D39}"/>
          </ac:picMkLst>
        </pc:picChg>
        <pc:picChg chg="del">
          <ac:chgData name="Hasegawa Kodai" userId="56c302d6-31a1-4e47-80b0-58198ac5fca1" providerId="ADAL" clId="{BEA09756-DF21-4253-8F6D-CB7ACD2D8DBD}" dt="2024-01-29T07:08:11.398" v="127" actId="478"/>
          <ac:picMkLst>
            <pc:docMk/>
            <pc:sldMk cId="2472714500" sldId="463"/>
            <ac:picMk id="4" creationId="{07F35BD7-07E1-121F-F40D-27997D642B69}"/>
          </ac:picMkLst>
        </pc:picChg>
        <pc:picChg chg="del">
          <ac:chgData name="Hasegawa Kodai" userId="56c302d6-31a1-4e47-80b0-58198ac5fca1" providerId="ADAL" clId="{BEA09756-DF21-4253-8F6D-CB7ACD2D8DBD}" dt="2024-01-29T07:08:11.398" v="127" actId="478"/>
          <ac:picMkLst>
            <pc:docMk/>
            <pc:sldMk cId="2472714500" sldId="463"/>
            <ac:picMk id="6" creationId="{CB65FC1D-D6D4-E475-4291-2B852712D63E}"/>
          </ac:picMkLst>
        </pc:picChg>
        <pc:picChg chg="del">
          <ac:chgData name="Hasegawa Kodai" userId="56c302d6-31a1-4e47-80b0-58198ac5fca1" providerId="ADAL" clId="{BEA09756-DF21-4253-8F6D-CB7ACD2D8DBD}" dt="2024-01-29T07:08:11.398" v="127" actId="478"/>
          <ac:picMkLst>
            <pc:docMk/>
            <pc:sldMk cId="2472714500" sldId="463"/>
            <ac:picMk id="8" creationId="{F33636CE-A022-EB9B-516B-28158653841F}"/>
          </ac:picMkLst>
        </pc:picChg>
        <pc:cxnChg chg="add mod ord">
          <ac:chgData name="Hasegawa Kodai" userId="56c302d6-31a1-4e47-80b0-58198ac5fca1" providerId="ADAL" clId="{BEA09756-DF21-4253-8F6D-CB7ACD2D8DBD}" dt="2024-01-29T07:28:19.797" v="676" actId="14100"/>
          <ac:cxnSpMkLst>
            <pc:docMk/>
            <pc:sldMk cId="2472714500" sldId="463"/>
            <ac:cxnSpMk id="30" creationId="{CB662D2C-637A-005C-1B26-AEE3F2AD7836}"/>
          </ac:cxnSpMkLst>
        </pc:cxnChg>
      </pc:sldChg>
    </pc:docChg>
  </pc:docChgLst>
  <pc:docChgLst>
    <pc:chgData name="Sato Motokazu" userId="S::m.sato@theatre-workshop.co.jp::4e56407b-e190-4d0d-ac7a-bc4972370723" providerId="AD" clId="Web-{4FEBDD40-3B4F-4CE5-A6FD-CF820281C5D6}"/>
    <pc:docChg chg="modSld">
      <pc:chgData name="Sato Motokazu" userId="S::m.sato@theatre-workshop.co.jp::4e56407b-e190-4d0d-ac7a-bc4972370723" providerId="AD" clId="Web-{4FEBDD40-3B4F-4CE5-A6FD-CF820281C5D6}" dt="2023-09-07T05:42:08.683" v="2" actId="14100"/>
      <pc:docMkLst>
        <pc:docMk/>
      </pc:docMkLst>
      <pc:sldChg chg="modSp">
        <pc:chgData name="Sato Motokazu" userId="S::m.sato@theatre-workshop.co.jp::4e56407b-e190-4d0d-ac7a-bc4972370723" providerId="AD" clId="Web-{4FEBDD40-3B4F-4CE5-A6FD-CF820281C5D6}" dt="2023-09-07T05:42:08.683" v="2" actId="14100"/>
        <pc:sldMkLst>
          <pc:docMk/>
          <pc:sldMk cId="178440" sldId="393"/>
        </pc:sldMkLst>
        <pc:spChg chg="mod">
          <ac:chgData name="Sato Motokazu" userId="S::m.sato@theatre-workshop.co.jp::4e56407b-e190-4d0d-ac7a-bc4972370723" providerId="AD" clId="Web-{4FEBDD40-3B4F-4CE5-A6FD-CF820281C5D6}" dt="2023-09-07T05:42:08.668" v="0" actId="14100"/>
          <ac:spMkLst>
            <pc:docMk/>
            <pc:sldMk cId="178440" sldId="393"/>
            <ac:spMk id="7" creationId="{9338E00E-B377-92D6-012D-AA5C3ECBD130}"/>
          </ac:spMkLst>
        </pc:spChg>
        <pc:spChg chg="mod">
          <ac:chgData name="Sato Motokazu" userId="S::m.sato@theatre-workshop.co.jp::4e56407b-e190-4d0d-ac7a-bc4972370723" providerId="AD" clId="Web-{4FEBDD40-3B4F-4CE5-A6FD-CF820281C5D6}" dt="2023-09-07T05:42:08.683" v="1" actId="14100"/>
          <ac:spMkLst>
            <pc:docMk/>
            <pc:sldMk cId="178440" sldId="393"/>
            <ac:spMk id="8" creationId="{9C0ABA11-4EC5-C7B4-49A5-3DAA1B748C50}"/>
          </ac:spMkLst>
        </pc:spChg>
        <pc:spChg chg="mod">
          <ac:chgData name="Sato Motokazu" userId="S::m.sato@theatre-workshop.co.jp::4e56407b-e190-4d0d-ac7a-bc4972370723" providerId="AD" clId="Web-{4FEBDD40-3B4F-4CE5-A6FD-CF820281C5D6}" dt="2023-09-07T05:42:08.683" v="2" actId="14100"/>
          <ac:spMkLst>
            <pc:docMk/>
            <pc:sldMk cId="178440" sldId="393"/>
            <ac:spMk id="9" creationId="{B2A0CAFD-97BD-CA54-9C26-355A7ECF1A4B}"/>
          </ac:spMkLst>
        </pc:spChg>
      </pc:sldChg>
    </pc:docChg>
  </pc:docChgLst>
  <pc:docChgLst>
    <pc:chgData name="Hasegawa Kodai" userId="S::k.hasegawa@theatre-workshop.co.jp::56c302d6-31a1-4e47-80b0-58198ac5fca1" providerId="AD" clId="Web-{1141D571-E202-4BEF-8D4E-F587DCE80547}"/>
    <pc:docChg chg="modSld">
      <pc:chgData name="Hasegawa Kodai" userId="S::k.hasegawa@theatre-workshop.co.jp::56c302d6-31a1-4e47-80b0-58198ac5fca1" providerId="AD" clId="Web-{1141D571-E202-4BEF-8D4E-F587DCE80547}" dt="2023-09-20T04:35:47.451" v="12" actId="20577"/>
      <pc:docMkLst>
        <pc:docMk/>
      </pc:docMkLst>
      <pc:sldChg chg="modSp">
        <pc:chgData name="Hasegawa Kodai" userId="S::k.hasegawa@theatre-workshop.co.jp::56c302d6-31a1-4e47-80b0-58198ac5fca1" providerId="AD" clId="Web-{1141D571-E202-4BEF-8D4E-F587DCE80547}" dt="2023-09-20T04:35:47.451" v="12" actId="20577"/>
        <pc:sldMkLst>
          <pc:docMk/>
          <pc:sldMk cId="566702389" sldId="407"/>
        </pc:sldMkLst>
        <pc:spChg chg="mod">
          <ac:chgData name="Hasegawa Kodai" userId="S::k.hasegawa@theatre-workshop.co.jp::56c302d6-31a1-4e47-80b0-58198ac5fca1" providerId="AD" clId="Web-{1141D571-E202-4BEF-8D4E-F587DCE80547}" dt="2023-09-20T04:35:47.451" v="12" actId="20577"/>
          <ac:spMkLst>
            <pc:docMk/>
            <pc:sldMk cId="566702389" sldId="407"/>
            <ac:spMk id="4" creationId="{D825493A-2C39-C8D4-0E9F-0BE045560CF3}"/>
          </ac:spMkLst>
        </pc:spChg>
      </pc:sldChg>
    </pc:docChg>
  </pc:docChgLst>
  <pc:docChgLst>
    <pc:chgData name="Hasegawa Kodai" userId="56c302d6-31a1-4e47-80b0-58198ac5fca1" providerId="ADAL" clId="{9169B1BA-55CC-4BD9-8FA7-7287EC258E7C}"/>
    <pc:docChg chg="undo redo custSel addSld delSld modSld sldOrd modMainMaster modNotesMaster modHandout">
      <pc:chgData name="Hasegawa Kodai" userId="56c302d6-31a1-4e47-80b0-58198ac5fca1" providerId="ADAL" clId="{9169B1BA-55CC-4BD9-8FA7-7287EC258E7C}" dt="2023-09-20T04:50:10.991" v="1964" actId="478"/>
      <pc:docMkLst>
        <pc:docMk/>
      </pc:docMkLst>
      <pc:sldChg chg="del modNotesTx">
        <pc:chgData name="Hasegawa Kodai" userId="56c302d6-31a1-4e47-80b0-58198ac5fca1" providerId="ADAL" clId="{9169B1BA-55CC-4BD9-8FA7-7287EC258E7C}" dt="2023-09-15T06:32:12.545" v="1" actId="47"/>
        <pc:sldMkLst>
          <pc:docMk/>
          <pc:sldMk cId="3138503451" sldId="284"/>
        </pc:sldMkLst>
      </pc:sldChg>
      <pc:sldChg chg="delSp mod">
        <pc:chgData name="Hasegawa Kodai" userId="56c302d6-31a1-4e47-80b0-58198ac5fca1" providerId="ADAL" clId="{9169B1BA-55CC-4BD9-8FA7-7287EC258E7C}" dt="2023-09-20T04:50:10.991" v="1964" actId="478"/>
        <pc:sldMkLst>
          <pc:docMk/>
          <pc:sldMk cId="517078918" sldId="292"/>
        </pc:sldMkLst>
        <pc:spChg chg="del">
          <ac:chgData name="Hasegawa Kodai" userId="56c302d6-31a1-4e47-80b0-58198ac5fca1" providerId="ADAL" clId="{9169B1BA-55CC-4BD9-8FA7-7287EC258E7C}" dt="2023-09-20T04:50:10.991" v="1964" actId="478"/>
          <ac:spMkLst>
            <pc:docMk/>
            <pc:sldMk cId="517078918" sldId="292"/>
            <ac:spMk id="3" creationId="{B08A36CD-B7F2-4991-A629-2C5E2D52608A}"/>
          </ac:spMkLst>
        </pc:spChg>
      </pc:sldChg>
      <pc:sldChg chg="addSp delSp modSp mod">
        <pc:chgData name="Hasegawa Kodai" userId="56c302d6-31a1-4e47-80b0-58198ac5fca1" providerId="ADAL" clId="{9169B1BA-55CC-4BD9-8FA7-7287EC258E7C}" dt="2023-09-19T06:12:46.688" v="653" actId="208"/>
        <pc:sldMkLst>
          <pc:docMk/>
          <pc:sldMk cId="3928208867" sldId="295"/>
        </pc:sldMkLst>
        <pc:picChg chg="add mod">
          <ac:chgData name="Hasegawa Kodai" userId="56c302d6-31a1-4e47-80b0-58198ac5fca1" providerId="ADAL" clId="{9169B1BA-55CC-4BD9-8FA7-7287EC258E7C}" dt="2023-09-19T06:12:46.688" v="653" actId="208"/>
          <ac:picMkLst>
            <pc:docMk/>
            <pc:sldMk cId="3928208867" sldId="295"/>
            <ac:picMk id="6" creationId="{670296E2-E1CF-B34E-5B96-57D003517847}"/>
          </ac:picMkLst>
        </pc:picChg>
        <pc:picChg chg="del">
          <ac:chgData name="Hasegawa Kodai" userId="56c302d6-31a1-4e47-80b0-58198ac5fca1" providerId="ADAL" clId="{9169B1BA-55CC-4BD9-8FA7-7287EC258E7C}" dt="2023-09-19T06:12:35.876" v="649" actId="478"/>
          <ac:picMkLst>
            <pc:docMk/>
            <pc:sldMk cId="3928208867" sldId="295"/>
            <ac:picMk id="7" creationId="{C4184036-1362-2704-CA19-E14C87B03625}"/>
          </ac:picMkLst>
        </pc:picChg>
      </pc:sldChg>
      <pc:sldChg chg="modSp mod">
        <pc:chgData name="Hasegawa Kodai" userId="56c302d6-31a1-4e47-80b0-58198ac5fca1" providerId="ADAL" clId="{9169B1BA-55CC-4BD9-8FA7-7287EC258E7C}" dt="2023-09-15T06:43:42.618" v="38"/>
        <pc:sldMkLst>
          <pc:docMk/>
          <pc:sldMk cId="2481676739" sldId="305"/>
        </pc:sldMkLst>
        <pc:graphicFrameChg chg="mod modGraphic">
          <ac:chgData name="Hasegawa Kodai" userId="56c302d6-31a1-4e47-80b0-58198ac5fca1" providerId="ADAL" clId="{9169B1BA-55CC-4BD9-8FA7-7287EC258E7C}" dt="2023-09-15T06:43:42.618" v="38"/>
          <ac:graphicFrameMkLst>
            <pc:docMk/>
            <pc:sldMk cId="2481676739" sldId="305"/>
            <ac:graphicFrameMk id="6" creationId="{D8A3BB78-BD30-4DD0-B412-17C1E8136B89}"/>
          </ac:graphicFrameMkLst>
        </pc:graphicFrameChg>
      </pc:sldChg>
      <pc:sldChg chg="delSp mod">
        <pc:chgData name="Hasegawa Kodai" userId="56c302d6-31a1-4e47-80b0-58198ac5fca1" providerId="ADAL" clId="{9169B1BA-55CC-4BD9-8FA7-7287EC258E7C}" dt="2023-09-20T04:49:11.476" v="1963" actId="478"/>
        <pc:sldMkLst>
          <pc:docMk/>
          <pc:sldMk cId="592520187" sldId="356"/>
        </pc:sldMkLst>
        <pc:spChg chg="del">
          <ac:chgData name="Hasegawa Kodai" userId="56c302d6-31a1-4e47-80b0-58198ac5fca1" providerId="ADAL" clId="{9169B1BA-55CC-4BD9-8FA7-7287EC258E7C}" dt="2023-09-20T04:49:11.476" v="1963" actId="478"/>
          <ac:spMkLst>
            <pc:docMk/>
            <pc:sldMk cId="592520187" sldId="356"/>
            <ac:spMk id="3" creationId="{B08A36CD-B7F2-4991-A629-2C5E2D52608A}"/>
          </ac:spMkLst>
        </pc:spChg>
      </pc:sldChg>
      <pc:sldChg chg="addSp modSp mod ord">
        <pc:chgData name="Hasegawa Kodai" userId="56c302d6-31a1-4e47-80b0-58198ac5fca1" providerId="ADAL" clId="{9169B1BA-55CC-4BD9-8FA7-7287EC258E7C}" dt="2023-09-19T06:24:18.236" v="1026" actId="208"/>
        <pc:sldMkLst>
          <pc:docMk/>
          <pc:sldMk cId="4275226998" sldId="390"/>
        </pc:sldMkLst>
        <pc:spChg chg="mod">
          <ac:chgData name="Hasegawa Kodai" userId="56c302d6-31a1-4e47-80b0-58198ac5fca1" providerId="ADAL" clId="{9169B1BA-55CC-4BD9-8FA7-7287EC258E7C}" dt="2023-09-19T06:15:56.056" v="966" actId="1076"/>
          <ac:spMkLst>
            <pc:docMk/>
            <pc:sldMk cId="4275226998" sldId="390"/>
            <ac:spMk id="2" creationId="{5E5B963D-5E4E-4DA5-B440-B689499EE73C}"/>
          </ac:spMkLst>
        </pc:spChg>
        <pc:spChg chg="mod">
          <ac:chgData name="Hasegawa Kodai" userId="56c302d6-31a1-4e47-80b0-58198ac5fca1" providerId="ADAL" clId="{9169B1BA-55CC-4BD9-8FA7-7287EC258E7C}" dt="2023-09-19T06:24:05.516" v="1023"/>
          <ac:spMkLst>
            <pc:docMk/>
            <pc:sldMk cId="4275226998" sldId="390"/>
            <ac:spMk id="4" creationId="{7E5715CB-1F36-C531-CC39-4069882093CF}"/>
          </ac:spMkLst>
        </pc:spChg>
        <pc:picChg chg="add mod">
          <ac:chgData name="Hasegawa Kodai" userId="56c302d6-31a1-4e47-80b0-58198ac5fca1" providerId="ADAL" clId="{9169B1BA-55CC-4BD9-8FA7-7287EC258E7C}" dt="2023-09-19T06:24:18.236" v="1026" actId="208"/>
          <ac:picMkLst>
            <pc:docMk/>
            <pc:sldMk cId="4275226998" sldId="390"/>
            <ac:picMk id="6" creationId="{C3733F2A-E5AD-7ADF-1626-402816C4637B}"/>
          </ac:picMkLst>
        </pc:picChg>
      </pc:sldChg>
      <pc:sldChg chg="modSp mod">
        <pc:chgData name="Hasegawa Kodai" userId="56c302d6-31a1-4e47-80b0-58198ac5fca1" providerId="ADAL" clId="{9169B1BA-55CC-4BD9-8FA7-7287EC258E7C}" dt="2023-09-15T06:45:50.399" v="93"/>
        <pc:sldMkLst>
          <pc:docMk/>
          <pc:sldMk cId="4066387411" sldId="399"/>
        </pc:sldMkLst>
        <pc:spChg chg="mod">
          <ac:chgData name="Hasegawa Kodai" userId="56c302d6-31a1-4e47-80b0-58198ac5fca1" providerId="ADAL" clId="{9169B1BA-55CC-4BD9-8FA7-7287EC258E7C}" dt="2023-09-15T06:45:50.399" v="93"/>
          <ac:spMkLst>
            <pc:docMk/>
            <pc:sldMk cId="4066387411" sldId="399"/>
            <ac:spMk id="12" creationId="{6496B046-8D23-9967-AE7D-48220E43DCD4}"/>
          </ac:spMkLst>
        </pc:spChg>
      </pc:sldChg>
      <pc:sldChg chg="ord">
        <pc:chgData name="Hasegawa Kodai" userId="56c302d6-31a1-4e47-80b0-58198ac5fca1" providerId="ADAL" clId="{9169B1BA-55CC-4BD9-8FA7-7287EC258E7C}" dt="2023-09-20T04:48:03.816" v="1962"/>
        <pc:sldMkLst>
          <pc:docMk/>
          <pc:sldMk cId="4044543762" sldId="400"/>
        </pc:sldMkLst>
      </pc:sldChg>
      <pc:sldChg chg="modSp mod">
        <pc:chgData name="Hasegawa Kodai" userId="56c302d6-31a1-4e47-80b0-58198ac5fca1" providerId="ADAL" clId="{9169B1BA-55CC-4BD9-8FA7-7287EC258E7C}" dt="2023-09-19T06:04:08.797" v="648"/>
        <pc:sldMkLst>
          <pc:docMk/>
          <pc:sldMk cId="827815155" sldId="404"/>
        </pc:sldMkLst>
        <pc:spChg chg="mod">
          <ac:chgData name="Hasegawa Kodai" userId="56c302d6-31a1-4e47-80b0-58198ac5fca1" providerId="ADAL" clId="{9169B1BA-55CC-4BD9-8FA7-7287EC258E7C}" dt="2023-09-19T06:04:08.797" v="648"/>
          <ac:spMkLst>
            <pc:docMk/>
            <pc:sldMk cId="827815155" sldId="404"/>
            <ac:spMk id="4" creationId="{D825493A-2C39-C8D4-0E9F-0BE045560CF3}"/>
          </ac:spMkLst>
        </pc:spChg>
        <pc:spChg chg="mod">
          <ac:chgData name="Hasegawa Kodai" userId="56c302d6-31a1-4e47-80b0-58198ac5fca1" providerId="ADAL" clId="{9169B1BA-55CC-4BD9-8FA7-7287EC258E7C}" dt="2023-09-19T05:22:04.824" v="110"/>
          <ac:spMkLst>
            <pc:docMk/>
            <pc:sldMk cId="827815155" sldId="404"/>
            <ac:spMk id="6" creationId="{EC6E9B20-F6C5-8835-6FB7-3F417DA9515D}"/>
          </ac:spMkLst>
        </pc:spChg>
        <pc:spChg chg="mod">
          <ac:chgData name="Hasegawa Kodai" userId="56c302d6-31a1-4e47-80b0-58198ac5fca1" providerId="ADAL" clId="{9169B1BA-55CC-4BD9-8FA7-7287EC258E7C}" dt="2023-09-15T06:44:13.308" v="73"/>
          <ac:spMkLst>
            <pc:docMk/>
            <pc:sldMk cId="827815155" sldId="404"/>
            <ac:spMk id="10" creationId="{5CC7BA3C-A77C-CF3A-1368-33E202BD3A5A}"/>
          </ac:spMkLst>
        </pc:spChg>
      </pc:sldChg>
      <pc:sldChg chg="addSp delSp modSp add mod">
        <pc:chgData name="Hasegawa Kodai" userId="56c302d6-31a1-4e47-80b0-58198ac5fca1" providerId="ADAL" clId="{9169B1BA-55CC-4BD9-8FA7-7287EC258E7C}" dt="2023-09-19T06:03:33.033" v="594" actId="1076"/>
        <pc:sldMkLst>
          <pc:docMk/>
          <pc:sldMk cId="1261589815" sldId="405"/>
        </pc:sldMkLst>
        <pc:spChg chg="mod">
          <ac:chgData name="Hasegawa Kodai" userId="56c302d6-31a1-4e47-80b0-58198ac5fca1" providerId="ADAL" clId="{9169B1BA-55CC-4BD9-8FA7-7287EC258E7C}" dt="2023-09-19T05:48:35.881" v="255" actId="1076"/>
          <ac:spMkLst>
            <pc:docMk/>
            <pc:sldMk cId="1261589815" sldId="405"/>
            <ac:spMk id="4" creationId="{D825493A-2C39-C8D4-0E9F-0BE045560CF3}"/>
          </ac:spMkLst>
        </pc:spChg>
        <pc:spChg chg="mod">
          <ac:chgData name="Hasegawa Kodai" userId="56c302d6-31a1-4e47-80b0-58198ac5fca1" providerId="ADAL" clId="{9169B1BA-55CC-4BD9-8FA7-7287EC258E7C}" dt="2023-09-19T05:48:15.030" v="251" actId="1076"/>
          <ac:spMkLst>
            <pc:docMk/>
            <pc:sldMk cId="1261589815" sldId="405"/>
            <ac:spMk id="6" creationId="{EC6E9B20-F6C5-8835-6FB7-3F417DA9515D}"/>
          </ac:spMkLst>
        </pc:spChg>
        <pc:spChg chg="mod">
          <ac:chgData name="Hasegawa Kodai" userId="56c302d6-31a1-4e47-80b0-58198ac5fca1" providerId="ADAL" clId="{9169B1BA-55CC-4BD9-8FA7-7287EC258E7C}" dt="2023-09-19T05:49:07.949" v="285" actId="1076"/>
          <ac:spMkLst>
            <pc:docMk/>
            <pc:sldMk cId="1261589815" sldId="405"/>
            <ac:spMk id="8" creationId="{329DCCFD-1A76-BF35-E89E-40AC34FCF8C8}"/>
          </ac:spMkLst>
        </pc:spChg>
        <pc:spChg chg="mod">
          <ac:chgData name="Hasegawa Kodai" userId="56c302d6-31a1-4e47-80b0-58198ac5fca1" providerId="ADAL" clId="{9169B1BA-55CC-4BD9-8FA7-7287EC258E7C}" dt="2023-09-19T06:00:28.591" v="333" actId="1076"/>
          <ac:spMkLst>
            <pc:docMk/>
            <pc:sldMk cId="1261589815" sldId="405"/>
            <ac:spMk id="10" creationId="{5CC7BA3C-A77C-CF3A-1368-33E202BD3A5A}"/>
          </ac:spMkLst>
        </pc:spChg>
        <pc:spChg chg="add del mod">
          <ac:chgData name="Hasegawa Kodai" userId="56c302d6-31a1-4e47-80b0-58198ac5fca1" providerId="ADAL" clId="{9169B1BA-55CC-4BD9-8FA7-7287EC258E7C}" dt="2023-09-19T05:59:49.950" v="289"/>
          <ac:spMkLst>
            <pc:docMk/>
            <pc:sldMk cId="1261589815" sldId="405"/>
            <ac:spMk id="13" creationId="{3D912903-6750-29AE-2A9B-B01F0412BBBC}"/>
          </ac:spMkLst>
        </pc:spChg>
        <pc:spChg chg="add del mod">
          <ac:chgData name="Hasegawa Kodai" userId="56c302d6-31a1-4e47-80b0-58198ac5fca1" providerId="ADAL" clId="{9169B1BA-55CC-4BD9-8FA7-7287EC258E7C}" dt="2023-09-19T05:59:49.950" v="289"/>
          <ac:spMkLst>
            <pc:docMk/>
            <pc:sldMk cId="1261589815" sldId="405"/>
            <ac:spMk id="15" creationId="{E88077F1-4B2E-3A2A-49D5-8B19FB8410B5}"/>
          </ac:spMkLst>
        </pc:spChg>
        <pc:spChg chg="add del mod">
          <ac:chgData name="Hasegawa Kodai" userId="56c302d6-31a1-4e47-80b0-58198ac5fca1" providerId="ADAL" clId="{9169B1BA-55CC-4BD9-8FA7-7287EC258E7C}" dt="2023-09-19T05:59:49.950" v="289"/>
          <ac:spMkLst>
            <pc:docMk/>
            <pc:sldMk cId="1261589815" sldId="405"/>
            <ac:spMk id="16" creationId="{A0B66F1D-508B-E5A0-2931-B4FD622D0F1E}"/>
          </ac:spMkLst>
        </pc:spChg>
        <pc:spChg chg="add del mod">
          <ac:chgData name="Hasegawa Kodai" userId="56c302d6-31a1-4e47-80b0-58198ac5fca1" providerId="ADAL" clId="{9169B1BA-55CC-4BD9-8FA7-7287EC258E7C}" dt="2023-09-19T05:59:49.950" v="289"/>
          <ac:spMkLst>
            <pc:docMk/>
            <pc:sldMk cId="1261589815" sldId="405"/>
            <ac:spMk id="17" creationId="{7535DA6C-46E9-8E5B-2DBD-B5E4D552DA92}"/>
          </ac:spMkLst>
        </pc:spChg>
        <pc:spChg chg="add mod">
          <ac:chgData name="Hasegawa Kodai" userId="56c302d6-31a1-4e47-80b0-58198ac5fca1" providerId="ADAL" clId="{9169B1BA-55CC-4BD9-8FA7-7287EC258E7C}" dt="2023-09-19T06:00:40.445" v="335" actId="1076"/>
          <ac:spMkLst>
            <pc:docMk/>
            <pc:sldMk cId="1261589815" sldId="405"/>
            <ac:spMk id="18" creationId="{DD7B371D-7FFB-7639-AED6-C1172F6FFCD4}"/>
          </ac:spMkLst>
        </pc:spChg>
        <pc:spChg chg="add mod">
          <ac:chgData name="Hasegawa Kodai" userId="56c302d6-31a1-4e47-80b0-58198ac5fca1" providerId="ADAL" clId="{9169B1BA-55CC-4BD9-8FA7-7287EC258E7C}" dt="2023-09-19T06:02:38.005" v="590"/>
          <ac:spMkLst>
            <pc:docMk/>
            <pc:sldMk cId="1261589815" sldId="405"/>
            <ac:spMk id="19" creationId="{4CDA33DC-32DB-5535-6C80-69DC75FBF8A7}"/>
          </ac:spMkLst>
        </pc:spChg>
        <pc:spChg chg="add mod">
          <ac:chgData name="Hasegawa Kodai" userId="56c302d6-31a1-4e47-80b0-58198ac5fca1" providerId="ADAL" clId="{9169B1BA-55CC-4BD9-8FA7-7287EC258E7C}" dt="2023-09-19T06:00:40.445" v="335" actId="1076"/>
          <ac:spMkLst>
            <pc:docMk/>
            <pc:sldMk cId="1261589815" sldId="405"/>
            <ac:spMk id="20" creationId="{D61CBD0C-474D-31E5-C7D3-19A3F3751C05}"/>
          </ac:spMkLst>
        </pc:spChg>
        <pc:spChg chg="add mod">
          <ac:chgData name="Hasegawa Kodai" userId="56c302d6-31a1-4e47-80b0-58198ac5fca1" providerId="ADAL" clId="{9169B1BA-55CC-4BD9-8FA7-7287EC258E7C}" dt="2023-09-19T06:00:56.849" v="374"/>
          <ac:spMkLst>
            <pc:docMk/>
            <pc:sldMk cId="1261589815" sldId="405"/>
            <ac:spMk id="21" creationId="{2B12E16D-E920-83E5-3108-52E5D85F46A6}"/>
          </ac:spMkLst>
        </pc:spChg>
        <pc:picChg chg="add mod">
          <ac:chgData name="Hasegawa Kodai" userId="56c302d6-31a1-4e47-80b0-58198ac5fca1" providerId="ADAL" clId="{9169B1BA-55CC-4BD9-8FA7-7287EC258E7C}" dt="2023-09-19T05:59:49.073" v="288" actId="1076"/>
          <ac:picMkLst>
            <pc:docMk/>
            <pc:sldMk cId="1261589815" sldId="405"/>
            <ac:picMk id="11" creationId="{2830FD1B-9874-DF78-3312-B6A244ED8DD8}"/>
          </ac:picMkLst>
        </pc:picChg>
        <pc:picChg chg="del">
          <ac:chgData name="Hasegawa Kodai" userId="56c302d6-31a1-4e47-80b0-58198ac5fca1" providerId="ADAL" clId="{9169B1BA-55CC-4BD9-8FA7-7287EC258E7C}" dt="2023-09-19T05:42:07.650" v="120" actId="478"/>
          <ac:picMkLst>
            <pc:docMk/>
            <pc:sldMk cId="1261589815" sldId="405"/>
            <ac:picMk id="12" creationId="{1BD6B22D-3259-0D63-D3E7-D170AEE1FF88}"/>
          </ac:picMkLst>
        </pc:picChg>
        <pc:picChg chg="del">
          <ac:chgData name="Hasegawa Kodai" userId="56c302d6-31a1-4e47-80b0-58198ac5fca1" providerId="ADAL" clId="{9169B1BA-55CC-4BD9-8FA7-7287EC258E7C}" dt="2023-09-19T05:42:07.650" v="120" actId="478"/>
          <ac:picMkLst>
            <pc:docMk/>
            <pc:sldMk cId="1261589815" sldId="405"/>
            <ac:picMk id="14" creationId="{7BBF14A0-0401-4AD5-CB2C-9DBBD03A59B6}"/>
          </ac:picMkLst>
        </pc:picChg>
        <pc:picChg chg="add mod">
          <ac:chgData name="Hasegawa Kodai" userId="56c302d6-31a1-4e47-80b0-58198ac5fca1" providerId="ADAL" clId="{9169B1BA-55CC-4BD9-8FA7-7287EC258E7C}" dt="2023-09-19T06:03:33.033" v="594" actId="1076"/>
          <ac:picMkLst>
            <pc:docMk/>
            <pc:sldMk cId="1261589815" sldId="405"/>
            <ac:picMk id="23" creationId="{5479EA50-2AC1-8E84-725C-C23653FE2FCF}"/>
          </ac:picMkLst>
        </pc:picChg>
      </pc:sldChg>
      <pc:sldChg chg="modSp add mod">
        <pc:chgData name="Hasegawa Kodai" userId="56c302d6-31a1-4e47-80b0-58198ac5fca1" providerId="ADAL" clId="{9169B1BA-55CC-4BD9-8FA7-7287EC258E7C}" dt="2023-09-19T06:41:57.045" v="1053" actId="20577"/>
        <pc:sldMkLst>
          <pc:docMk/>
          <pc:sldMk cId="1441513517" sldId="406"/>
        </pc:sldMkLst>
        <pc:spChg chg="mod">
          <ac:chgData name="Hasegawa Kodai" userId="56c302d6-31a1-4e47-80b0-58198ac5fca1" providerId="ADAL" clId="{9169B1BA-55CC-4BD9-8FA7-7287EC258E7C}" dt="2023-09-19T06:41:57.045" v="1053" actId="20577"/>
          <ac:spMkLst>
            <pc:docMk/>
            <pc:sldMk cId="1441513517" sldId="406"/>
            <ac:spMk id="2" creationId="{2256746E-80E8-4E03-AD79-9CC31BFA748E}"/>
          </ac:spMkLst>
        </pc:spChg>
      </pc:sldChg>
      <pc:sldChg chg="addSp delSp modSp add mod">
        <pc:chgData name="Hasegawa Kodai" userId="56c302d6-31a1-4e47-80b0-58198ac5fca1" providerId="ADAL" clId="{9169B1BA-55CC-4BD9-8FA7-7287EC258E7C}" dt="2023-09-19T07:06:10.680" v="1957" actId="1076"/>
        <pc:sldMkLst>
          <pc:docMk/>
          <pc:sldMk cId="566702389" sldId="407"/>
        </pc:sldMkLst>
        <pc:spChg chg="mod">
          <ac:chgData name="Hasegawa Kodai" userId="56c302d6-31a1-4e47-80b0-58198ac5fca1" providerId="ADAL" clId="{9169B1BA-55CC-4BD9-8FA7-7287EC258E7C}" dt="2023-09-19T07:06:10.680" v="1957" actId="1076"/>
          <ac:spMkLst>
            <pc:docMk/>
            <pc:sldMk cId="566702389" sldId="407"/>
            <ac:spMk id="2" creationId="{2ABE1497-970E-4042-9265-16DD154B377C}"/>
          </ac:spMkLst>
        </pc:spChg>
        <pc:spChg chg="del">
          <ac:chgData name="Hasegawa Kodai" userId="56c302d6-31a1-4e47-80b0-58198ac5fca1" providerId="ADAL" clId="{9169B1BA-55CC-4BD9-8FA7-7287EC258E7C}" dt="2023-09-19T07:02:53.408" v="1854" actId="478"/>
          <ac:spMkLst>
            <pc:docMk/>
            <pc:sldMk cId="566702389" sldId="407"/>
            <ac:spMk id="3" creationId="{E6BA83FC-F49E-77DF-70E6-69C01172933D}"/>
          </ac:spMkLst>
        </pc:spChg>
        <pc:spChg chg="mod">
          <ac:chgData name="Hasegawa Kodai" userId="56c302d6-31a1-4e47-80b0-58198ac5fca1" providerId="ADAL" clId="{9169B1BA-55CC-4BD9-8FA7-7287EC258E7C}" dt="2023-09-19T07:05:15.728" v="1955" actId="20577"/>
          <ac:spMkLst>
            <pc:docMk/>
            <pc:sldMk cId="566702389" sldId="407"/>
            <ac:spMk id="4" creationId="{D825493A-2C39-C8D4-0E9F-0BE045560CF3}"/>
          </ac:spMkLst>
        </pc:spChg>
        <pc:spChg chg="del mod">
          <ac:chgData name="Hasegawa Kodai" userId="56c302d6-31a1-4e47-80b0-58198ac5fca1" providerId="ADAL" clId="{9169B1BA-55CC-4BD9-8FA7-7287EC258E7C}" dt="2023-09-19T07:01:56.678" v="1839"/>
          <ac:spMkLst>
            <pc:docMk/>
            <pc:sldMk cId="566702389" sldId="407"/>
            <ac:spMk id="6" creationId="{EC6E9B20-F6C5-8835-6FB7-3F417DA9515D}"/>
          </ac:spMkLst>
        </pc:spChg>
        <pc:spChg chg="del mod">
          <ac:chgData name="Hasegawa Kodai" userId="56c302d6-31a1-4e47-80b0-58198ac5fca1" providerId="ADAL" clId="{9169B1BA-55CC-4BD9-8FA7-7287EC258E7C}" dt="2023-09-19T06:42:41.576" v="1105" actId="478"/>
          <ac:spMkLst>
            <pc:docMk/>
            <pc:sldMk cId="566702389" sldId="407"/>
            <ac:spMk id="7" creationId="{1F8F92E1-1DA1-7BA0-8583-EB7E008F2BB9}"/>
          </ac:spMkLst>
        </pc:spChg>
        <pc:spChg chg="del">
          <ac:chgData name="Hasegawa Kodai" userId="56c302d6-31a1-4e47-80b0-58198ac5fca1" providerId="ADAL" clId="{9169B1BA-55CC-4BD9-8FA7-7287EC258E7C}" dt="2023-09-19T06:42:37.169" v="1103" actId="478"/>
          <ac:spMkLst>
            <pc:docMk/>
            <pc:sldMk cId="566702389" sldId="407"/>
            <ac:spMk id="8" creationId="{329DCCFD-1A76-BF35-E89E-40AC34FCF8C8}"/>
          </ac:spMkLst>
        </pc:spChg>
        <pc:spChg chg="add del mod">
          <ac:chgData name="Hasegawa Kodai" userId="56c302d6-31a1-4e47-80b0-58198ac5fca1" providerId="ADAL" clId="{9169B1BA-55CC-4BD9-8FA7-7287EC258E7C}" dt="2023-09-19T06:45:50.454" v="1188" actId="478"/>
          <ac:spMkLst>
            <pc:docMk/>
            <pc:sldMk cId="566702389" sldId="407"/>
            <ac:spMk id="9" creationId="{7C7F05DB-A9FC-6930-B0A5-74A5E5ADC4D3}"/>
          </ac:spMkLst>
        </pc:spChg>
        <pc:spChg chg="del mod">
          <ac:chgData name="Hasegawa Kodai" userId="56c302d6-31a1-4e47-80b0-58198ac5fca1" providerId="ADAL" clId="{9169B1BA-55CC-4BD9-8FA7-7287EC258E7C}" dt="2023-09-19T06:46:16.910" v="1228" actId="478"/>
          <ac:spMkLst>
            <pc:docMk/>
            <pc:sldMk cId="566702389" sldId="407"/>
            <ac:spMk id="10" creationId="{5CC7BA3C-A77C-CF3A-1368-33E202BD3A5A}"/>
          </ac:spMkLst>
        </pc:spChg>
        <pc:picChg chg="del">
          <ac:chgData name="Hasegawa Kodai" userId="56c302d6-31a1-4e47-80b0-58198ac5fca1" providerId="ADAL" clId="{9169B1BA-55CC-4BD9-8FA7-7287EC258E7C}" dt="2023-09-19T06:42:37.169" v="1103" actId="478"/>
          <ac:picMkLst>
            <pc:docMk/>
            <pc:sldMk cId="566702389" sldId="407"/>
            <ac:picMk id="12" creationId="{1BD6B22D-3259-0D63-D3E7-D170AEE1FF88}"/>
          </ac:picMkLst>
        </pc:picChg>
        <pc:picChg chg="add mod modCrop">
          <ac:chgData name="Hasegawa Kodai" userId="56c302d6-31a1-4e47-80b0-58198ac5fca1" providerId="ADAL" clId="{9169B1BA-55CC-4BD9-8FA7-7287EC258E7C}" dt="2023-09-19T07:02:51.009" v="1853" actId="1076"/>
          <ac:picMkLst>
            <pc:docMk/>
            <pc:sldMk cId="566702389" sldId="407"/>
            <ac:picMk id="13" creationId="{D89FFE7D-AF08-EDC7-B5B8-98F94425E07D}"/>
          </ac:picMkLst>
        </pc:picChg>
        <pc:picChg chg="del">
          <ac:chgData name="Hasegawa Kodai" userId="56c302d6-31a1-4e47-80b0-58198ac5fca1" providerId="ADAL" clId="{9169B1BA-55CC-4BD9-8FA7-7287EC258E7C}" dt="2023-09-19T06:42:37.169" v="1103" actId="478"/>
          <ac:picMkLst>
            <pc:docMk/>
            <pc:sldMk cId="566702389" sldId="407"/>
            <ac:picMk id="14" creationId="{7BBF14A0-0401-4AD5-CB2C-9DBBD03A59B6}"/>
          </ac:picMkLst>
        </pc:picChg>
        <pc:picChg chg="add mod">
          <ac:chgData name="Hasegawa Kodai" userId="56c302d6-31a1-4e47-80b0-58198ac5fca1" providerId="ADAL" clId="{9169B1BA-55CC-4BD9-8FA7-7287EC258E7C}" dt="2023-09-19T07:02:51.009" v="1853" actId="1076"/>
          <ac:picMkLst>
            <pc:docMk/>
            <pc:sldMk cId="566702389" sldId="407"/>
            <ac:picMk id="1026" creationId="{863F4B90-D9CD-C15A-E8D3-6B8BB6B72022}"/>
          </ac:picMkLst>
        </pc:picChg>
        <pc:picChg chg="add del mod">
          <ac:chgData name="Hasegawa Kodai" userId="56c302d6-31a1-4e47-80b0-58198ac5fca1" providerId="ADAL" clId="{9169B1BA-55CC-4BD9-8FA7-7287EC258E7C}" dt="2023-09-19T06:45:50.454" v="1188" actId="478"/>
          <ac:picMkLst>
            <pc:docMk/>
            <pc:sldMk cId="566702389" sldId="407"/>
            <ac:picMk id="1028" creationId="{04D89F08-FB63-E290-0886-293DB7F6F449}"/>
          </ac:picMkLst>
        </pc:picChg>
      </pc:sldChg>
      <pc:sldMasterChg chg="modSldLayout">
        <pc:chgData name="Hasegawa Kodai" userId="56c302d6-31a1-4e47-80b0-58198ac5fca1" providerId="ADAL" clId="{9169B1BA-55CC-4BD9-8FA7-7287EC258E7C}" dt="2023-09-19T08:11:53.539" v="1958" actId="207"/>
        <pc:sldMasterMkLst>
          <pc:docMk/>
          <pc:sldMasterMk cId="905265641" sldId="2147483774"/>
        </pc:sldMasterMkLst>
        <pc:sldLayoutChg chg="modSp">
          <pc:chgData name="Hasegawa Kodai" userId="56c302d6-31a1-4e47-80b0-58198ac5fca1" providerId="ADAL" clId="{9169B1BA-55CC-4BD9-8FA7-7287EC258E7C}" dt="2023-09-19T08:11:53.539" v="1958" actId="207"/>
          <pc:sldLayoutMkLst>
            <pc:docMk/>
            <pc:sldMasterMk cId="905265641" sldId="2147483774"/>
            <pc:sldLayoutMk cId="769961265" sldId="2147483780"/>
          </pc:sldLayoutMkLst>
          <pc:spChg chg="mod">
            <ac:chgData name="Hasegawa Kodai" userId="56c302d6-31a1-4e47-80b0-58198ac5fca1" providerId="ADAL" clId="{9169B1BA-55CC-4BD9-8FA7-7287EC258E7C}" dt="2023-09-19T08:11:53.539" v="1958" actId="207"/>
            <ac:spMkLst>
              <pc:docMk/>
              <pc:sldMasterMk cId="905265641" sldId="2147483774"/>
              <pc:sldLayoutMk cId="769961265" sldId="2147483780"/>
              <ac:spMk id="5" creationId="{00000000-0000-0000-0000-000000000000}"/>
            </ac:spMkLst>
          </pc:spChg>
        </pc:sldLayoutChg>
      </pc:sldMasterChg>
    </pc:docChg>
  </pc:docChgLst>
  <pc:docChgLst>
    <pc:chgData name="Hasegawa Kodai" userId="56c302d6-31a1-4e47-80b0-58198ac5fca1" providerId="ADAL" clId="{B1B685A9-E938-4B19-A954-421445BEDA94}"/>
    <pc:docChg chg="undo redo custSel addSld delSld modSld sldOrd">
      <pc:chgData name="Hasegawa Kodai" userId="56c302d6-31a1-4e47-80b0-58198ac5fca1" providerId="ADAL" clId="{B1B685A9-E938-4B19-A954-421445BEDA94}" dt="2023-09-07T01:31:03.631" v="1117" actId="1076"/>
      <pc:docMkLst>
        <pc:docMk/>
      </pc:docMkLst>
      <pc:sldChg chg="modSp mod">
        <pc:chgData name="Hasegawa Kodai" userId="56c302d6-31a1-4e47-80b0-58198ac5fca1" providerId="ADAL" clId="{B1B685A9-E938-4B19-A954-421445BEDA94}" dt="2023-09-06T09:44:07.847" v="90" actId="27636"/>
        <pc:sldMkLst>
          <pc:docMk/>
          <pc:sldMk cId="2270728367" sldId="256"/>
        </pc:sldMkLst>
        <pc:spChg chg="mod">
          <ac:chgData name="Hasegawa Kodai" userId="56c302d6-31a1-4e47-80b0-58198ac5fca1" providerId="ADAL" clId="{B1B685A9-E938-4B19-A954-421445BEDA94}" dt="2023-09-06T09:44:07.847" v="90" actId="27636"/>
          <ac:spMkLst>
            <pc:docMk/>
            <pc:sldMk cId="2270728367" sldId="256"/>
            <ac:spMk id="3" creationId="{E58D1A63-8F9D-418A-8FF2-7E9320EB87E6}"/>
          </ac:spMkLst>
        </pc:spChg>
        <pc:spChg chg="mod">
          <ac:chgData name="Hasegawa Kodai" userId="56c302d6-31a1-4e47-80b0-58198ac5fca1" providerId="ADAL" clId="{B1B685A9-E938-4B19-A954-421445BEDA94}" dt="2023-09-06T09:42:37.204" v="3"/>
          <ac:spMkLst>
            <pc:docMk/>
            <pc:sldMk cId="2270728367" sldId="256"/>
            <ac:spMk id="14" creationId="{DE20032F-2DE4-85ED-0E55-43F567FD4DD0}"/>
          </ac:spMkLst>
        </pc:spChg>
      </pc:sldChg>
      <pc:sldChg chg="addSp delSp modSp mod">
        <pc:chgData name="Hasegawa Kodai" userId="56c302d6-31a1-4e47-80b0-58198ac5fca1" providerId="ADAL" clId="{B1B685A9-E938-4B19-A954-421445BEDA94}" dt="2023-09-06T09:45:06.518" v="143" actId="478"/>
        <pc:sldMkLst>
          <pc:docMk/>
          <pc:sldMk cId="3138503451" sldId="284"/>
        </pc:sldMkLst>
        <pc:spChg chg="add del mod">
          <ac:chgData name="Hasegawa Kodai" userId="56c302d6-31a1-4e47-80b0-58198ac5fca1" providerId="ADAL" clId="{B1B685A9-E938-4B19-A954-421445BEDA94}" dt="2023-09-06T09:45:06.518" v="143" actId="478"/>
          <ac:spMkLst>
            <pc:docMk/>
            <pc:sldMk cId="3138503451" sldId="284"/>
            <ac:spMk id="5" creationId="{458C471D-F22D-EDAF-D713-0B21D2DBF6BF}"/>
          </ac:spMkLst>
        </pc:spChg>
      </pc:sldChg>
      <pc:sldChg chg="modSp mod">
        <pc:chgData name="Hasegawa Kodai" userId="56c302d6-31a1-4e47-80b0-58198ac5fca1" providerId="ADAL" clId="{B1B685A9-E938-4B19-A954-421445BEDA94}" dt="2023-09-06T09:44:51.179" v="104" actId="14100"/>
        <pc:sldMkLst>
          <pc:docMk/>
          <pc:sldMk cId="2531457428" sldId="285"/>
        </pc:sldMkLst>
        <pc:spChg chg="mod">
          <ac:chgData name="Hasegawa Kodai" userId="56c302d6-31a1-4e47-80b0-58198ac5fca1" providerId="ADAL" clId="{B1B685A9-E938-4B19-A954-421445BEDA94}" dt="2023-09-06T09:44:51.179" v="104" actId="14100"/>
          <ac:spMkLst>
            <pc:docMk/>
            <pc:sldMk cId="2531457428" sldId="285"/>
            <ac:spMk id="5" creationId="{75CEAE4C-52EC-8D44-9109-6635FAE853EA}"/>
          </ac:spMkLst>
        </pc:spChg>
      </pc:sldChg>
      <pc:sldChg chg="del">
        <pc:chgData name="Hasegawa Kodai" userId="56c302d6-31a1-4e47-80b0-58198ac5fca1" providerId="ADAL" clId="{B1B685A9-E938-4B19-A954-421445BEDA94}" dt="2023-09-07T01:18:46.589" v="976" actId="47"/>
        <pc:sldMkLst>
          <pc:docMk/>
          <pc:sldMk cId="182356633" sldId="287"/>
        </pc:sldMkLst>
      </pc:sldChg>
      <pc:sldChg chg="modSp del mod">
        <pc:chgData name="Hasegawa Kodai" userId="56c302d6-31a1-4e47-80b0-58198ac5fca1" providerId="ADAL" clId="{B1B685A9-E938-4B19-A954-421445BEDA94}" dt="2023-09-06T09:49:30.378" v="232" actId="47"/>
        <pc:sldMkLst>
          <pc:docMk/>
          <pc:sldMk cId="2059685402" sldId="290"/>
        </pc:sldMkLst>
        <pc:spChg chg="mod">
          <ac:chgData name="Hasegawa Kodai" userId="56c302d6-31a1-4e47-80b0-58198ac5fca1" providerId="ADAL" clId="{B1B685A9-E938-4B19-A954-421445BEDA94}" dt="2023-09-06T09:46:50.030" v="211" actId="14100"/>
          <ac:spMkLst>
            <pc:docMk/>
            <pc:sldMk cId="2059685402" sldId="290"/>
            <ac:spMk id="2" creationId="{2ABE1497-970E-4042-9265-16DD154B377C}"/>
          </ac:spMkLst>
        </pc:spChg>
      </pc:sldChg>
      <pc:sldChg chg="modSp mod">
        <pc:chgData name="Hasegawa Kodai" userId="56c302d6-31a1-4e47-80b0-58198ac5fca1" providerId="ADAL" clId="{B1B685A9-E938-4B19-A954-421445BEDA94}" dt="2023-09-07T01:21:37.256" v="1075" actId="1076"/>
        <pc:sldMkLst>
          <pc:docMk/>
          <pc:sldMk cId="4293090324" sldId="294"/>
        </pc:sldMkLst>
        <pc:spChg chg="mod">
          <ac:chgData name="Hasegawa Kodai" userId="56c302d6-31a1-4e47-80b0-58198ac5fca1" providerId="ADAL" clId="{B1B685A9-E938-4B19-A954-421445BEDA94}" dt="2023-09-07T01:21:37.256" v="1075" actId="1076"/>
          <ac:spMkLst>
            <pc:docMk/>
            <pc:sldMk cId="4293090324" sldId="294"/>
            <ac:spMk id="6" creationId="{661C45BD-0274-4DAD-A379-54AB314B2392}"/>
          </ac:spMkLst>
        </pc:spChg>
      </pc:sldChg>
      <pc:sldChg chg="addSp delSp modSp mod">
        <pc:chgData name="Hasegawa Kodai" userId="56c302d6-31a1-4e47-80b0-58198ac5fca1" providerId="ADAL" clId="{B1B685A9-E938-4B19-A954-421445BEDA94}" dt="2023-09-07T01:27:22.760" v="1101" actId="208"/>
        <pc:sldMkLst>
          <pc:docMk/>
          <pc:sldMk cId="3928208867" sldId="295"/>
        </pc:sldMkLst>
        <pc:picChg chg="del">
          <ac:chgData name="Hasegawa Kodai" userId="56c302d6-31a1-4e47-80b0-58198ac5fca1" providerId="ADAL" clId="{B1B685A9-E938-4B19-A954-421445BEDA94}" dt="2023-09-07T01:22:17.106" v="1097" actId="478"/>
          <ac:picMkLst>
            <pc:docMk/>
            <pc:sldMk cId="3928208867" sldId="295"/>
            <ac:picMk id="6" creationId="{2278317A-7C79-7E91-A618-65330AC9529F}"/>
          </ac:picMkLst>
        </pc:picChg>
        <pc:picChg chg="add mod">
          <ac:chgData name="Hasegawa Kodai" userId="56c302d6-31a1-4e47-80b0-58198ac5fca1" providerId="ADAL" clId="{B1B685A9-E938-4B19-A954-421445BEDA94}" dt="2023-09-07T01:27:22.760" v="1101" actId="208"/>
          <ac:picMkLst>
            <pc:docMk/>
            <pc:sldMk cId="3928208867" sldId="295"/>
            <ac:picMk id="7" creationId="{C4184036-1362-2704-CA19-E14C87B03625}"/>
          </ac:picMkLst>
        </pc:picChg>
      </pc:sldChg>
      <pc:sldChg chg="addSp modSp">
        <pc:chgData name="Hasegawa Kodai" userId="56c302d6-31a1-4e47-80b0-58198ac5fca1" providerId="ADAL" clId="{B1B685A9-E938-4B19-A954-421445BEDA94}" dt="2023-09-07T01:19:16.353" v="980" actId="1076"/>
        <pc:sldMkLst>
          <pc:docMk/>
          <pc:sldMk cId="416308569" sldId="296"/>
        </pc:sldMkLst>
        <pc:picChg chg="add mod">
          <ac:chgData name="Hasegawa Kodai" userId="56c302d6-31a1-4e47-80b0-58198ac5fca1" providerId="ADAL" clId="{B1B685A9-E938-4B19-A954-421445BEDA94}" dt="2023-09-07T01:19:16.353" v="980" actId="1076"/>
          <ac:picMkLst>
            <pc:docMk/>
            <pc:sldMk cId="416308569" sldId="296"/>
            <ac:picMk id="4" creationId="{07F35BD7-07E1-121F-F40D-27997D642B69}"/>
          </ac:picMkLst>
        </pc:picChg>
      </pc:sldChg>
      <pc:sldChg chg="addSp delSp modSp mod">
        <pc:chgData name="Hasegawa Kodai" userId="56c302d6-31a1-4e47-80b0-58198ac5fca1" providerId="ADAL" clId="{B1B685A9-E938-4B19-A954-421445BEDA94}" dt="2023-09-06T09:45:51.572" v="147"/>
        <pc:sldMkLst>
          <pc:docMk/>
          <pc:sldMk cId="2481676739" sldId="305"/>
        </pc:sldMkLst>
        <pc:graphicFrameChg chg="modGraphic">
          <ac:chgData name="Hasegawa Kodai" userId="56c302d6-31a1-4e47-80b0-58198ac5fca1" providerId="ADAL" clId="{B1B685A9-E938-4B19-A954-421445BEDA94}" dt="2023-09-06T09:44:24.733" v="91" actId="2164"/>
          <ac:graphicFrameMkLst>
            <pc:docMk/>
            <pc:sldMk cId="2481676739" sldId="305"/>
            <ac:graphicFrameMk id="6" creationId="{D8A3BB78-BD30-4DD0-B412-17C1E8136B89}"/>
          </ac:graphicFrameMkLst>
        </pc:graphicFrameChg>
        <pc:picChg chg="add del mod">
          <ac:chgData name="Hasegawa Kodai" userId="56c302d6-31a1-4e47-80b0-58198ac5fca1" providerId="ADAL" clId="{B1B685A9-E938-4B19-A954-421445BEDA94}" dt="2023-09-06T09:45:51.572" v="147"/>
          <ac:picMkLst>
            <pc:docMk/>
            <pc:sldMk cId="2481676739" sldId="305"/>
            <ac:picMk id="4" creationId="{8E69D258-B259-8435-EAA6-AC917FC7B70F}"/>
          </ac:picMkLst>
        </pc:picChg>
      </pc:sldChg>
      <pc:sldChg chg="delSp modSp mod">
        <pc:chgData name="Hasegawa Kodai" userId="56c302d6-31a1-4e47-80b0-58198ac5fca1" providerId="ADAL" clId="{B1B685A9-E938-4B19-A954-421445BEDA94}" dt="2023-09-07T01:22:06.313" v="1096"/>
        <pc:sldMkLst>
          <pc:docMk/>
          <pc:sldMk cId="703442190" sldId="357"/>
        </pc:sldMkLst>
        <pc:spChg chg="del">
          <ac:chgData name="Hasegawa Kodai" userId="56c302d6-31a1-4e47-80b0-58198ac5fca1" providerId="ADAL" clId="{B1B685A9-E938-4B19-A954-421445BEDA94}" dt="2023-09-06T09:48:24.679" v="212" actId="478"/>
          <ac:spMkLst>
            <pc:docMk/>
            <pc:sldMk cId="703442190" sldId="357"/>
            <ac:spMk id="3" creationId="{0B922C4D-FA37-5DE5-E067-C4928A4DDA1C}"/>
          </ac:spMkLst>
        </pc:spChg>
        <pc:spChg chg="del">
          <ac:chgData name="Hasegawa Kodai" userId="56c302d6-31a1-4e47-80b0-58198ac5fca1" providerId="ADAL" clId="{B1B685A9-E938-4B19-A954-421445BEDA94}" dt="2023-09-06T09:48:24.679" v="212" actId="478"/>
          <ac:spMkLst>
            <pc:docMk/>
            <pc:sldMk cId="703442190" sldId="357"/>
            <ac:spMk id="4" creationId="{CFC80C13-B176-A4BC-B84F-28FEE58CD83D}"/>
          </ac:spMkLst>
        </pc:spChg>
        <pc:spChg chg="mod">
          <ac:chgData name="Hasegawa Kodai" userId="56c302d6-31a1-4e47-80b0-58198ac5fca1" providerId="ADAL" clId="{B1B685A9-E938-4B19-A954-421445BEDA94}" dt="2023-09-07T01:22:06.313" v="1096"/>
          <ac:spMkLst>
            <pc:docMk/>
            <pc:sldMk cId="703442190" sldId="357"/>
            <ac:spMk id="8" creationId="{A7EAFABE-FA8F-050A-C54E-B2C36F876ACA}"/>
          </ac:spMkLst>
        </pc:spChg>
        <pc:spChg chg="del">
          <ac:chgData name="Hasegawa Kodai" userId="56c302d6-31a1-4e47-80b0-58198ac5fca1" providerId="ADAL" clId="{B1B685A9-E938-4B19-A954-421445BEDA94}" dt="2023-09-06T09:48:24.679" v="212" actId="478"/>
          <ac:spMkLst>
            <pc:docMk/>
            <pc:sldMk cId="703442190" sldId="357"/>
            <ac:spMk id="9" creationId="{6AC1ED93-AE31-CDEF-3DAB-8ACE5A4A4685}"/>
          </ac:spMkLst>
        </pc:spChg>
        <pc:spChg chg="mod">
          <ac:chgData name="Hasegawa Kodai" userId="56c302d6-31a1-4e47-80b0-58198ac5fca1" providerId="ADAL" clId="{B1B685A9-E938-4B19-A954-421445BEDA94}" dt="2023-09-06T09:48:30.351" v="213" actId="1076"/>
          <ac:spMkLst>
            <pc:docMk/>
            <pc:sldMk cId="703442190" sldId="357"/>
            <ac:spMk id="33" creationId="{1D171DC8-AC5D-9B5C-EB1A-E0C4B5A1B294}"/>
          </ac:spMkLst>
        </pc:spChg>
        <pc:spChg chg="mod">
          <ac:chgData name="Hasegawa Kodai" userId="56c302d6-31a1-4e47-80b0-58198ac5fca1" providerId="ADAL" clId="{B1B685A9-E938-4B19-A954-421445BEDA94}" dt="2023-09-06T09:48:30.351" v="213" actId="1076"/>
          <ac:spMkLst>
            <pc:docMk/>
            <pc:sldMk cId="703442190" sldId="357"/>
            <ac:spMk id="34" creationId="{6320C3BE-9775-B0A9-853C-C917C173D047}"/>
          </ac:spMkLst>
        </pc:spChg>
      </pc:sldChg>
      <pc:sldChg chg="del">
        <pc:chgData name="Hasegawa Kodai" userId="56c302d6-31a1-4e47-80b0-58198ac5fca1" providerId="ADAL" clId="{B1B685A9-E938-4B19-A954-421445BEDA94}" dt="2023-09-07T01:19:08.592" v="978" actId="47"/>
        <pc:sldMkLst>
          <pc:docMk/>
          <pc:sldMk cId="1649720215" sldId="359"/>
        </pc:sldMkLst>
      </pc:sldChg>
      <pc:sldChg chg="del">
        <pc:chgData name="Hasegawa Kodai" userId="56c302d6-31a1-4e47-80b0-58198ac5fca1" providerId="ADAL" clId="{B1B685A9-E938-4B19-A954-421445BEDA94}" dt="2023-09-07T01:19:02.959" v="977" actId="47"/>
        <pc:sldMkLst>
          <pc:docMk/>
          <pc:sldMk cId="416056125" sldId="360"/>
        </pc:sldMkLst>
      </pc:sldChg>
      <pc:sldChg chg="del">
        <pc:chgData name="Hasegawa Kodai" userId="56c302d6-31a1-4e47-80b0-58198ac5fca1" providerId="ADAL" clId="{B1B685A9-E938-4B19-A954-421445BEDA94}" dt="2023-09-06T09:46:27.041" v="150" actId="47"/>
        <pc:sldMkLst>
          <pc:docMk/>
          <pc:sldMk cId="2420334355" sldId="361"/>
        </pc:sldMkLst>
      </pc:sldChg>
      <pc:sldChg chg="del">
        <pc:chgData name="Hasegawa Kodai" userId="56c302d6-31a1-4e47-80b0-58198ac5fca1" providerId="ADAL" clId="{B1B685A9-E938-4B19-A954-421445BEDA94}" dt="2023-09-06T09:46:30.168" v="151" actId="47"/>
        <pc:sldMkLst>
          <pc:docMk/>
          <pc:sldMk cId="3222080396" sldId="362"/>
        </pc:sldMkLst>
      </pc:sldChg>
      <pc:sldChg chg="del">
        <pc:chgData name="Hasegawa Kodai" userId="56c302d6-31a1-4e47-80b0-58198ac5fca1" providerId="ADAL" clId="{B1B685A9-E938-4B19-A954-421445BEDA94}" dt="2023-09-07T01:18:46.589" v="976" actId="47"/>
        <pc:sldMkLst>
          <pc:docMk/>
          <pc:sldMk cId="91178111" sldId="366"/>
        </pc:sldMkLst>
      </pc:sldChg>
      <pc:sldChg chg="addSp modSp mod">
        <pc:chgData name="Hasegawa Kodai" userId="56c302d6-31a1-4e47-80b0-58198ac5fca1" providerId="ADAL" clId="{B1B685A9-E938-4B19-A954-421445BEDA94}" dt="2023-09-06T09:45:58.217" v="149" actId="1076"/>
        <pc:sldMkLst>
          <pc:docMk/>
          <pc:sldMk cId="1206421792" sldId="368"/>
        </pc:sldMkLst>
        <pc:spChg chg="mod">
          <ac:chgData name="Hasegawa Kodai" userId="56c302d6-31a1-4e47-80b0-58198ac5fca1" providerId="ADAL" clId="{B1B685A9-E938-4B19-A954-421445BEDA94}" dt="2023-09-06T09:45:33.072" v="145" actId="1076"/>
          <ac:spMkLst>
            <pc:docMk/>
            <pc:sldMk cId="1206421792" sldId="368"/>
            <ac:spMk id="30" creationId="{FD343CC7-3CC8-B92D-9D03-723D240A7006}"/>
          </ac:spMkLst>
        </pc:spChg>
        <pc:picChg chg="add mod">
          <ac:chgData name="Hasegawa Kodai" userId="56c302d6-31a1-4e47-80b0-58198ac5fca1" providerId="ADAL" clId="{B1B685A9-E938-4B19-A954-421445BEDA94}" dt="2023-09-06T09:45:58.217" v="149" actId="1076"/>
          <ac:picMkLst>
            <pc:docMk/>
            <pc:sldMk cId="1206421792" sldId="368"/>
            <ac:picMk id="3" creationId="{C84CB5C4-1097-8CB2-9C4B-93E422A53FB6}"/>
          </ac:picMkLst>
        </pc:picChg>
      </pc:sldChg>
      <pc:sldChg chg="del">
        <pc:chgData name="Hasegawa Kodai" userId="56c302d6-31a1-4e47-80b0-58198ac5fca1" providerId="ADAL" clId="{B1B685A9-E938-4B19-A954-421445BEDA94}" dt="2023-09-06T09:46:31.282" v="153" actId="47"/>
        <pc:sldMkLst>
          <pc:docMk/>
          <pc:sldMk cId="3743013650" sldId="370"/>
        </pc:sldMkLst>
      </pc:sldChg>
      <pc:sldChg chg="del">
        <pc:chgData name="Hasegawa Kodai" userId="56c302d6-31a1-4e47-80b0-58198ac5fca1" providerId="ADAL" clId="{B1B685A9-E938-4B19-A954-421445BEDA94}" dt="2023-09-06T09:46:31.517" v="154" actId="47"/>
        <pc:sldMkLst>
          <pc:docMk/>
          <pc:sldMk cId="2740819994" sldId="371"/>
        </pc:sldMkLst>
      </pc:sldChg>
      <pc:sldChg chg="del">
        <pc:chgData name="Hasegawa Kodai" userId="56c302d6-31a1-4e47-80b0-58198ac5fca1" providerId="ADAL" clId="{B1B685A9-E938-4B19-A954-421445BEDA94}" dt="2023-09-06T09:46:32.350" v="156" actId="47"/>
        <pc:sldMkLst>
          <pc:docMk/>
          <pc:sldMk cId="1870970228" sldId="373"/>
        </pc:sldMkLst>
      </pc:sldChg>
      <pc:sldChg chg="del">
        <pc:chgData name="Hasegawa Kodai" userId="56c302d6-31a1-4e47-80b0-58198ac5fca1" providerId="ADAL" clId="{B1B685A9-E938-4B19-A954-421445BEDA94}" dt="2023-09-06T09:46:30.655" v="152" actId="47"/>
        <pc:sldMkLst>
          <pc:docMk/>
          <pc:sldMk cId="3021780634" sldId="376"/>
        </pc:sldMkLst>
      </pc:sldChg>
      <pc:sldChg chg="modSp mod">
        <pc:chgData name="Hasegawa Kodai" userId="56c302d6-31a1-4e47-80b0-58198ac5fca1" providerId="ADAL" clId="{B1B685A9-E938-4B19-A954-421445BEDA94}" dt="2023-09-07T01:31:03.631" v="1117" actId="1076"/>
        <pc:sldMkLst>
          <pc:docMk/>
          <pc:sldMk cId="560732745" sldId="385"/>
        </pc:sldMkLst>
        <pc:spChg chg="mod">
          <ac:chgData name="Hasegawa Kodai" userId="56c302d6-31a1-4e47-80b0-58198ac5fca1" providerId="ADAL" clId="{B1B685A9-E938-4B19-A954-421445BEDA94}" dt="2023-09-07T01:31:03.631" v="1117" actId="1076"/>
          <ac:spMkLst>
            <pc:docMk/>
            <pc:sldMk cId="560732745" sldId="385"/>
            <ac:spMk id="2" creationId="{2256746E-80E8-4E03-AD79-9CC31BFA748E}"/>
          </ac:spMkLst>
        </pc:spChg>
      </pc:sldChg>
      <pc:sldChg chg="del">
        <pc:chgData name="Hasegawa Kodai" userId="56c302d6-31a1-4e47-80b0-58198ac5fca1" providerId="ADAL" clId="{B1B685A9-E938-4B19-A954-421445BEDA94}" dt="2023-09-06T09:46:31.957" v="155" actId="47"/>
        <pc:sldMkLst>
          <pc:docMk/>
          <pc:sldMk cId="176149400" sldId="387"/>
        </pc:sldMkLst>
      </pc:sldChg>
      <pc:sldChg chg="del">
        <pc:chgData name="Hasegawa Kodai" userId="56c302d6-31a1-4e47-80b0-58198ac5fca1" providerId="ADAL" clId="{B1B685A9-E938-4B19-A954-421445BEDA94}" dt="2023-09-06T09:46:33.355" v="157" actId="47"/>
        <pc:sldMkLst>
          <pc:docMk/>
          <pc:sldMk cId="598498716" sldId="388"/>
        </pc:sldMkLst>
      </pc:sldChg>
      <pc:sldChg chg="del">
        <pc:chgData name="Hasegawa Kodai" userId="56c302d6-31a1-4e47-80b0-58198ac5fca1" providerId="ADAL" clId="{B1B685A9-E938-4B19-A954-421445BEDA94}" dt="2023-09-06T09:49:02.730" v="214" actId="47"/>
        <pc:sldMkLst>
          <pc:docMk/>
          <pc:sldMk cId="312728643" sldId="389"/>
        </pc:sldMkLst>
      </pc:sldChg>
      <pc:sldChg chg="del">
        <pc:chgData name="Hasegawa Kodai" userId="56c302d6-31a1-4e47-80b0-58198ac5fca1" providerId="ADAL" clId="{B1B685A9-E938-4B19-A954-421445BEDA94}" dt="2023-09-07T01:18:46.589" v="976" actId="47"/>
        <pc:sldMkLst>
          <pc:docMk/>
          <pc:sldMk cId="3000790432" sldId="391"/>
        </pc:sldMkLst>
      </pc:sldChg>
      <pc:sldChg chg="modSp add mod">
        <pc:chgData name="Hasegawa Kodai" userId="56c302d6-31a1-4e47-80b0-58198ac5fca1" providerId="ADAL" clId="{B1B685A9-E938-4B19-A954-421445BEDA94}" dt="2023-09-06T09:53:08.800" v="343" actId="20577"/>
        <pc:sldMkLst>
          <pc:docMk/>
          <pc:sldMk cId="4054764052" sldId="392"/>
        </pc:sldMkLst>
        <pc:spChg chg="mod">
          <ac:chgData name="Hasegawa Kodai" userId="56c302d6-31a1-4e47-80b0-58198ac5fca1" providerId="ADAL" clId="{B1B685A9-E938-4B19-A954-421445BEDA94}" dt="2023-09-06T09:49:05.980" v="216" actId="27636"/>
          <ac:spMkLst>
            <pc:docMk/>
            <pc:sldMk cId="4054764052" sldId="392"/>
            <ac:spMk id="2" creationId="{2ABE1497-970E-4042-9265-16DD154B377C}"/>
          </ac:spMkLst>
        </pc:spChg>
        <pc:spChg chg="mod">
          <ac:chgData name="Hasegawa Kodai" userId="56c302d6-31a1-4e47-80b0-58198ac5fca1" providerId="ADAL" clId="{B1B685A9-E938-4B19-A954-421445BEDA94}" dt="2023-09-06T09:53:08.800" v="343" actId="20577"/>
          <ac:spMkLst>
            <pc:docMk/>
            <pc:sldMk cId="4054764052" sldId="392"/>
            <ac:spMk id="3" creationId="{25464594-AA7C-CDBD-EA99-3F782880D34B}"/>
          </ac:spMkLst>
        </pc:spChg>
        <pc:spChg chg="mod">
          <ac:chgData name="Hasegawa Kodai" userId="56c302d6-31a1-4e47-80b0-58198ac5fca1" providerId="ADAL" clId="{B1B685A9-E938-4B19-A954-421445BEDA94}" dt="2023-09-06T09:52:03.933" v="300" actId="14100"/>
          <ac:spMkLst>
            <pc:docMk/>
            <pc:sldMk cId="4054764052" sldId="392"/>
            <ac:spMk id="17" creationId="{624E7D48-80C3-1943-0C39-968295F807CA}"/>
          </ac:spMkLst>
        </pc:spChg>
      </pc:sldChg>
      <pc:sldChg chg="modSp add mod">
        <pc:chgData name="Hasegawa Kodai" userId="56c302d6-31a1-4e47-80b0-58198ac5fca1" providerId="ADAL" clId="{B1B685A9-E938-4B19-A954-421445BEDA94}" dt="2023-09-06T09:55:41.045" v="482" actId="20577"/>
        <pc:sldMkLst>
          <pc:docMk/>
          <pc:sldMk cId="178440" sldId="393"/>
        </pc:sldMkLst>
        <pc:spChg chg="mod">
          <ac:chgData name="Hasegawa Kodai" userId="56c302d6-31a1-4e47-80b0-58198ac5fca1" providerId="ADAL" clId="{B1B685A9-E938-4B19-A954-421445BEDA94}" dt="2023-09-06T09:49:05.996" v="217" actId="27636"/>
          <ac:spMkLst>
            <pc:docMk/>
            <pc:sldMk cId="178440" sldId="393"/>
            <ac:spMk id="2" creationId="{2ABE1497-970E-4042-9265-16DD154B377C}"/>
          </ac:spMkLst>
        </pc:spChg>
        <pc:spChg chg="mod">
          <ac:chgData name="Hasegawa Kodai" userId="56c302d6-31a1-4e47-80b0-58198ac5fca1" providerId="ADAL" clId="{B1B685A9-E938-4B19-A954-421445BEDA94}" dt="2023-09-06T09:54:15.967" v="420" actId="255"/>
          <ac:spMkLst>
            <pc:docMk/>
            <pc:sldMk cId="178440" sldId="393"/>
            <ac:spMk id="3" creationId="{9D752F7C-ED47-69DF-5655-81B333CE8996}"/>
          </ac:spMkLst>
        </pc:spChg>
        <pc:spChg chg="mod">
          <ac:chgData name="Hasegawa Kodai" userId="56c302d6-31a1-4e47-80b0-58198ac5fca1" providerId="ADAL" clId="{B1B685A9-E938-4B19-A954-421445BEDA94}" dt="2023-09-06T09:55:06.477" v="445" actId="1076"/>
          <ac:spMkLst>
            <pc:docMk/>
            <pc:sldMk cId="178440" sldId="393"/>
            <ac:spMk id="9" creationId="{B2A0CAFD-97BD-CA54-9C26-355A7ECF1A4B}"/>
          </ac:spMkLst>
        </pc:spChg>
        <pc:spChg chg="mod">
          <ac:chgData name="Hasegawa Kodai" userId="56c302d6-31a1-4e47-80b0-58198ac5fca1" providerId="ADAL" clId="{B1B685A9-E938-4B19-A954-421445BEDA94}" dt="2023-09-06T09:54:28.668" v="435"/>
          <ac:spMkLst>
            <pc:docMk/>
            <pc:sldMk cId="178440" sldId="393"/>
            <ac:spMk id="13" creationId="{E0D249C6-D021-6BD0-033A-33D7B67E96B5}"/>
          </ac:spMkLst>
        </pc:spChg>
        <pc:spChg chg="mod">
          <ac:chgData name="Hasegawa Kodai" userId="56c302d6-31a1-4e47-80b0-58198ac5fca1" providerId="ADAL" clId="{B1B685A9-E938-4B19-A954-421445BEDA94}" dt="2023-09-06T09:54:55.231" v="444" actId="20577"/>
          <ac:spMkLst>
            <pc:docMk/>
            <pc:sldMk cId="178440" sldId="393"/>
            <ac:spMk id="18" creationId="{5E30EBA6-78FD-2E7A-D8A0-554FB8AE8364}"/>
          </ac:spMkLst>
        </pc:spChg>
        <pc:spChg chg="mod">
          <ac:chgData name="Hasegawa Kodai" userId="56c302d6-31a1-4e47-80b0-58198ac5fca1" providerId="ADAL" clId="{B1B685A9-E938-4B19-A954-421445BEDA94}" dt="2023-09-06T09:55:41.045" v="482" actId="20577"/>
          <ac:spMkLst>
            <pc:docMk/>
            <pc:sldMk cId="178440" sldId="393"/>
            <ac:spMk id="22" creationId="{47E3D6BF-79F9-74D8-EE27-69AA4F54BF06}"/>
          </ac:spMkLst>
        </pc:spChg>
      </pc:sldChg>
      <pc:sldChg chg="modSp add mod">
        <pc:chgData name="Hasegawa Kodai" userId="56c302d6-31a1-4e47-80b0-58198ac5fca1" providerId="ADAL" clId="{B1B685A9-E938-4B19-A954-421445BEDA94}" dt="2023-09-07T00:31:47.634" v="536" actId="20577"/>
        <pc:sldMkLst>
          <pc:docMk/>
          <pc:sldMk cId="395713934" sldId="394"/>
        </pc:sldMkLst>
        <pc:spChg chg="mod">
          <ac:chgData name="Hasegawa Kodai" userId="56c302d6-31a1-4e47-80b0-58198ac5fca1" providerId="ADAL" clId="{B1B685A9-E938-4B19-A954-421445BEDA94}" dt="2023-09-06T09:49:06.012" v="218" actId="27636"/>
          <ac:spMkLst>
            <pc:docMk/>
            <pc:sldMk cId="395713934" sldId="394"/>
            <ac:spMk id="2" creationId="{2ABE1497-970E-4042-9265-16DD154B377C}"/>
          </ac:spMkLst>
        </pc:spChg>
        <pc:spChg chg="mod">
          <ac:chgData name="Hasegawa Kodai" userId="56c302d6-31a1-4e47-80b0-58198ac5fca1" providerId="ADAL" clId="{B1B685A9-E938-4B19-A954-421445BEDA94}" dt="2023-09-07T00:31:47.634" v="536" actId="20577"/>
          <ac:spMkLst>
            <pc:docMk/>
            <pc:sldMk cId="395713934" sldId="394"/>
            <ac:spMk id="6" creationId="{EC6E9B20-F6C5-8835-6FB7-3F417DA9515D}"/>
          </ac:spMkLst>
        </pc:spChg>
      </pc:sldChg>
      <pc:sldChg chg="modSp add mod">
        <pc:chgData name="Hasegawa Kodai" userId="56c302d6-31a1-4e47-80b0-58198ac5fca1" providerId="ADAL" clId="{B1B685A9-E938-4B19-A954-421445BEDA94}" dt="2023-09-07T00:32:21.304" v="552" actId="6549"/>
        <pc:sldMkLst>
          <pc:docMk/>
          <pc:sldMk cId="3152960218" sldId="395"/>
        </pc:sldMkLst>
        <pc:spChg chg="mod">
          <ac:chgData name="Hasegawa Kodai" userId="56c302d6-31a1-4e47-80b0-58198ac5fca1" providerId="ADAL" clId="{B1B685A9-E938-4B19-A954-421445BEDA94}" dt="2023-09-06T09:49:06.012" v="219" actId="27636"/>
          <ac:spMkLst>
            <pc:docMk/>
            <pc:sldMk cId="3152960218" sldId="395"/>
            <ac:spMk id="2" creationId="{2ABE1497-970E-4042-9265-16DD154B377C}"/>
          </ac:spMkLst>
        </pc:spChg>
        <pc:spChg chg="mod">
          <ac:chgData name="Hasegawa Kodai" userId="56c302d6-31a1-4e47-80b0-58198ac5fca1" providerId="ADAL" clId="{B1B685A9-E938-4B19-A954-421445BEDA94}" dt="2023-09-07T00:32:21.304" v="552" actId="6549"/>
          <ac:spMkLst>
            <pc:docMk/>
            <pc:sldMk cId="3152960218" sldId="395"/>
            <ac:spMk id="6" creationId="{EC6E9B20-F6C5-8835-6FB7-3F417DA9515D}"/>
          </ac:spMkLst>
        </pc:spChg>
      </pc:sldChg>
      <pc:sldChg chg="addSp delSp modSp add mod">
        <pc:chgData name="Hasegawa Kodai" userId="56c302d6-31a1-4e47-80b0-58198ac5fca1" providerId="ADAL" clId="{B1B685A9-E938-4B19-A954-421445BEDA94}" dt="2023-09-07T00:40:53.097" v="975" actId="1076"/>
        <pc:sldMkLst>
          <pc:docMk/>
          <pc:sldMk cId="102569505" sldId="396"/>
        </pc:sldMkLst>
        <pc:spChg chg="mod">
          <ac:chgData name="Hasegawa Kodai" userId="56c302d6-31a1-4e47-80b0-58198ac5fca1" providerId="ADAL" clId="{B1B685A9-E938-4B19-A954-421445BEDA94}" dt="2023-09-06T09:49:06.017" v="220" actId="27636"/>
          <ac:spMkLst>
            <pc:docMk/>
            <pc:sldMk cId="102569505" sldId="396"/>
            <ac:spMk id="2" creationId="{2ABE1497-970E-4042-9265-16DD154B377C}"/>
          </ac:spMkLst>
        </pc:spChg>
        <pc:spChg chg="mod">
          <ac:chgData name="Hasegawa Kodai" userId="56c302d6-31a1-4e47-80b0-58198ac5fca1" providerId="ADAL" clId="{B1B685A9-E938-4B19-A954-421445BEDA94}" dt="2023-09-07T00:35:14.865" v="583" actId="1076"/>
          <ac:spMkLst>
            <pc:docMk/>
            <pc:sldMk cId="102569505" sldId="396"/>
            <ac:spMk id="4" creationId="{D825493A-2C39-C8D4-0E9F-0BE045560CF3}"/>
          </ac:spMkLst>
        </pc:spChg>
        <pc:spChg chg="mod">
          <ac:chgData name="Hasegawa Kodai" userId="56c302d6-31a1-4e47-80b0-58198ac5fca1" providerId="ADAL" clId="{B1B685A9-E938-4B19-A954-421445BEDA94}" dt="2023-09-07T00:40:53.097" v="975" actId="1076"/>
          <ac:spMkLst>
            <pc:docMk/>
            <pc:sldMk cId="102569505" sldId="396"/>
            <ac:spMk id="6" creationId="{EC6E9B20-F6C5-8835-6FB7-3F417DA9515D}"/>
          </ac:spMkLst>
        </pc:spChg>
        <pc:spChg chg="add mod">
          <ac:chgData name="Hasegawa Kodai" userId="56c302d6-31a1-4e47-80b0-58198ac5fca1" providerId="ADAL" clId="{B1B685A9-E938-4B19-A954-421445BEDA94}" dt="2023-09-07T00:37:02.214" v="723"/>
          <ac:spMkLst>
            <pc:docMk/>
            <pc:sldMk cId="102569505" sldId="396"/>
            <ac:spMk id="7" creationId="{17B7E546-12C8-0489-33A6-4EAB17B3630D}"/>
          </ac:spMkLst>
        </pc:spChg>
        <pc:spChg chg="mod">
          <ac:chgData name="Hasegawa Kodai" userId="56c302d6-31a1-4e47-80b0-58198ac5fca1" providerId="ADAL" clId="{B1B685A9-E938-4B19-A954-421445BEDA94}" dt="2023-09-07T00:35:14.865" v="583" actId="1076"/>
          <ac:spMkLst>
            <pc:docMk/>
            <pc:sldMk cId="102569505" sldId="396"/>
            <ac:spMk id="8" creationId="{329DCCFD-1A76-BF35-E89E-40AC34FCF8C8}"/>
          </ac:spMkLst>
        </pc:spChg>
        <pc:spChg chg="add mod">
          <ac:chgData name="Hasegawa Kodai" userId="56c302d6-31a1-4e47-80b0-58198ac5fca1" providerId="ADAL" clId="{B1B685A9-E938-4B19-A954-421445BEDA94}" dt="2023-09-07T00:40:53.097" v="975" actId="1076"/>
          <ac:spMkLst>
            <pc:docMk/>
            <pc:sldMk cId="102569505" sldId="396"/>
            <ac:spMk id="9" creationId="{8F3DA961-5B12-33B9-25D5-786C75A551A9}"/>
          </ac:spMkLst>
        </pc:spChg>
        <pc:spChg chg="add mod">
          <ac:chgData name="Hasegawa Kodai" userId="56c302d6-31a1-4e47-80b0-58198ac5fca1" providerId="ADAL" clId="{B1B685A9-E938-4B19-A954-421445BEDA94}" dt="2023-09-07T00:40:47.034" v="974"/>
          <ac:spMkLst>
            <pc:docMk/>
            <pc:sldMk cId="102569505" sldId="396"/>
            <ac:spMk id="10" creationId="{29C692FB-CF1C-9E89-A14C-4191BE8FC6C6}"/>
          </ac:spMkLst>
        </pc:spChg>
        <pc:picChg chg="add del mod">
          <ac:chgData name="Hasegawa Kodai" userId="56c302d6-31a1-4e47-80b0-58198ac5fca1" providerId="ADAL" clId="{B1B685A9-E938-4B19-A954-421445BEDA94}" dt="2023-09-07T00:37:07.130" v="724" actId="478"/>
          <ac:picMkLst>
            <pc:docMk/>
            <pc:sldMk cId="102569505" sldId="396"/>
            <ac:picMk id="11" creationId="{BD21735A-D4C6-C4C9-A99E-FE07E3A4DE5A}"/>
          </ac:picMkLst>
        </pc:picChg>
        <pc:picChg chg="add mod">
          <ac:chgData name="Hasegawa Kodai" userId="56c302d6-31a1-4e47-80b0-58198ac5fca1" providerId="ADAL" clId="{B1B685A9-E938-4B19-A954-421445BEDA94}" dt="2023-09-07T00:40:13.210" v="933" actId="1076"/>
          <ac:picMkLst>
            <pc:docMk/>
            <pc:sldMk cId="102569505" sldId="396"/>
            <ac:picMk id="13" creationId="{D3A0C4A9-13DF-EEAA-47B0-B4BACF6760E8}"/>
          </ac:picMkLst>
        </pc:picChg>
        <pc:picChg chg="del mod">
          <ac:chgData name="Hasegawa Kodai" userId="56c302d6-31a1-4e47-80b0-58198ac5fca1" providerId="ADAL" clId="{B1B685A9-E938-4B19-A954-421445BEDA94}" dt="2023-09-07T00:34:47.143" v="578" actId="478"/>
          <ac:picMkLst>
            <pc:docMk/>
            <pc:sldMk cId="102569505" sldId="396"/>
            <ac:picMk id="2054" creationId="{D5AA8758-6D92-0825-E6E8-4885FB3AD17F}"/>
          </ac:picMkLst>
        </pc:picChg>
        <pc:picChg chg="mod">
          <ac:chgData name="Hasegawa Kodai" userId="56c302d6-31a1-4e47-80b0-58198ac5fca1" providerId="ADAL" clId="{B1B685A9-E938-4B19-A954-421445BEDA94}" dt="2023-09-07T00:40:23.312" v="936" actId="14100"/>
          <ac:picMkLst>
            <pc:docMk/>
            <pc:sldMk cId="102569505" sldId="396"/>
            <ac:picMk id="2056" creationId="{71444F3B-ED23-6FCB-11C5-C48791F9FC69}"/>
          </ac:picMkLst>
        </pc:picChg>
      </pc:sldChg>
      <pc:sldChg chg="modSp add mod">
        <pc:chgData name="Hasegawa Kodai" userId="56c302d6-31a1-4e47-80b0-58198ac5fca1" providerId="ADAL" clId="{B1B685A9-E938-4B19-A954-421445BEDA94}" dt="2023-09-06T09:49:06.017" v="221" actId="27636"/>
        <pc:sldMkLst>
          <pc:docMk/>
          <pc:sldMk cId="405476485" sldId="397"/>
        </pc:sldMkLst>
        <pc:spChg chg="mod">
          <ac:chgData name="Hasegawa Kodai" userId="56c302d6-31a1-4e47-80b0-58198ac5fca1" providerId="ADAL" clId="{B1B685A9-E938-4B19-A954-421445BEDA94}" dt="2023-09-06T09:49:06.017" v="221" actId="27636"/>
          <ac:spMkLst>
            <pc:docMk/>
            <pc:sldMk cId="405476485" sldId="397"/>
            <ac:spMk id="2" creationId="{2ABE1497-970E-4042-9265-16DD154B377C}"/>
          </ac:spMkLst>
        </pc:spChg>
      </pc:sldChg>
      <pc:sldChg chg="modSp add mod">
        <pc:chgData name="Hasegawa Kodai" userId="56c302d6-31a1-4e47-80b0-58198ac5fca1" providerId="ADAL" clId="{B1B685A9-E938-4B19-A954-421445BEDA94}" dt="2023-09-06T09:49:06.017" v="222" actId="27636"/>
        <pc:sldMkLst>
          <pc:docMk/>
          <pc:sldMk cId="3672672247" sldId="398"/>
        </pc:sldMkLst>
        <pc:spChg chg="mod">
          <ac:chgData name="Hasegawa Kodai" userId="56c302d6-31a1-4e47-80b0-58198ac5fca1" providerId="ADAL" clId="{B1B685A9-E938-4B19-A954-421445BEDA94}" dt="2023-09-06T09:49:06.017" v="222" actId="27636"/>
          <ac:spMkLst>
            <pc:docMk/>
            <pc:sldMk cId="3672672247" sldId="398"/>
            <ac:spMk id="2" creationId="{2ABE1497-970E-4042-9265-16DD154B377C}"/>
          </ac:spMkLst>
        </pc:spChg>
      </pc:sldChg>
      <pc:sldChg chg="modSp add mod">
        <pc:chgData name="Hasegawa Kodai" userId="56c302d6-31a1-4e47-80b0-58198ac5fca1" providerId="ADAL" clId="{B1B685A9-E938-4B19-A954-421445BEDA94}" dt="2023-09-06T09:49:06.028" v="223" actId="27636"/>
        <pc:sldMkLst>
          <pc:docMk/>
          <pc:sldMk cId="4066387411" sldId="399"/>
        </pc:sldMkLst>
        <pc:spChg chg="mod">
          <ac:chgData name="Hasegawa Kodai" userId="56c302d6-31a1-4e47-80b0-58198ac5fca1" providerId="ADAL" clId="{B1B685A9-E938-4B19-A954-421445BEDA94}" dt="2023-09-06T09:49:06.028" v="223" actId="27636"/>
          <ac:spMkLst>
            <pc:docMk/>
            <pc:sldMk cId="4066387411" sldId="399"/>
            <ac:spMk id="2" creationId="{2ABE1497-970E-4042-9265-16DD154B377C}"/>
          </ac:spMkLst>
        </pc:spChg>
      </pc:sldChg>
      <pc:sldChg chg="modSp add mod">
        <pc:chgData name="Hasegawa Kodai" userId="56c302d6-31a1-4e47-80b0-58198ac5fca1" providerId="ADAL" clId="{B1B685A9-E938-4B19-A954-421445BEDA94}" dt="2023-09-06T09:49:06.028" v="224" actId="27636"/>
        <pc:sldMkLst>
          <pc:docMk/>
          <pc:sldMk cId="4044543762" sldId="400"/>
        </pc:sldMkLst>
        <pc:spChg chg="mod">
          <ac:chgData name="Hasegawa Kodai" userId="56c302d6-31a1-4e47-80b0-58198ac5fca1" providerId="ADAL" clId="{B1B685A9-E938-4B19-A954-421445BEDA94}" dt="2023-09-06T09:49:06.028" v="224" actId="27636"/>
          <ac:spMkLst>
            <pc:docMk/>
            <pc:sldMk cId="4044543762" sldId="400"/>
            <ac:spMk id="2" creationId="{2ABE1497-970E-4042-9265-16DD154B377C}"/>
          </ac:spMkLst>
        </pc:spChg>
      </pc:sldChg>
      <pc:sldChg chg="modSp add mod">
        <pc:chgData name="Hasegawa Kodai" userId="56c302d6-31a1-4e47-80b0-58198ac5fca1" providerId="ADAL" clId="{B1B685A9-E938-4B19-A954-421445BEDA94}" dt="2023-09-06T09:49:06.028" v="225" actId="27636"/>
        <pc:sldMkLst>
          <pc:docMk/>
          <pc:sldMk cId="2803179106" sldId="401"/>
        </pc:sldMkLst>
        <pc:spChg chg="mod">
          <ac:chgData name="Hasegawa Kodai" userId="56c302d6-31a1-4e47-80b0-58198ac5fca1" providerId="ADAL" clId="{B1B685A9-E938-4B19-A954-421445BEDA94}" dt="2023-09-06T09:49:06.028" v="225" actId="27636"/>
          <ac:spMkLst>
            <pc:docMk/>
            <pc:sldMk cId="2803179106" sldId="401"/>
            <ac:spMk id="2" creationId="{2ABE1497-970E-4042-9265-16DD154B377C}"/>
          </ac:spMkLst>
        </pc:spChg>
      </pc:sldChg>
      <pc:sldChg chg="delSp modSp add mod ord">
        <pc:chgData name="Hasegawa Kodai" userId="56c302d6-31a1-4e47-80b0-58198ac5fca1" providerId="ADAL" clId="{B1B685A9-E938-4B19-A954-421445BEDA94}" dt="2023-09-07T00:30:24.889" v="483" actId="1076"/>
        <pc:sldMkLst>
          <pc:docMk/>
          <pc:sldMk cId="2055505848" sldId="402"/>
        </pc:sldMkLst>
        <pc:spChg chg="mod">
          <ac:chgData name="Hasegawa Kodai" userId="56c302d6-31a1-4e47-80b0-58198ac5fca1" providerId="ADAL" clId="{B1B685A9-E938-4B19-A954-421445BEDA94}" dt="2023-09-07T00:30:24.889" v="483" actId="1076"/>
          <ac:spMkLst>
            <pc:docMk/>
            <pc:sldMk cId="2055505848" sldId="402"/>
            <ac:spMk id="2" creationId="{2ABE1497-970E-4042-9265-16DD154B377C}"/>
          </ac:spMkLst>
        </pc:spChg>
        <pc:spChg chg="mod">
          <ac:chgData name="Hasegawa Kodai" userId="56c302d6-31a1-4e47-80b0-58198ac5fca1" providerId="ADAL" clId="{B1B685A9-E938-4B19-A954-421445BEDA94}" dt="2023-09-06T09:49:42.815" v="234" actId="1076"/>
          <ac:spMkLst>
            <pc:docMk/>
            <pc:sldMk cId="2055505848" sldId="402"/>
            <ac:spMk id="9" creationId="{2D049A27-62A5-AFC9-8E60-568B1ED5C4E2}"/>
          </ac:spMkLst>
        </pc:spChg>
        <pc:spChg chg="del">
          <ac:chgData name="Hasegawa Kodai" userId="56c302d6-31a1-4e47-80b0-58198ac5fca1" providerId="ADAL" clId="{B1B685A9-E938-4B19-A954-421445BEDA94}" dt="2023-09-06T09:49:39.597" v="233" actId="478"/>
          <ac:spMkLst>
            <pc:docMk/>
            <pc:sldMk cId="2055505848" sldId="402"/>
            <ac:spMk id="19" creationId="{3C98FA72-A5B9-4F61-8D23-F365AC430075}"/>
          </ac:spMkLst>
        </pc:spChg>
      </pc:sldChg>
      <pc:sldChg chg="modSp add mod">
        <pc:chgData name="Hasegawa Kodai" userId="56c302d6-31a1-4e47-80b0-58198ac5fca1" providerId="ADAL" clId="{B1B685A9-E938-4B19-A954-421445BEDA94}" dt="2023-09-06T09:49:06.028" v="227" actId="27636"/>
        <pc:sldMkLst>
          <pc:docMk/>
          <pc:sldMk cId="1855625846" sldId="403"/>
        </pc:sldMkLst>
        <pc:spChg chg="mod">
          <ac:chgData name="Hasegawa Kodai" userId="56c302d6-31a1-4e47-80b0-58198ac5fca1" providerId="ADAL" clId="{B1B685A9-E938-4B19-A954-421445BEDA94}" dt="2023-09-06T09:49:06.028" v="227" actId="27636"/>
          <ac:spMkLst>
            <pc:docMk/>
            <pc:sldMk cId="1855625846" sldId="403"/>
            <ac:spMk id="2" creationId="{5302F9F5-A17A-4AF7-8C89-7995FEA14E4E}"/>
          </ac:spMkLst>
        </pc:spChg>
      </pc:sldChg>
    </pc:docChg>
  </pc:docChgLst>
  <pc:docChgLst>
    <pc:chgData name="Hasegawa Kodai" userId="S::k.hasegawa@theatre-workshop.co.jp::56c302d6-31a1-4e47-80b0-58198ac5fca1" providerId="AD" clId="Web-{40CEE334-87FF-49CB-B4DB-B733890E2748}"/>
    <pc:docChg chg="modSld">
      <pc:chgData name="Hasegawa Kodai" userId="S::k.hasegawa@theatre-workshop.co.jp::56c302d6-31a1-4e47-80b0-58198ac5fca1" providerId="AD" clId="Web-{40CEE334-87FF-49CB-B4DB-B733890E2748}" dt="2023-09-12T07:26:39.997" v="0" actId="1076"/>
      <pc:docMkLst>
        <pc:docMk/>
      </pc:docMkLst>
      <pc:sldChg chg="modSp">
        <pc:chgData name="Hasegawa Kodai" userId="S::k.hasegawa@theatre-workshop.co.jp::56c302d6-31a1-4e47-80b0-58198ac5fca1" providerId="AD" clId="Web-{40CEE334-87FF-49CB-B4DB-B733890E2748}" dt="2023-09-12T07:26:39.997" v="0" actId="1076"/>
        <pc:sldMkLst>
          <pc:docMk/>
          <pc:sldMk cId="827815155" sldId="404"/>
        </pc:sldMkLst>
        <pc:spChg chg="mod">
          <ac:chgData name="Hasegawa Kodai" userId="S::k.hasegawa@theatre-workshop.co.jp::56c302d6-31a1-4e47-80b0-58198ac5fca1" providerId="AD" clId="Web-{40CEE334-87FF-49CB-B4DB-B733890E2748}" dt="2023-09-12T07:26:39.997" v="0" actId="1076"/>
          <ac:spMkLst>
            <pc:docMk/>
            <pc:sldMk cId="827815155" sldId="404"/>
            <ac:spMk id="10" creationId="{5CC7BA3C-A77C-CF3A-1368-33E202BD3A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3E4B14-99DE-4074-B83B-59AA901C5C4C}"/>
              </a:ext>
            </a:extLst>
          </p:cNvPr>
          <p:cNvSpPr>
            <a:spLocks noGrp="1"/>
          </p:cNvSpPr>
          <p:nvPr>
            <p:ph type="hdr" sz="quarter"/>
          </p:nvPr>
        </p:nvSpPr>
        <p:spPr>
          <a:xfrm>
            <a:off x="2" y="0"/>
            <a:ext cx="3076363" cy="513508"/>
          </a:xfrm>
          <a:prstGeom prst="rect">
            <a:avLst/>
          </a:prstGeom>
        </p:spPr>
        <p:txBody>
          <a:bodyPr vert="horz" lIns="99016" tIns="49508" rIns="99016" bIns="49508"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70D8E4B2-C39A-4FFA-8F33-65353E985E18}"/>
              </a:ext>
            </a:extLst>
          </p:cNvPr>
          <p:cNvSpPr>
            <a:spLocks noGrp="1"/>
          </p:cNvSpPr>
          <p:nvPr>
            <p:ph type="dt" sz="quarter" idx="1"/>
          </p:nvPr>
        </p:nvSpPr>
        <p:spPr>
          <a:xfrm>
            <a:off x="4021294" y="0"/>
            <a:ext cx="3076363" cy="513508"/>
          </a:xfrm>
          <a:prstGeom prst="rect">
            <a:avLst/>
          </a:prstGeom>
        </p:spPr>
        <p:txBody>
          <a:bodyPr vert="horz" lIns="99016" tIns="49508" rIns="99016" bIns="49508" rtlCol="0"/>
          <a:lstStyle>
            <a:lvl1pPr algn="r">
              <a:defRPr sz="1300"/>
            </a:lvl1pPr>
          </a:lstStyle>
          <a:p>
            <a:fld id="{AAA36938-76D9-478C-A32B-E74F5CF61799}" type="datetimeFigureOut">
              <a:rPr kumimoji="1" lang="ja-JP" altLang="en-US" smtClean="0"/>
              <a:t>2024/2/7</a:t>
            </a:fld>
            <a:endParaRPr kumimoji="1" lang="ja-JP" altLang="en-US"/>
          </a:p>
        </p:txBody>
      </p:sp>
      <p:sp>
        <p:nvSpPr>
          <p:cNvPr id="4" name="フッター プレースホルダー 3">
            <a:extLst>
              <a:ext uri="{FF2B5EF4-FFF2-40B4-BE49-F238E27FC236}">
                <a16:creationId xmlns:a16="http://schemas.microsoft.com/office/drawing/2014/main" id="{54157A28-6389-4CA7-98F9-7D90388F2D57}"/>
              </a:ext>
            </a:extLst>
          </p:cNvPr>
          <p:cNvSpPr>
            <a:spLocks noGrp="1"/>
          </p:cNvSpPr>
          <p:nvPr>
            <p:ph type="ftr" sz="quarter" idx="2"/>
          </p:nvPr>
        </p:nvSpPr>
        <p:spPr>
          <a:xfrm>
            <a:off x="2" y="9721107"/>
            <a:ext cx="3076363" cy="513507"/>
          </a:xfrm>
          <a:prstGeom prst="rect">
            <a:avLst/>
          </a:prstGeom>
        </p:spPr>
        <p:txBody>
          <a:bodyPr vert="horz" lIns="99016" tIns="49508" rIns="99016" bIns="49508"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FDD78D62-C18E-4901-B8CB-3A0910314F36}"/>
              </a:ext>
            </a:extLst>
          </p:cNvPr>
          <p:cNvSpPr>
            <a:spLocks noGrp="1"/>
          </p:cNvSpPr>
          <p:nvPr>
            <p:ph type="sldNum" sz="quarter" idx="3"/>
          </p:nvPr>
        </p:nvSpPr>
        <p:spPr>
          <a:xfrm>
            <a:off x="4021294" y="9721107"/>
            <a:ext cx="3076363" cy="513507"/>
          </a:xfrm>
          <a:prstGeom prst="rect">
            <a:avLst/>
          </a:prstGeom>
        </p:spPr>
        <p:txBody>
          <a:bodyPr vert="horz" lIns="99016" tIns="49508" rIns="99016" bIns="49508" rtlCol="0" anchor="b"/>
          <a:lstStyle>
            <a:lvl1pPr algn="r">
              <a:defRPr sz="1300"/>
            </a:lvl1pPr>
          </a:lstStyle>
          <a:p>
            <a:fld id="{48986404-7438-441B-92B9-787060B828DF}" type="slidenum">
              <a:rPr kumimoji="1" lang="ja-JP" altLang="en-US" smtClean="0"/>
              <a:t>‹#›</a:t>
            </a:fld>
            <a:endParaRPr kumimoji="1" lang="ja-JP" altLang="en-US"/>
          </a:p>
        </p:txBody>
      </p:sp>
    </p:spTree>
    <p:extLst>
      <p:ext uri="{BB962C8B-B14F-4D97-AF65-F5344CB8AC3E}">
        <p14:creationId xmlns:p14="http://schemas.microsoft.com/office/powerpoint/2010/main" val="26275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363" cy="513508"/>
          </a:xfrm>
          <a:prstGeom prst="rect">
            <a:avLst/>
          </a:prstGeom>
        </p:spPr>
        <p:txBody>
          <a:bodyPr vert="horz" lIns="99016" tIns="49508" rIns="99016" bIns="4950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16" tIns="49508" rIns="99016" bIns="49508" rtlCol="0"/>
          <a:lstStyle>
            <a:lvl1pPr algn="r">
              <a:defRPr sz="1300"/>
            </a:lvl1pPr>
          </a:lstStyle>
          <a:p>
            <a:fld id="{A15559AC-67D7-401D-868C-DEECE581620C}" type="datetimeFigureOut">
              <a:rPr kumimoji="1" lang="ja-JP" altLang="en-US" smtClean="0"/>
              <a:t>2024/2/7</a:t>
            </a:fld>
            <a:endParaRPr kumimoji="1" lang="ja-JP" altLang="en-US"/>
          </a:p>
        </p:txBody>
      </p:sp>
      <p:sp>
        <p:nvSpPr>
          <p:cNvPr id="4" name="スライド イメージ プレースホルダー 3"/>
          <p:cNvSpPr>
            <a:spLocks noGrp="1" noRot="1" noChangeAspect="1"/>
          </p:cNvSpPr>
          <p:nvPr>
            <p:ph type="sldImg" idx="2"/>
          </p:nvPr>
        </p:nvSpPr>
        <p:spPr>
          <a:xfrm>
            <a:off x="1054100" y="1279525"/>
            <a:ext cx="4991100" cy="3454400"/>
          </a:xfrm>
          <a:prstGeom prst="rect">
            <a:avLst/>
          </a:prstGeom>
          <a:noFill/>
          <a:ln w="12700">
            <a:solidFill>
              <a:prstClr val="black"/>
            </a:solidFill>
          </a:ln>
        </p:spPr>
        <p:txBody>
          <a:bodyPr vert="horz" lIns="99016" tIns="49508" rIns="99016" bIns="49508" rtlCol="0" anchor="ctr"/>
          <a:lstStyle/>
          <a:p>
            <a:endParaRPr lang="ja-JP" altLang="en-US"/>
          </a:p>
        </p:txBody>
      </p:sp>
      <p:sp>
        <p:nvSpPr>
          <p:cNvPr id="5" name="ノート プレースホルダー 4"/>
          <p:cNvSpPr>
            <a:spLocks noGrp="1"/>
          </p:cNvSpPr>
          <p:nvPr>
            <p:ph type="body" sz="quarter" idx="3"/>
          </p:nvPr>
        </p:nvSpPr>
        <p:spPr>
          <a:xfrm>
            <a:off x="709931" y="4925409"/>
            <a:ext cx="5679440" cy="4029879"/>
          </a:xfrm>
          <a:prstGeom prst="rect">
            <a:avLst/>
          </a:prstGeom>
        </p:spPr>
        <p:txBody>
          <a:bodyPr vert="horz" lIns="99016" tIns="49508" rIns="99016" bIns="495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7"/>
            <a:ext cx="3076363" cy="513507"/>
          </a:xfrm>
          <a:prstGeom prst="rect">
            <a:avLst/>
          </a:prstGeom>
        </p:spPr>
        <p:txBody>
          <a:bodyPr vert="horz" lIns="99016" tIns="49508" rIns="99016" bIns="495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16" tIns="49508" rIns="99016" bIns="49508" rtlCol="0" anchor="b"/>
          <a:lstStyle>
            <a:lvl1pPr algn="r">
              <a:defRPr sz="1300"/>
            </a:lvl1pPr>
          </a:lstStyle>
          <a:p>
            <a:fld id="{766E5EB7-500D-4A44-A757-47141767281A}" type="slidenum">
              <a:rPr kumimoji="1" lang="ja-JP" altLang="en-US" smtClean="0"/>
              <a:t>‹#›</a:t>
            </a:fld>
            <a:endParaRPr kumimoji="1" lang="ja-JP" altLang="en-US"/>
          </a:p>
        </p:txBody>
      </p:sp>
    </p:spTree>
    <p:extLst>
      <p:ext uri="{BB962C8B-B14F-4D97-AF65-F5344CB8AC3E}">
        <p14:creationId xmlns:p14="http://schemas.microsoft.com/office/powerpoint/2010/main" val="1050892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66E5EB7-500D-4A44-A757-47141767281A}" type="slidenum">
              <a:rPr kumimoji="1" lang="ja-JP" altLang="en-US" smtClean="0"/>
              <a:t>2</a:t>
            </a:fld>
            <a:endParaRPr kumimoji="1" lang="ja-JP" altLang="en-US"/>
          </a:p>
        </p:txBody>
      </p:sp>
    </p:spTree>
    <p:extLst>
      <p:ext uri="{BB962C8B-B14F-4D97-AF65-F5344CB8AC3E}">
        <p14:creationId xmlns:p14="http://schemas.microsoft.com/office/powerpoint/2010/main" val="229063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CB0B5-64EE-441B-98AB-F07E9FADFE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1008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E0B4161E-79A3-4875-AB1E-E6EF405B33BD}" type="slidenum">
              <a:rPr kumimoji="1" lang="ja-JP" altLang="en-US" smtClean="0"/>
              <a:t>26</a:t>
            </a:fld>
            <a:endParaRPr kumimoji="1" lang="ja-JP" altLang="en-US"/>
          </a:p>
        </p:txBody>
      </p:sp>
    </p:spTree>
    <p:extLst>
      <p:ext uri="{BB962C8B-B14F-4D97-AF65-F5344CB8AC3E}">
        <p14:creationId xmlns:p14="http://schemas.microsoft.com/office/powerpoint/2010/main" val="302363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6E5EB7-500D-4A44-A757-47141767281A}" type="slidenum">
              <a:rPr kumimoji="1" lang="ja-JP" altLang="en-US" smtClean="0"/>
              <a:t>27</a:t>
            </a:fld>
            <a:endParaRPr kumimoji="1" lang="ja-JP" altLang="en-US"/>
          </a:p>
        </p:txBody>
      </p:sp>
    </p:spTree>
    <p:extLst>
      <p:ext uri="{BB962C8B-B14F-4D97-AF65-F5344CB8AC3E}">
        <p14:creationId xmlns:p14="http://schemas.microsoft.com/office/powerpoint/2010/main" val="305585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新文化会館の基本的な役割の一部として、「</a:t>
            </a:r>
            <a:r>
              <a:rPr lang="ja-JP" altLang="en-US" sz="1200" b="1" dirty="0">
                <a:latin typeface="BIZ UDPゴシック" panose="020B0400000000000000" pitchFamily="50" charset="-128"/>
                <a:ea typeface="BIZ UDPゴシック" panose="020B0400000000000000" pitchFamily="50" charset="-128"/>
              </a:rPr>
              <a:t>多様なレベルの文化芸術活動・創造拠点となる</a:t>
            </a:r>
            <a:r>
              <a:rPr lang="ja-JP" altLang="en-US" sz="1200" dirty="0">
                <a:latin typeface="BIZ UDPゴシック" panose="020B0400000000000000" pitchFamily="50" charset="-128"/>
                <a:ea typeface="BIZ UDPゴシック" panose="020B0400000000000000" pitchFamily="50" charset="-128"/>
              </a:rPr>
              <a:t>」ことや、「</a:t>
            </a:r>
            <a:r>
              <a:rPr lang="ja-JP" altLang="en-US" sz="1200" b="1" dirty="0">
                <a:latin typeface="BIZ UDPゴシック" panose="020B0400000000000000" pitchFamily="50" charset="-128"/>
                <a:ea typeface="BIZ UDPゴシック" panose="020B0400000000000000" pitchFamily="50" charset="-128"/>
              </a:rPr>
              <a:t>交流を生み出す、市民の居場所となる</a:t>
            </a:r>
            <a:r>
              <a:rPr lang="ja-JP" altLang="en-US" sz="1200" dirty="0">
                <a:latin typeface="BIZ UDPゴシック" panose="020B0400000000000000" pitchFamily="50" charset="-128"/>
                <a:ea typeface="BIZ UDPゴシック" panose="020B0400000000000000" pitchFamily="50" charset="-128"/>
              </a:rPr>
              <a:t>」ことがあります。</a:t>
            </a:r>
            <a:endParaRPr lang="en-US" altLang="ja-JP" sz="12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6E5EB7-500D-4A44-A757-47141767281A}" type="slidenum">
              <a:rPr kumimoji="1" lang="ja-JP" altLang="en-US" smtClean="0"/>
              <a:t>16</a:t>
            </a:fld>
            <a:endParaRPr kumimoji="1" lang="ja-JP" altLang="en-US"/>
          </a:p>
        </p:txBody>
      </p:sp>
    </p:spTree>
    <p:extLst>
      <p:ext uri="{BB962C8B-B14F-4D97-AF65-F5344CB8AC3E}">
        <p14:creationId xmlns:p14="http://schemas.microsoft.com/office/powerpoint/2010/main" val="329438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6E5EB7-500D-4A44-A757-47141767281A}" type="slidenum">
              <a:rPr kumimoji="1" lang="ja-JP" altLang="en-US" smtClean="0"/>
              <a:t>17</a:t>
            </a:fld>
            <a:endParaRPr kumimoji="1" lang="ja-JP" altLang="en-US"/>
          </a:p>
        </p:txBody>
      </p:sp>
    </p:spTree>
    <p:extLst>
      <p:ext uri="{BB962C8B-B14F-4D97-AF65-F5344CB8AC3E}">
        <p14:creationId xmlns:p14="http://schemas.microsoft.com/office/powerpoint/2010/main" val="386866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B4161E-79A3-4875-AB1E-E6EF405B33BD}" type="slidenum">
              <a:rPr kumimoji="1" lang="ja-JP" altLang="en-US" smtClean="0"/>
              <a:t>19</a:t>
            </a:fld>
            <a:endParaRPr kumimoji="1" lang="ja-JP" altLang="en-US"/>
          </a:p>
        </p:txBody>
      </p:sp>
    </p:spTree>
    <p:extLst>
      <p:ext uri="{BB962C8B-B14F-4D97-AF65-F5344CB8AC3E}">
        <p14:creationId xmlns:p14="http://schemas.microsoft.com/office/powerpoint/2010/main" val="189063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B4161E-79A3-4875-AB1E-E6EF405B33BD}" type="slidenum">
              <a:rPr kumimoji="1" lang="ja-JP" altLang="en-US" smtClean="0"/>
              <a:t>20</a:t>
            </a:fld>
            <a:endParaRPr kumimoji="1" lang="ja-JP" altLang="en-US"/>
          </a:p>
        </p:txBody>
      </p:sp>
    </p:spTree>
    <p:extLst>
      <p:ext uri="{BB962C8B-B14F-4D97-AF65-F5344CB8AC3E}">
        <p14:creationId xmlns:p14="http://schemas.microsoft.com/office/powerpoint/2010/main" val="38458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B4161E-79A3-4875-AB1E-E6EF405B33BD}" type="slidenum">
              <a:rPr kumimoji="1" lang="ja-JP" altLang="en-US" smtClean="0"/>
              <a:t>21</a:t>
            </a:fld>
            <a:endParaRPr kumimoji="1" lang="ja-JP" altLang="en-US"/>
          </a:p>
        </p:txBody>
      </p:sp>
    </p:spTree>
    <p:extLst>
      <p:ext uri="{BB962C8B-B14F-4D97-AF65-F5344CB8AC3E}">
        <p14:creationId xmlns:p14="http://schemas.microsoft.com/office/powerpoint/2010/main" val="331477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B4161E-79A3-4875-AB1E-E6EF405B33BD}" type="slidenum">
              <a:rPr kumimoji="1" lang="ja-JP" altLang="en-US" smtClean="0"/>
              <a:t>22</a:t>
            </a:fld>
            <a:endParaRPr kumimoji="1" lang="ja-JP" altLang="en-US"/>
          </a:p>
        </p:txBody>
      </p:sp>
    </p:spTree>
    <p:extLst>
      <p:ext uri="{BB962C8B-B14F-4D97-AF65-F5344CB8AC3E}">
        <p14:creationId xmlns:p14="http://schemas.microsoft.com/office/powerpoint/2010/main" val="53397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B4161E-79A3-4875-AB1E-E6EF405B33BD}" type="slidenum">
              <a:rPr kumimoji="1" lang="ja-JP" altLang="en-US" smtClean="0"/>
              <a:t>23</a:t>
            </a:fld>
            <a:endParaRPr kumimoji="1" lang="ja-JP" altLang="en-US"/>
          </a:p>
        </p:txBody>
      </p:sp>
    </p:spTree>
    <p:extLst>
      <p:ext uri="{BB962C8B-B14F-4D97-AF65-F5344CB8AC3E}">
        <p14:creationId xmlns:p14="http://schemas.microsoft.com/office/powerpoint/2010/main" val="39092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B4161E-79A3-4875-AB1E-E6EF405B33BD}" type="slidenum">
              <a:rPr kumimoji="1" lang="ja-JP" altLang="en-US" smtClean="0"/>
              <a:t>24</a:t>
            </a:fld>
            <a:endParaRPr kumimoji="1" lang="ja-JP" altLang="en-US"/>
          </a:p>
        </p:txBody>
      </p:sp>
    </p:spTree>
    <p:extLst>
      <p:ext uri="{BB962C8B-B14F-4D97-AF65-F5344CB8AC3E}">
        <p14:creationId xmlns:p14="http://schemas.microsoft.com/office/powerpoint/2010/main" val="307553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F07398F-6FD8-4B30-8CD3-6A7C567E15D9}" type="datetime1">
              <a:rPr kumimoji="1" lang="ja-JP" altLang="en-US" smtClean="0"/>
              <a:t>2024/2/7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6F18AA-5171-4E8C-A999-210D8B416F87}"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3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8E4F42A-3134-46AA-80F0-658CB5761E5E}" type="datetime1">
              <a:rPr kumimoji="1" lang="ja-JP" altLang="en-US" smtClean="0"/>
              <a:t>2024/2/7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6F18AA-5171-4E8C-A999-210D8B416F87}" type="slidenum">
              <a:rPr kumimoji="1" lang="ja-JP" altLang="en-US" smtClean="0"/>
              <a:t>‹#›</a:t>
            </a:fld>
            <a:endParaRPr kumimoji="1" lang="ja-JP" altLang="en-US"/>
          </a:p>
        </p:txBody>
      </p:sp>
    </p:spTree>
    <p:extLst>
      <p:ext uri="{BB962C8B-B14F-4D97-AF65-F5344CB8AC3E}">
        <p14:creationId xmlns:p14="http://schemas.microsoft.com/office/powerpoint/2010/main" val="336666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AB642E-EDFC-435D-8F22-8C8C312A97F5}" type="datetime1">
              <a:rPr kumimoji="1" lang="ja-JP" altLang="en-US" smtClean="0"/>
              <a:t>2024/2/7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6F18AA-5171-4E8C-A999-210D8B416F87}" type="slidenum">
              <a:rPr kumimoji="1" lang="ja-JP" altLang="en-US" smtClean="0"/>
              <a:t>‹#›</a:t>
            </a:fld>
            <a:endParaRPr kumimoji="1" lang="ja-JP" altLang="en-US"/>
          </a:p>
        </p:txBody>
      </p:sp>
    </p:spTree>
    <p:extLst>
      <p:ext uri="{BB962C8B-B14F-4D97-AF65-F5344CB8AC3E}">
        <p14:creationId xmlns:p14="http://schemas.microsoft.com/office/powerpoint/2010/main" val="49931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124C7B3-EEC0-6F56-F3F8-8EAEAD1402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906000" cy="71247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2266CD5-8042-4BF6-ACA7-F77B5BFC88C2}" type="datetime1">
              <a:rPr kumimoji="1" lang="ja-JP" altLang="en-US" smtClean="0"/>
              <a:t>2024/2/7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C6F18AA-5171-4E8C-A999-210D8B416F87}" type="slidenum">
              <a:rPr kumimoji="1" lang="ja-JP" altLang="en-US" smtClean="0"/>
              <a:pPr/>
              <a:t>‹#›</a:t>
            </a:fld>
            <a:endParaRPr kumimoji="1" lang="ja-JP" altLang="en-US"/>
          </a:p>
        </p:txBody>
      </p:sp>
    </p:spTree>
    <p:extLst>
      <p:ext uri="{BB962C8B-B14F-4D97-AF65-F5344CB8AC3E}">
        <p14:creationId xmlns:p14="http://schemas.microsoft.com/office/powerpoint/2010/main" val="134482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5F36111-4BB6-2FCD-FA63-88F48579AF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906928" y="148780"/>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5DC8D0-67A4-4142-B820-F1F1243F8A11}" type="datetime1">
              <a:rPr kumimoji="1" lang="ja-JP" altLang="en-US" smtClean="0"/>
              <a:t>2024/2/7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C6F18AA-5171-4E8C-A999-210D8B416F87}" type="slidenum">
              <a:rPr kumimoji="1" lang="ja-JP" altLang="en-US" smtClean="0"/>
              <a:pPr/>
              <a:t>‹#›</a:t>
            </a:fld>
            <a:endParaRPr kumimoji="1" lang="ja-JP" altLang="en-US" dirty="0"/>
          </a:p>
        </p:txBody>
      </p:sp>
      <p:cxnSp>
        <p:nvCxnSpPr>
          <p:cNvPr id="9" name="Straight Connector 8"/>
          <p:cNvCxnSpPr/>
          <p:nvPr/>
        </p:nvCxnSpPr>
        <p:spPr>
          <a:xfrm>
            <a:off x="981223" y="371494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03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91540" y="1845736"/>
            <a:ext cx="401193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C4F4221D-5241-4DA5-B849-D84D1454DC7B}" type="datetime1">
              <a:rPr kumimoji="1" lang="ja-JP" altLang="en-US" smtClean="0"/>
              <a:t>2024/2/7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6F18AA-5171-4E8C-A999-210D8B416F87}" type="slidenum">
              <a:rPr kumimoji="1" lang="ja-JP" altLang="en-US" smtClean="0"/>
              <a:t>‹#›</a:t>
            </a:fld>
            <a:endParaRPr kumimoji="1" lang="ja-JP" altLang="en-US"/>
          </a:p>
        </p:txBody>
      </p:sp>
    </p:spTree>
    <p:extLst>
      <p:ext uri="{BB962C8B-B14F-4D97-AF65-F5344CB8AC3E}">
        <p14:creationId xmlns:p14="http://schemas.microsoft.com/office/powerpoint/2010/main" val="416222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5"/>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ABAD74A-4E88-41E8-9E2B-EAF9C3A2D449}" type="datetime1">
              <a:rPr kumimoji="1" lang="ja-JP" altLang="en-US" smtClean="0"/>
              <a:t>2024/2/7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C6F18AA-5171-4E8C-A999-210D8B416F87}" type="slidenum">
              <a:rPr kumimoji="1" lang="ja-JP" altLang="en-US" smtClean="0"/>
              <a:t>‹#›</a:t>
            </a:fld>
            <a:endParaRPr kumimoji="1" lang="ja-JP" altLang="en-US"/>
          </a:p>
        </p:txBody>
      </p:sp>
    </p:spTree>
    <p:extLst>
      <p:ext uri="{BB962C8B-B14F-4D97-AF65-F5344CB8AC3E}">
        <p14:creationId xmlns:p14="http://schemas.microsoft.com/office/powerpoint/2010/main" val="205678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EC44DEB-0EF4-12BD-97D8-BB253633AB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906000" cy="71247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310B8F4-2450-48B7-90EB-F65E2360CD6B}" type="datetime1">
              <a:rPr kumimoji="1" lang="ja-JP" altLang="en-US" smtClean="0"/>
              <a:t>2024/2/7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lvl1pPr>
              <a:defRPr>
                <a:solidFill>
                  <a:sysClr val="windowText" lastClr="000000"/>
                </a:solidFill>
              </a:defRPr>
            </a:lvl1pPr>
          </a:lstStyle>
          <a:p>
            <a:fld id="{5C6F18AA-5171-4E8C-A999-210D8B416F87}" type="slidenum">
              <a:rPr kumimoji="1" lang="ja-JP" altLang="en-US" smtClean="0"/>
              <a:pPr/>
              <a:t>‹#›</a:t>
            </a:fld>
            <a:endParaRPr kumimoji="1" lang="ja-JP" altLang="en-US"/>
          </a:p>
        </p:txBody>
      </p:sp>
    </p:spTree>
    <p:extLst>
      <p:ext uri="{BB962C8B-B14F-4D97-AF65-F5344CB8AC3E}">
        <p14:creationId xmlns:p14="http://schemas.microsoft.com/office/powerpoint/2010/main" val="76996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2F9384E-BF38-4D79-A291-E0571DEC7107}" type="datetime1">
              <a:rPr kumimoji="1" lang="ja-JP" altLang="en-US" smtClean="0"/>
              <a:t>2024/2/7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5C6F18AA-5171-4E8C-A999-210D8B416F87}" type="slidenum">
              <a:rPr kumimoji="1" lang="ja-JP" altLang="en-US" smtClean="0"/>
              <a:t>‹#›</a:t>
            </a:fld>
            <a:endParaRPr kumimoji="1" lang="ja-JP" altLang="en-US"/>
          </a:p>
        </p:txBody>
      </p:sp>
    </p:spTree>
    <p:extLst>
      <p:ext uri="{BB962C8B-B14F-4D97-AF65-F5344CB8AC3E}">
        <p14:creationId xmlns:p14="http://schemas.microsoft.com/office/powerpoint/2010/main" val="338536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CA8CB48C-C0D2-41B6-87F6-00512E918128}" type="datetime1">
              <a:rPr kumimoji="1" lang="ja-JP" altLang="en-US" smtClean="0"/>
              <a:t>2024/2/7</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6F18AA-5171-4E8C-A999-210D8B416F87}" type="slidenum">
              <a:rPr kumimoji="1" lang="ja-JP" altLang="en-US" smtClean="0"/>
              <a:t>‹#›</a:t>
            </a:fld>
            <a:endParaRPr kumimoji="1" lang="ja-JP" altLang="en-US"/>
          </a:p>
        </p:txBody>
      </p:sp>
    </p:spTree>
    <p:extLst>
      <p:ext uri="{BB962C8B-B14F-4D97-AF65-F5344CB8AC3E}">
        <p14:creationId xmlns:p14="http://schemas.microsoft.com/office/powerpoint/2010/main" val="25144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F7268C-DA12-464F-B860-B0E1A2C34E97}" type="datetime1">
              <a:rPr kumimoji="1" lang="ja-JP" altLang="en-US" smtClean="0"/>
              <a:t>2024/2/7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6F18AA-5171-4E8C-A999-210D8B416F87}" type="slidenum">
              <a:rPr kumimoji="1" lang="ja-JP" altLang="en-US" smtClean="0"/>
              <a:t>‹#›</a:t>
            </a:fld>
            <a:endParaRPr kumimoji="1" lang="ja-JP" altLang="en-US"/>
          </a:p>
        </p:txBody>
      </p:sp>
    </p:spTree>
    <p:extLst>
      <p:ext uri="{BB962C8B-B14F-4D97-AF65-F5344CB8AC3E}">
        <p14:creationId xmlns:p14="http://schemas.microsoft.com/office/powerpoint/2010/main" val="46776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7191192C-F14E-4973-8B99-417BDD797250}" type="datetime1">
              <a:rPr kumimoji="1" lang="ja-JP" altLang="en-US" smtClean="0"/>
              <a:t>2024/2/7</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5C6F18AA-5171-4E8C-A999-210D8B416F87}" type="slidenum">
              <a:rPr kumimoji="1" lang="ja-JP" altLang="en-US" smtClean="0"/>
              <a:t>‹#›</a:t>
            </a:fld>
            <a:endParaRPr kumimoji="1" lang="ja-JP" altLang="en-US"/>
          </a:p>
        </p:txBody>
      </p:sp>
    </p:spTree>
    <p:extLst>
      <p:ext uri="{BB962C8B-B14F-4D97-AF65-F5344CB8AC3E}">
        <p14:creationId xmlns:p14="http://schemas.microsoft.com/office/powerpoint/2010/main" val="90526564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emf"/><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B963D-5E4E-4DA5-B440-B689499EE73C}"/>
              </a:ext>
            </a:extLst>
          </p:cNvPr>
          <p:cNvSpPr>
            <a:spLocks noGrp="1"/>
          </p:cNvSpPr>
          <p:nvPr>
            <p:ph type="title"/>
          </p:nvPr>
        </p:nvSpPr>
        <p:spPr>
          <a:xfrm>
            <a:off x="385011" y="739673"/>
            <a:ext cx="9249925" cy="1450757"/>
          </a:xfrm>
        </p:spPr>
        <p:txBody>
          <a:bodyPr/>
          <a:lstStyle/>
          <a:p>
            <a:r>
              <a:rPr kumimoji="1" lang="ja-JP" altLang="en-US" dirty="0"/>
              <a:t>ワークショップのはじまる前に</a:t>
            </a:r>
            <a:r>
              <a:rPr kumimoji="1"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613C70FB-ABFD-4E91-BCF8-3F90DE1CF56F}"/>
              </a:ext>
            </a:extLst>
          </p:cNvPr>
          <p:cNvSpPr>
            <a:spLocks noGrp="1"/>
          </p:cNvSpPr>
          <p:nvPr>
            <p:ph type="sldNum" sz="quarter" idx="12"/>
          </p:nvPr>
        </p:nvSpPr>
        <p:spPr/>
        <p:txBody>
          <a:bodyPr/>
          <a:lstStyle/>
          <a:p>
            <a:fld id="{5C6F18AA-5171-4E8C-A999-210D8B416F87}" type="slidenum">
              <a:rPr kumimoji="1" lang="ja-JP" altLang="en-US" smtClean="0"/>
              <a:t>1</a:t>
            </a:fld>
            <a:endParaRPr kumimoji="1" lang="ja-JP" altLang="en-US"/>
          </a:p>
        </p:txBody>
      </p:sp>
      <p:sp>
        <p:nvSpPr>
          <p:cNvPr id="4" name="テキスト ボックス 3">
            <a:extLst>
              <a:ext uri="{FF2B5EF4-FFF2-40B4-BE49-F238E27FC236}">
                <a16:creationId xmlns:a16="http://schemas.microsoft.com/office/drawing/2014/main" id="{7E5715CB-1F36-C531-CC39-4069882093CF}"/>
              </a:ext>
            </a:extLst>
          </p:cNvPr>
          <p:cNvSpPr txBox="1"/>
          <p:nvPr/>
        </p:nvSpPr>
        <p:spPr>
          <a:xfrm>
            <a:off x="271063" y="2673219"/>
            <a:ext cx="9033358" cy="2243691"/>
          </a:xfrm>
          <a:prstGeom prst="rect">
            <a:avLst/>
          </a:prstGeom>
          <a:noFill/>
        </p:spPr>
        <p:txBody>
          <a:bodyPr wrap="square" rtlCol="0">
            <a:spAutoFit/>
          </a:bodyPr>
          <a:lstStyle/>
          <a:p>
            <a:pPr marL="285750" indent="-285750">
              <a:lnSpc>
                <a:spcPct val="150000"/>
              </a:lnSpc>
              <a:buClr>
                <a:schemeClr val="accent5"/>
              </a:buClr>
              <a:buFont typeface="Wingdings" panose="05000000000000000000" pitchFamily="2" charset="2"/>
              <a:buChar char="l"/>
            </a:pPr>
            <a:r>
              <a:rPr kumimoji="1" lang="ja-JP" altLang="en-US" sz="2400" dirty="0">
                <a:solidFill>
                  <a:schemeClr val="tx1">
                    <a:lumMod val="75000"/>
                    <a:lumOff val="25000"/>
                  </a:schemeClr>
                </a:solidFill>
                <a:ea typeface="BIZ UDPゴシック" panose="020B0400000000000000" pitchFamily="50" charset="-128"/>
              </a:rPr>
              <a:t>本日の</a:t>
            </a:r>
            <a:r>
              <a:rPr kumimoji="1" lang="en-US" altLang="ja-JP" sz="2400" dirty="0">
                <a:solidFill>
                  <a:schemeClr val="tx1">
                    <a:lumMod val="75000"/>
                    <a:lumOff val="25000"/>
                  </a:schemeClr>
                </a:solidFill>
                <a:ea typeface="BIZ UDPゴシック" panose="020B0400000000000000" pitchFamily="50" charset="-128"/>
              </a:rPr>
              <a:t>WS</a:t>
            </a:r>
            <a:r>
              <a:rPr kumimoji="1" lang="ja-JP" altLang="en-US" sz="2400" dirty="0">
                <a:solidFill>
                  <a:schemeClr val="tx1">
                    <a:lumMod val="75000"/>
                    <a:lumOff val="25000"/>
                  </a:schemeClr>
                </a:solidFill>
                <a:ea typeface="BIZ UDPゴシック" panose="020B0400000000000000" pitchFamily="50" charset="-128"/>
              </a:rPr>
              <a:t>の様子は写真撮影させて頂き、後日作成するニュースレターに掲載いたします。</a:t>
            </a:r>
            <a:endParaRPr kumimoji="1" lang="en-US" altLang="ja-JP" sz="2400" dirty="0">
              <a:solidFill>
                <a:schemeClr val="tx1">
                  <a:lumMod val="75000"/>
                  <a:lumOff val="25000"/>
                </a:schemeClr>
              </a:solidFill>
              <a:ea typeface="BIZ UDPゴシック" panose="020B0400000000000000" pitchFamily="50" charset="-128"/>
            </a:endParaRPr>
          </a:p>
          <a:p>
            <a:pPr marL="285750" indent="-285750">
              <a:lnSpc>
                <a:spcPct val="150000"/>
              </a:lnSpc>
              <a:buClr>
                <a:schemeClr val="accent5"/>
              </a:buClr>
              <a:buFont typeface="Wingdings" panose="05000000000000000000" pitchFamily="2" charset="2"/>
              <a:buChar char="l"/>
            </a:pPr>
            <a:r>
              <a:rPr kumimoji="1" lang="ja-JP" altLang="en-US" sz="2400" dirty="0">
                <a:solidFill>
                  <a:schemeClr val="tx1">
                    <a:lumMod val="75000"/>
                    <a:lumOff val="25000"/>
                  </a:schemeClr>
                </a:solidFill>
                <a:ea typeface="BIZ UDPゴシック" panose="020B0400000000000000" pitchFamily="50" charset="-128"/>
              </a:rPr>
              <a:t>ニュースレターは市の</a:t>
            </a:r>
            <a:r>
              <a:rPr kumimoji="1" lang="en-US" altLang="ja-JP" sz="2400" dirty="0">
                <a:solidFill>
                  <a:schemeClr val="tx1">
                    <a:lumMod val="75000"/>
                    <a:lumOff val="25000"/>
                  </a:schemeClr>
                </a:solidFill>
                <a:ea typeface="BIZ UDPゴシック" panose="020B0400000000000000" pitchFamily="50" charset="-128"/>
              </a:rPr>
              <a:t>HP</a:t>
            </a:r>
            <a:r>
              <a:rPr kumimoji="1" lang="ja-JP" altLang="en-US" sz="2400" dirty="0">
                <a:solidFill>
                  <a:schemeClr val="tx1">
                    <a:lumMod val="75000"/>
                    <a:lumOff val="25000"/>
                  </a:schemeClr>
                </a:solidFill>
                <a:ea typeface="BIZ UDPゴシック" panose="020B0400000000000000" pitchFamily="50" charset="-128"/>
              </a:rPr>
              <a:t>等にて一般公開される予定ですので、</a:t>
            </a:r>
            <a:endParaRPr kumimoji="1" lang="en-US" altLang="ja-JP" sz="2400" dirty="0">
              <a:solidFill>
                <a:schemeClr val="tx1">
                  <a:lumMod val="75000"/>
                  <a:lumOff val="25000"/>
                </a:schemeClr>
              </a:solidFill>
              <a:ea typeface="BIZ UDPゴシック" panose="020B0400000000000000" pitchFamily="50" charset="-128"/>
            </a:endParaRPr>
          </a:p>
          <a:p>
            <a:pPr>
              <a:lnSpc>
                <a:spcPct val="150000"/>
              </a:lnSpc>
              <a:buClr>
                <a:schemeClr val="accent5"/>
              </a:buClr>
            </a:pPr>
            <a:r>
              <a:rPr kumimoji="1" lang="ja-JP" altLang="en-US" sz="2400" dirty="0">
                <a:solidFill>
                  <a:schemeClr val="tx1">
                    <a:lumMod val="75000"/>
                    <a:lumOff val="25000"/>
                  </a:schemeClr>
                </a:solidFill>
                <a:ea typeface="BIZ UDPゴシック" panose="020B0400000000000000" pitchFamily="50" charset="-128"/>
              </a:rPr>
              <a:t>　 ご理解とご協力をお願いいたします。</a:t>
            </a:r>
            <a:endParaRPr kumimoji="1" lang="en-US" altLang="ja-JP" sz="2400" dirty="0">
              <a:solidFill>
                <a:schemeClr val="tx1">
                  <a:lumMod val="75000"/>
                  <a:lumOff val="25000"/>
                </a:schemeClr>
              </a:solidFill>
              <a:ea typeface="BIZ UDPゴシック" panose="020B0400000000000000" pitchFamily="50" charset="-128"/>
            </a:endParaRPr>
          </a:p>
        </p:txBody>
      </p:sp>
    </p:spTree>
    <p:extLst>
      <p:ext uri="{BB962C8B-B14F-4D97-AF65-F5344CB8AC3E}">
        <p14:creationId xmlns:p14="http://schemas.microsoft.com/office/powerpoint/2010/main" val="427522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1497-970E-4042-9265-16DD154B377C}"/>
              </a:ext>
            </a:extLst>
          </p:cNvPr>
          <p:cNvSpPr>
            <a:spLocks noGrp="1"/>
          </p:cNvSpPr>
          <p:nvPr>
            <p:ph type="title"/>
          </p:nvPr>
        </p:nvSpPr>
        <p:spPr>
          <a:xfrm>
            <a:off x="818146" y="286605"/>
            <a:ext cx="8429157" cy="702301"/>
          </a:xfrm>
        </p:spPr>
        <p:txBody>
          <a:bodyPr>
            <a:normAutofit fontScale="90000"/>
          </a:bodyPr>
          <a:lstStyle/>
          <a:p>
            <a:r>
              <a:rPr kumimoji="1" lang="ja-JP" altLang="en-US"/>
              <a:t>基本理念と役割</a:t>
            </a:r>
          </a:p>
        </p:txBody>
      </p:sp>
      <p:sp>
        <p:nvSpPr>
          <p:cNvPr id="5" name="スライド番号プレースホルダー 4">
            <a:extLst>
              <a:ext uri="{FF2B5EF4-FFF2-40B4-BE49-F238E27FC236}">
                <a16:creationId xmlns:a16="http://schemas.microsoft.com/office/drawing/2014/main" id="{1BD9DD63-D42A-4643-A764-DF51214530D4}"/>
              </a:ext>
            </a:extLst>
          </p:cNvPr>
          <p:cNvSpPr>
            <a:spLocks noGrp="1"/>
          </p:cNvSpPr>
          <p:nvPr>
            <p:ph type="sldNum" sz="quarter" idx="12"/>
          </p:nvPr>
        </p:nvSpPr>
        <p:spPr/>
        <p:txBody>
          <a:bodyPr/>
          <a:lstStyle/>
          <a:p>
            <a:fld id="{5C6F18AA-5171-4E8C-A999-210D8B416F87}" type="slidenum">
              <a:rPr kumimoji="1" lang="ja-JP" altLang="en-US" smtClean="0"/>
              <a:t>10</a:t>
            </a:fld>
            <a:endParaRPr kumimoji="1" lang="ja-JP" altLang="en-US"/>
          </a:p>
        </p:txBody>
      </p:sp>
      <p:pic>
        <p:nvPicPr>
          <p:cNvPr id="8" name="図 7">
            <a:extLst>
              <a:ext uri="{FF2B5EF4-FFF2-40B4-BE49-F238E27FC236}">
                <a16:creationId xmlns:a16="http://schemas.microsoft.com/office/drawing/2014/main" id="{EC0D7F74-49DB-049F-E9B1-E18A66EE3EBD}"/>
              </a:ext>
            </a:extLst>
          </p:cNvPr>
          <p:cNvPicPr>
            <a:picLocks noChangeAspect="1"/>
          </p:cNvPicPr>
          <p:nvPr/>
        </p:nvPicPr>
        <p:blipFill>
          <a:blip r:embed="rId2"/>
          <a:stretch>
            <a:fillRect/>
          </a:stretch>
        </p:blipFill>
        <p:spPr>
          <a:xfrm>
            <a:off x="573966" y="887305"/>
            <a:ext cx="8758067" cy="5384185"/>
          </a:xfrm>
          <a:prstGeom prst="rect">
            <a:avLst/>
          </a:prstGeom>
        </p:spPr>
      </p:pic>
      <p:sp>
        <p:nvSpPr>
          <p:cNvPr id="6" name="正方形/長方形 5">
            <a:extLst>
              <a:ext uri="{FF2B5EF4-FFF2-40B4-BE49-F238E27FC236}">
                <a16:creationId xmlns:a16="http://schemas.microsoft.com/office/drawing/2014/main" id="{66DB5D41-81FC-21C1-A319-58E0B12EC6A3}"/>
              </a:ext>
            </a:extLst>
          </p:cNvPr>
          <p:cNvSpPr/>
          <p:nvPr/>
        </p:nvSpPr>
        <p:spPr>
          <a:xfrm>
            <a:off x="1219200" y="4243754"/>
            <a:ext cx="5169877" cy="37513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C63F093-DED9-6C6F-0888-D2DC1D1E13C7}"/>
              </a:ext>
            </a:extLst>
          </p:cNvPr>
          <p:cNvSpPr/>
          <p:nvPr/>
        </p:nvSpPr>
        <p:spPr>
          <a:xfrm>
            <a:off x="1219200" y="4958684"/>
            <a:ext cx="4255478" cy="37513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494985D-D5CB-1B14-5747-BC119731015C}"/>
              </a:ext>
            </a:extLst>
          </p:cNvPr>
          <p:cNvSpPr/>
          <p:nvPr/>
        </p:nvSpPr>
        <p:spPr>
          <a:xfrm>
            <a:off x="2989384" y="2274277"/>
            <a:ext cx="1160585" cy="37513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角を丸めた四角形 9">
            <a:extLst>
              <a:ext uri="{FF2B5EF4-FFF2-40B4-BE49-F238E27FC236}">
                <a16:creationId xmlns:a16="http://schemas.microsoft.com/office/drawing/2014/main" id="{70BFE47D-7DF8-B59E-93EB-DB4B1D27EE1F}"/>
              </a:ext>
            </a:extLst>
          </p:cNvPr>
          <p:cNvSpPr/>
          <p:nvPr/>
        </p:nvSpPr>
        <p:spPr>
          <a:xfrm>
            <a:off x="175845" y="2869675"/>
            <a:ext cx="5392617" cy="579209"/>
          </a:xfrm>
          <a:prstGeom prst="wedgeRoundRectCallout">
            <a:avLst>
              <a:gd name="adj1" fmla="val 20878"/>
              <a:gd name="adj2" fmla="val -83366"/>
              <a:gd name="adj3" fmla="val 16667"/>
            </a:avLst>
          </a:prstGeom>
          <a:solidFill>
            <a:schemeClr val="accent6">
              <a:lumMod val="20000"/>
              <a:lumOff val="80000"/>
            </a:schemeClr>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30" dirty="0">
                <a:solidFill>
                  <a:schemeClr val="accent6">
                    <a:lumMod val="75000"/>
                  </a:schemeClr>
                </a:solidFill>
              </a:rPr>
              <a:t>ただ見る、聞くだけじゃない！「交流拠点」となるには</a:t>
            </a:r>
            <a:endParaRPr kumimoji="1" lang="en-US" altLang="ja-JP" sz="1600" b="1" spc="-30" dirty="0">
              <a:solidFill>
                <a:schemeClr val="accent6">
                  <a:lumMod val="75000"/>
                </a:schemeClr>
              </a:solidFill>
            </a:endParaRPr>
          </a:p>
          <a:p>
            <a:pPr algn="ctr"/>
            <a:r>
              <a:rPr kumimoji="1" lang="ja-JP" altLang="en-US" sz="1600" b="1" spc="-30" dirty="0">
                <a:solidFill>
                  <a:schemeClr val="accent6">
                    <a:lumMod val="75000"/>
                  </a:schemeClr>
                </a:solidFill>
              </a:rPr>
              <a:t>市民の皆さんが積極的に参加する場になることが重要です！</a:t>
            </a:r>
          </a:p>
        </p:txBody>
      </p:sp>
    </p:spTree>
    <p:extLst>
      <p:ext uri="{BB962C8B-B14F-4D97-AF65-F5344CB8AC3E}">
        <p14:creationId xmlns:p14="http://schemas.microsoft.com/office/powerpoint/2010/main" val="35022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1497-970E-4042-9265-16DD154B377C}"/>
              </a:ext>
            </a:extLst>
          </p:cNvPr>
          <p:cNvSpPr>
            <a:spLocks noGrp="1"/>
          </p:cNvSpPr>
          <p:nvPr>
            <p:ph type="title"/>
          </p:nvPr>
        </p:nvSpPr>
        <p:spPr>
          <a:xfrm>
            <a:off x="142240" y="286605"/>
            <a:ext cx="9608262" cy="702301"/>
          </a:xfrm>
        </p:spPr>
        <p:txBody>
          <a:bodyPr>
            <a:normAutofit fontScale="90000"/>
          </a:bodyPr>
          <a:lstStyle/>
          <a:p>
            <a:r>
              <a:rPr lang="ja-JP" altLang="en-US"/>
              <a:t>施設計画</a:t>
            </a:r>
            <a:endParaRPr kumimoji="1" lang="ja-JP" altLang="en-US"/>
          </a:p>
        </p:txBody>
      </p:sp>
      <p:sp>
        <p:nvSpPr>
          <p:cNvPr id="5" name="スライド番号プレースホルダー 4">
            <a:extLst>
              <a:ext uri="{FF2B5EF4-FFF2-40B4-BE49-F238E27FC236}">
                <a16:creationId xmlns:a16="http://schemas.microsoft.com/office/drawing/2014/main" id="{1BD9DD63-D42A-4643-A764-DF51214530D4}"/>
              </a:ext>
            </a:extLst>
          </p:cNvPr>
          <p:cNvSpPr>
            <a:spLocks noGrp="1"/>
          </p:cNvSpPr>
          <p:nvPr>
            <p:ph type="sldNum" sz="quarter" idx="12"/>
          </p:nvPr>
        </p:nvSpPr>
        <p:spPr/>
        <p:txBody>
          <a:bodyPr/>
          <a:lstStyle/>
          <a:p>
            <a:fld id="{5C6F18AA-5171-4E8C-A999-210D8B416F87}" type="slidenum">
              <a:rPr kumimoji="1" lang="ja-JP" altLang="en-US" smtClean="0"/>
              <a:t>11</a:t>
            </a:fld>
            <a:endParaRPr kumimoji="1" lang="ja-JP" altLang="en-US"/>
          </a:p>
        </p:txBody>
      </p:sp>
      <p:sp>
        <p:nvSpPr>
          <p:cNvPr id="9" name="テキスト ボックス 8">
            <a:extLst>
              <a:ext uri="{FF2B5EF4-FFF2-40B4-BE49-F238E27FC236}">
                <a16:creationId xmlns:a16="http://schemas.microsoft.com/office/drawing/2014/main" id="{26DEA15A-0096-42C8-2268-EE1E4D193FDE}"/>
              </a:ext>
            </a:extLst>
          </p:cNvPr>
          <p:cNvSpPr txBox="1"/>
          <p:nvPr/>
        </p:nvSpPr>
        <p:spPr>
          <a:xfrm>
            <a:off x="5145333" y="1565846"/>
            <a:ext cx="4323545" cy="1569660"/>
          </a:xfrm>
          <a:prstGeom prst="rect">
            <a:avLst/>
          </a:prstGeom>
          <a:noFill/>
        </p:spPr>
        <p:txBody>
          <a:bodyPr wrap="square" rtlCol="0">
            <a:spAutoFit/>
          </a:bodyPr>
          <a:lstStyle/>
          <a:p>
            <a:pPr>
              <a:buClr>
                <a:schemeClr val="accent1">
                  <a:lumMod val="75000"/>
                </a:schemeClr>
              </a:buClr>
            </a:pPr>
            <a:r>
              <a:rPr kumimoji="1" lang="ja-JP" altLang="en-US" sz="1600" b="1" u="sng">
                <a:solidFill>
                  <a:schemeClr val="accent5"/>
                </a:solidFill>
                <a:latin typeface="BIZ UDPゴシック" panose="020B0400000000000000" pitchFamily="50" charset="-128"/>
                <a:ea typeface="BIZ UDPゴシック" panose="020B0400000000000000" pitchFamily="50" charset="-128"/>
              </a:rPr>
              <a:t>大ホール</a:t>
            </a:r>
            <a:endParaRPr kumimoji="1" lang="en-US" altLang="ja-JP" sz="1600" b="1" u="sng">
              <a:solidFill>
                <a:schemeClr val="accent5"/>
              </a:solidFill>
              <a:latin typeface="BIZ UDPゴシック" panose="020B0400000000000000" pitchFamily="50" charset="-128"/>
              <a:ea typeface="BIZ UDPゴシック" panose="020B0400000000000000" pitchFamily="50" charset="-128"/>
            </a:endParaRP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音楽をベースに様々な舞台芸術に対応</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ゆとりある客席（７</a:t>
            </a:r>
            <a:r>
              <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rPr>
              <a:t>91</a:t>
            </a: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席）</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開放的なホワイエ</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市民交流スペースと一体利用も可能</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車椅子席、トイレ等のバリアフリー対応</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038B29D-3882-0C08-D5C3-54AF7131A89E}"/>
              </a:ext>
            </a:extLst>
          </p:cNvPr>
          <p:cNvSpPr txBox="1"/>
          <p:nvPr/>
        </p:nvSpPr>
        <p:spPr>
          <a:xfrm>
            <a:off x="5145333" y="3474207"/>
            <a:ext cx="4542646" cy="1323439"/>
          </a:xfrm>
          <a:prstGeom prst="rect">
            <a:avLst/>
          </a:prstGeom>
          <a:noFill/>
        </p:spPr>
        <p:txBody>
          <a:bodyPr wrap="square" rtlCol="0">
            <a:spAutoFit/>
          </a:bodyPr>
          <a:lstStyle/>
          <a:p>
            <a:pPr>
              <a:buClr>
                <a:schemeClr val="accent1">
                  <a:lumMod val="75000"/>
                </a:schemeClr>
              </a:buClr>
            </a:pPr>
            <a:r>
              <a:rPr kumimoji="1" lang="ja-JP" altLang="en-US" sz="1600" b="1" u="sng">
                <a:solidFill>
                  <a:schemeClr val="accent5"/>
                </a:solidFill>
                <a:latin typeface="BIZ UDPゴシック" panose="020B0400000000000000" pitchFamily="50" charset="-128"/>
                <a:ea typeface="BIZ UDPゴシック" panose="020B0400000000000000" pitchFamily="50" charset="-128"/>
              </a:rPr>
              <a:t>多目的ホール</a:t>
            </a: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リハーサルや練習のほか、発表会や展示会、</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会議等の様々な用途に対応する平土間の</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ホール</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会議利用で約</a:t>
            </a:r>
            <a:r>
              <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rPr>
              <a:t>150</a:t>
            </a: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人を収容する防振遮音構造</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D7A5ED18-8B1D-4D91-C314-86A2B5D0D9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240" y="1565846"/>
            <a:ext cx="4833257" cy="2723540"/>
          </a:xfrm>
          <a:prstGeom prst="rect">
            <a:avLst/>
          </a:prstGeom>
        </p:spPr>
      </p:pic>
    </p:spTree>
    <p:extLst>
      <p:ext uri="{BB962C8B-B14F-4D97-AF65-F5344CB8AC3E}">
        <p14:creationId xmlns:p14="http://schemas.microsoft.com/office/powerpoint/2010/main" val="166028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1497-970E-4042-9265-16DD154B377C}"/>
              </a:ext>
            </a:extLst>
          </p:cNvPr>
          <p:cNvSpPr>
            <a:spLocks noGrp="1"/>
          </p:cNvSpPr>
          <p:nvPr>
            <p:ph type="title"/>
          </p:nvPr>
        </p:nvSpPr>
        <p:spPr>
          <a:xfrm>
            <a:off x="142240" y="286605"/>
            <a:ext cx="9608262" cy="702301"/>
          </a:xfrm>
        </p:spPr>
        <p:txBody>
          <a:bodyPr>
            <a:normAutofit fontScale="90000"/>
          </a:bodyPr>
          <a:lstStyle/>
          <a:p>
            <a:r>
              <a:rPr lang="ja-JP" altLang="en-US"/>
              <a:t>施設計画</a:t>
            </a:r>
            <a:endParaRPr kumimoji="1" lang="ja-JP" altLang="en-US"/>
          </a:p>
        </p:txBody>
      </p:sp>
      <p:sp>
        <p:nvSpPr>
          <p:cNvPr id="5" name="スライド番号プレースホルダー 4">
            <a:extLst>
              <a:ext uri="{FF2B5EF4-FFF2-40B4-BE49-F238E27FC236}">
                <a16:creationId xmlns:a16="http://schemas.microsoft.com/office/drawing/2014/main" id="{1BD9DD63-D42A-4643-A764-DF51214530D4}"/>
              </a:ext>
            </a:extLst>
          </p:cNvPr>
          <p:cNvSpPr>
            <a:spLocks noGrp="1"/>
          </p:cNvSpPr>
          <p:nvPr>
            <p:ph type="sldNum" sz="quarter" idx="12"/>
          </p:nvPr>
        </p:nvSpPr>
        <p:spPr/>
        <p:txBody>
          <a:bodyPr/>
          <a:lstStyle/>
          <a:p>
            <a:fld id="{5C6F18AA-5171-4E8C-A999-210D8B416F87}" type="slidenum">
              <a:rPr kumimoji="1" lang="ja-JP" altLang="en-US" smtClean="0"/>
              <a:t>12</a:t>
            </a:fld>
            <a:endParaRPr kumimoji="1" lang="ja-JP" altLang="en-US"/>
          </a:p>
        </p:txBody>
      </p:sp>
      <p:sp>
        <p:nvSpPr>
          <p:cNvPr id="3" name="テキスト ボックス 2">
            <a:extLst>
              <a:ext uri="{FF2B5EF4-FFF2-40B4-BE49-F238E27FC236}">
                <a16:creationId xmlns:a16="http://schemas.microsoft.com/office/drawing/2014/main" id="{BD10B303-6746-43F0-8CC1-64ADE70C4629}"/>
              </a:ext>
            </a:extLst>
          </p:cNvPr>
          <p:cNvSpPr txBox="1"/>
          <p:nvPr/>
        </p:nvSpPr>
        <p:spPr>
          <a:xfrm>
            <a:off x="5426957" y="1217506"/>
            <a:ext cx="4323545" cy="2554545"/>
          </a:xfrm>
          <a:prstGeom prst="rect">
            <a:avLst/>
          </a:prstGeom>
          <a:noFill/>
        </p:spPr>
        <p:txBody>
          <a:bodyPr wrap="square" lIns="91440" tIns="45720" rIns="91440" bIns="45720" rtlCol="0" anchor="t">
            <a:spAutoFit/>
          </a:bodyPr>
          <a:lstStyle/>
          <a:p>
            <a:pPr>
              <a:buClr>
                <a:schemeClr val="accent1">
                  <a:lumMod val="75000"/>
                </a:schemeClr>
              </a:buClr>
            </a:pPr>
            <a:r>
              <a:rPr kumimoji="1" lang="ja-JP" altLang="en-US" sz="1600" b="1" u="sng">
                <a:solidFill>
                  <a:schemeClr val="accent5"/>
                </a:solidFill>
                <a:latin typeface="BIZ UDPゴシック" panose="020B0400000000000000" pitchFamily="50" charset="-128"/>
                <a:ea typeface="BIZ UDPゴシック"/>
              </a:rPr>
              <a:t>創造活動部門</a:t>
            </a: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練習室兼会議室</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様々な大きさの部屋を</a:t>
            </a:r>
            <a:r>
              <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rPr>
              <a:t>5</a:t>
            </a: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室設置</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和室</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お茶の稽古や着付けなど</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ギャラリー兼創作室</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高さのある可動展示間仕切りで大きな作品</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の展示が可能　　</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75B92F6-AECC-9EA0-0195-4096314D8C12}"/>
              </a:ext>
            </a:extLst>
          </p:cNvPr>
          <p:cNvSpPr txBox="1"/>
          <p:nvPr/>
        </p:nvSpPr>
        <p:spPr>
          <a:xfrm>
            <a:off x="5426957" y="4087804"/>
            <a:ext cx="4323545" cy="2554545"/>
          </a:xfrm>
          <a:prstGeom prst="rect">
            <a:avLst/>
          </a:prstGeom>
          <a:noFill/>
        </p:spPr>
        <p:txBody>
          <a:bodyPr wrap="square" rtlCol="0">
            <a:spAutoFit/>
          </a:bodyPr>
          <a:lstStyle/>
          <a:p>
            <a:pPr>
              <a:buClr>
                <a:schemeClr val="accent1">
                  <a:lumMod val="75000"/>
                </a:schemeClr>
              </a:buClr>
            </a:pPr>
            <a:r>
              <a:rPr kumimoji="1" lang="ja-JP" altLang="en-US" sz="1600" b="1" u="sng">
                <a:solidFill>
                  <a:schemeClr val="accent5"/>
                </a:solidFill>
                <a:latin typeface="BIZ UDPゴシック" panose="020B0400000000000000" pitchFamily="50" charset="-128"/>
                <a:ea typeface="BIZ UDPゴシック" panose="020B0400000000000000" pitchFamily="50" charset="-128"/>
              </a:rPr>
              <a:t>交流部門</a:t>
            </a: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市民交流スペース</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催し物がなくても、市民が気軽に立ち寄り、</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交流や憩いの場となる。</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rPr>
              <a:t>Wi-Fi</a:t>
            </a: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やコンセントの整備も！</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buClr>
                <a:schemeClr val="accent5"/>
              </a:buClr>
              <a:buFont typeface="Wingdings" panose="05000000000000000000" pitchFamily="2" charset="2"/>
              <a:buChar char="l"/>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キッズルーム　</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催事の時は託児スペースにも！</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buClr>
                <a:schemeClr val="accent5"/>
              </a:buClr>
            </a:pPr>
            <a:r>
              <a:rPr kumimoji="1" lang="ja-JP" altLang="en-US" sz="1600">
                <a:solidFill>
                  <a:schemeClr val="tx1">
                    <a:lumMod val="75000"/>
                    <a:lumOff val="25000"/>
                  </a:schemeClr>
                </a:solidFill>
                <a:latin typeface="BIZ UDPゴシック" panose="020B0400000000000000" pitchFamily="50" charset="-128"/>
                <a:ea typeface="BIZ UDPゴシック" panose="020B0400000000000000" pitchFamily="50" charset="-128"/>
              </a:rPr>
              <a:t>　　授乳室・おむつ替えスペース</a:t>
            </a: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buClr>
                <a:schemeClr val="accent5"/>
              </a:buClr>
              <a:buFont typeface="Wingdings" panose="05000000000000000000" pitchFamily="2" charset="2"/>
              <a:buChar char="l"/>
            </a:pPr>
            <a:endParaRPr kumimoji="1" lang="en-US" altLang="ja-JP" sz="16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E4DD4B58-A9D2-1FD6-D127-E28E177828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361" y="1266957"/>
            <a:ext cx="4860009" cy="2736185"/>
          </a:xfrm>
          <a:prstGeom prst="rect">
            <a:avLst/>
          </a:prstGeom>
        </p:spPr>
      </p:pic>
    </p:spTree>
    <p:extLst>
      <p:ext uri="{BB962C8B-B14F-4D97-AF65-F5344CB8AC3E}">
        <p14:creationId xmlns:p14="http://schemas.microsoft.com/office/powerpoint/2010/main" val="376651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C6EAC4E-3D7F-6A90-3E17-4960E8F7A2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607" b="7044"/>
          <a:stretch/>
        </p:blipFill>
        <p:spPr>
          <a:xfrm>
            <a:off x="396306" y="1244323"/>
            <a:ext cx="9113387" cy="5176136"/>
          </a:xfrm>
          <a:prstGeom prst="rect">
            <a:avLst/>
          </a:prstGeom>
        </p:spPr>
      </p:pic>
      <p:sp>
        <p:nvSpPr>
          <p:cNvPr id="2" name="タイトル 1">
            <a:extLst>
              <a:ext uri="{FF2B5EF4-FFF2-40B4-BE49-F238E27FC236}">
                <a16:creationId xmlns:a16="http://schemas.microsoft.com/office/drawing/2014/main" id="{2ABE1497-970E-4042-9265-16DD154B377C}"/>
              </a:ext>
            </a:extLst>
          </p:cNvPr>
          <p:cNvSpPr>
            <a:spLocks noGrp="1"/>
          </p:cNvSpPr>
          <p:nvPr>
            <p:ph type="title"/>
          </p:nvPr>
        </p:nvSpPr>
        <p:spPr>
          <a:xfrm>
            <a:off x="142240" y="286605"/>
            <a:ext cx="9608262" cy="702301"/>
          </a:xfrm>
        </p:spPr>
        <p:txBody>
          <a:bodyPr>
            <a:normAutofit fontScale="90000"/>
          </a:bodyPr>
          <a:lstStyle/>
          <a:p>
            <a:r>
              <a:rPr lang="ja-JP" altLang="en-US"/>
              <a:t>実施設計</a:t>
            </a:r>
            <a:endParaRPr kumimoji="1" lang="ja-JP" altLang="en-US"/>
          </a:p>
        </p:txBody>
      </p:sp>
      <p:sp>
        <p:nvSpPr>
          <p:cNvPr id="5" name="スライド番号プレースホルダー 4">
            <a:extLst>
              <a:ext uri="{FF2B5EF4-FFF2-40B4-BE49-F238E27FC236}">
                <a16:creationId xmlns:a16="http://schemas.microsoft.com/office/drawing/2014/main" id="{1BD9DD63-D42A-4643-A764-DF51214530D4}"/>
              </a:ext>
            </a:extLst>
          </p:cNvPr>
          <p:cNvSpPr>
            <a:spLocks noGrp="1"/>
          </p:cNvSpPr>
          <p:nvPr>
            <p:ph type="sldNum" sz="quarter" idx="12"/>
          </p:nvPr>
        </p:nvSpPr>
        <p:spPr/>
        <p:txBody>
          <a:bodyPr/>
          <a:lstStyle/>
          <a:p>
            <a:fld id="{5C6F18AA-5171-4E8C-A999-210D8B416F87}" type="slidenum">
              <a:rPr kumimoji="1" lang="ja-JP" altLang="en-US" smtClean="0"/>
              <a:t>13</a:t>
            </a:fld>
            <a:endParaRPr kumimoji="1" lang="ja-JP" altLang="en-US"/>
          </a:p>
        </p:txBody>
      </p:sp>
      <p:sp>
        <p:nvSpPr>
          <p:cNvPr id="8" name="テキスト ボックス 7">
            <a:extLst>
              <a:ext uri="{FF2B5EF4-FFF2-40B4-BE49-F238E27FC236}">
                <a16:creationId xmlns:a16="http://schemas.microsoft.com/office/drawing/2014/main" id="{9685CAA1-D246-4DD8-9AD4-A98B7608706A}"/>
              </a:ext>
            </a:extLst>
          </p:cNvPr>
          <p:cNvSpPr txBox="1"/>
          <p:nvPr/>
        </p:nvSpPr>
        <p:spPr>
          <a:xfrm>
            <a:off x="1247503" y="914319"/>
            <a:ext cx="5003074" cy="369332"/>
          </a:xfrm>
          <a:prstGeom prst="rect">
            <a:avLst/>
          </a:prstGeom>
          <a:noFill/>
        </p:spPr>
        <p:txBody>
          <a:bodyPr wrap="square">
            <a:spAutoFit/>
          </a:bodyPr>
          <a:lstStyle/>
          <a:p>
            <a:pPr>
              <a:buClr>
                <a:schemeClr val="accent1">
                  <a:lumMod val="75000"/>
                </a:schemeClr>
              </a:buClr>
            </a:pPr>
            <a:r>
              <a:rPr kumimoji="1" lang="ja-JP" altLang="en-US" sz="1800" b="1">
                <a:latin typeface="BIZ UDPゴシック" panose="020B0400000000000000" pitchFamily="50" charset="-128"/>
                <a:ea typeface="BIZ UDPゴシック" panose="020B0400000000000000" pitchFamily="50" charset="-128"/>
              </a:rPr>
              <a:t>設計コンセプト</a:t>
            </a:r>
          </a:p>
        </p:txBody>
      </p:sp>
    </p:spTree>
    <p:extLst>
      <p:ext uri="{BB962C8B-B14F-4D97-AF65-F5344CB8AC3E}">
        <p14:creationId xmlns:p14="http://schemas.microsoft.com/office/powerpoint/2010/main" val="346175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6746E-80E8-4E03-AD79-9CC31BFA748E}"/>
              </a:ext>
            </a:extLst>
          </p:cNvPr>
          <p:cNvSpPr>
            <a:spLocks noGrp="1"/>
          </p:cNvSpPr>
          <p:nvPr>
            <p:ph type="title"/>
          </p:nvPr>
        </p:nvSpPr>
        <p:spPr/>
        <p:txBody>
          <a:bodyPr>
            <a:normAutofit/>
          </a:bodyPr>
          <a:lstStyle/>
          <a:p>
            <a:pPr algn="ctr"/>
            <a:r>
              <a:rPr kumimoji="1" lang="ja-JP" altLang="en-US" sz="5400"/>
              <a:t>本日の検討について</a:t>
            </a:r>
          </a:p>
        </p:txBody>
      </p:sp>
      <p:sp>
        <p:nvSpPr>
          <p:cNvPr id="4" name="スライド番号プレースホルダー 3">
            <a:extLst>
              <a:ext uri="{FF2B5EF4-FFF2-40B4-BE49-F238E27FC236}">
                <a16:creationId xmlns:a16="http://schemas.microsoft.com/office/drawing/2014/main" id="{82E713B5-17AE-4E60-AB17-C86F4F0B4FD5}"/>
              </a:ext>
            </a:extLst>
          </p:cNvPr>
          <p:cNvSpPr>
            <a:spLocks noGrp="1"/>
          </p:cNvSpPr>
          <p:nvPr>
            <p:ph type="sldNum" sz="quarter" idx="12"/>
          </p:nvPr>
        </p:nvSpPr>
        <p:spPr/>
        <p:txBody>
          <a:bodyPr/>
          <a:lstStyle/>
          <a:p>
            <a:fld id="{5C6F18AA-5171-4E8C-A999-210D8B416F87}" type="slidenum">
              <a:rPr kumimoji="1" lang="ja-JP" altLang="en-US" smtClean="0"/>
              <a:t>14</a:t>
            </a:fld>
            <a:endParaRPr kumimoji="1" lang="ja-JP" altLang="en-US"/>
          </a:p>
        </p:txBody>
      </p:sp>
    </p:spTree>
    <p:extLst>
      <p:ext uri="{BB962C8B-B14F-4D97-AF65-F5344CB8AC3E}">
        <p14:creationId xmlns:p14="http://schemas.microsoft.com/office/powerpoint/2010/main" val="291958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1497-970E-4042-9265-16DD154B377C}"/>
              </a:ext>
            </a:extLst>
          </p:cNvPr>
          <p:cNvSpPr>
            <a:spLocks noGrp="1"/>
          </p:cNvSpPr>
          <p:nvPr>
            <p:ph type="title"/>
          </p:nvPr>
        </p:nvSpPr>
        <p:spPr>
          <a:xfrm>
            <a:off x="891540" y="286606"/>
            <a:ext cx="8172450" cy="720000"/>
          </a:xfrm>
        </p:spPr>
        <p:txBody>
          <a:bodyPr/>
          <a:lstStyle/>
          <a:p>
            <a:r>
              <a:rPr kumimoji="1" lang="ja-JP" altLang="en-US"/>
              <a:t>本日の検討範囲</a:t>
            </a:r>
          </a:p>
        </p:txBody>
      </p:sp>
      <p:sp>
        <p:nvSpPr>
          <p:cNvPr id="5" name="スライド番号プレースホルダー 4">
            <a:extLst>
              <a:ext uri="{FF2B5EF4-FFF2-40B4-BE49-F238E27FC236}">
                <a16:creationId xmlns:a16="http://schemas.microsoft.com/office/drawing/2014/main" id="{1BD9DD63-D42A-4643-A764-DF51214530D4}"/>
              </a:ext>
            </a:extLst>
          </p:cNvPr>
          <p:cNvSpPr>
            <a:spLocks noGrp="1"/>
          </p:cNvSpPr>
          <p:nvPr>
            <p:ph type="sldNum" sz="quarter" idx="12"/>
          </p:nvPr>
        </p:nvSpPr>
        <p:spPr/>
        <p:txBody>
          <a:bodyPr/>
          <a:lstStyle/>
          <a:p>
            <a:fld id="{5C6F18AA-5171-4E8C-A999-210D8B416F87}" type="slidenum">
              <a:rPr kumimoji="1" lang="ja-JP" altLang="en-US" smtClean="0"/>
              <a:t>15</a:t>
            </a:fld>
            <a:endParaRPr kumimoji="1" lang="ja-JP" altLang="en-US"/>
          </a:p>
        </p:txBody>
      </p:sp>
      <p:grpSp>
        <p:nvGrpSpPr>
          <p:cNvPr id="6" name="グループ化 5">
            <a:extLst>
              <a:ext uri="{FF2B5EF4-FFF2-40B4-BE49-F238E27FC236}">
                <a16:creationId xmlns:a16="http://schemas.microsoft.com/office/drawing/2014/main" id="{E32D01AF-70BA-B4EC-A6C3-6190F86CAA5B}"/>
              </a:ext>
            </a:extLst>
          </p:cNvPr>
          <p:cNvGrpSpPr/>
          <p:nvPr/>
        </p:nvGrpSpPr>
        <p:grpSpPr>
          <a:xfrm>
            <a:off x="633101" y="1242104"/>
            <a:ext cx="8639798" cy="3914505"/>
            <a:chOff x="247828" y="1219096"/>
            <a:chExt cx="8639798" cy="3914505"/>
          </a:xfrm>
        </p:grpSpPr>
        <p:sp>
          <p:nvSpPr>
            <p:cNvPr id="7" name="二等辺三角形 6">
              <a:extLst>
                <a:ext uri="{FF2B5EF4-FFF2-40B4-BE49-F238E27FC236}">
                  <a16:creationId xmlns:a16="http://schemas.microsoft.com/office/drawing/2014/main" id="{B06793B5-6BCD-5E30-06B5-2D1C84B3A6BB}"/>
                </a:ext>
              </a:extLst>
            </p:cNvPr>
            <p:cNvSpPr/>
            <p:nvPr/>
          </p:nvSpPr>
          <p:spPr>
            <a:xfrm>
              <a:off x="247828" y="1219096"/>
              <a:ext cx="8639798" cy="720000"/>
            </a:xfrm>
            <a:prstGeom prst="triangle">
              <a:avLst>
                <a:gd name="adj" fmla="val 50089"/>
              </a:avLst>
            </a:prstGeom>
            <a:solidFill>
              <a:srgbClr val="657689">
                <a:lumMod val="20000"/>
                <a:lumOff val="80000"/>
              </a:srgbClr>
            </a:solidFill>
            <a:ln w="57150" cap="flat" cmpd="sng" algn="ctr">
              <a:solidFill>
                <a:srgbClr val="657689">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Light" panose="020F0302020204030204"/>
                <a:ea typeface="ＭＳ Ｐゴシック" panose="020B0600070205080204" pitchFamily="50" charset="-128"/>
                <a:cs typeface="+mn-cs"/>
              </a:endParaRPr>
            </a:p>
          </p:txBody>
        </p:sp>
        <p:sp>
          <p:nvSpPr>
            <p:cNvPr id="8" name="タイトル 1">
              <a:extLst>
                <a:ext uri="{FF2B5EF4-FFF2-40B4-BE49-F238E27FC236}">
                  <a16:creationId xmlns:a16="http://schemas.microsoft.com/office/drawing/2014/main" id="{A7EAFABE-FA8F-050A-C54E-B2C36F876ACA}"/>
                </a:ext>
              </a:extLst>
            </p:cNvPr>
            <p:cNvSpPr txBox="1">
              <a:spLocks/>
            </p:cNvSpPr>
            <p:nvPr/>
          </p:nvSpPr>
          <p:spPr>
            <a:xfrm>
              <a:off x="2433268" y="1252360"/>
              <a:ext cx="4274322" cy="894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2400" b="1">
                  <a:solidFill>
                    <a:schemeClr val="accent5"/>
                  </a:solidFill>
                  <a:latin typeface="BIZ UDPゴシック" panose="020B0400000000000000" pitchFamily="50" charset="-128"/>
                  <a:ea typeface="BIZ UDPゴシック" panose="020B0400000000000000" pitchFamily="50" charset="-128"/>
                </a:rPr>
                <a:t>新文化会館</a:t>
              </a:r>
              <a:endParaRPr kumimoji="1" lang="ja-JP" altLang="en-US" sz="2400" b="1" i="0" u="none" strike="noStrike" kern="1200" cap="none" spc="-120" normalizeH="0" baseline="0" noProof="0">
                <a:ln>
                  <a:noFill/>
                </a:ln>
                <a:solidFill>
                  <a:schemeClr val="accent5"/>
                </a:solidFill>
                <a:uLnTx/>
                <a:uFillTx/>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B673C3E3-7254-8275-8047-533B9E8F9851}"/>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3273415" y="1959355"/>
              <a:ext cx="1202613" cy="3128778"/>
            </a:xfrm>
            <a:prstGeom prst="rect">
              <a:avLst/>
            </a:prstGeom>
          </p:spPr>
        </p:pic>
        <p:pic>
          <p:nvPicPr>
            <p:cNvPr id="11" name="図 10">
              <a:extLst>
                <a:ext uri="{FF2B5EF4-FFF2-40B4-BE49-F238E27FC236}">
                  <a16:creationId xmlns:a16="http://schemas.microsoft.com/office/drawing/2014/main" id="{5B127EDE-4C37-EF71-A2D4-0F77FE504D3F}"/>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869309" y="1959355"/>
              <a:ext cx="1202613" cy="3128778"/>
            </a:xfrm>
            <a:prstGeom prst="rect">
              <a:avLst/>
            </a:prstGeom>
          </p:spPr>
        </p:pic>
        <p:pic>
          <p:nvPicPr>
            <p:cNvPr id="12" name="図 11">
              <a:extLst>
                <a:ext uri="{FF2B5EF4-FFF2-40B4-BE49-F238E27FC236}">
                  <a16:creationId xmlns:a16="http://schemas.microsoft.com/office/drawing/2014/main" id="{A7BFDB3E-C3DF-F954-83D7-B85F2B18144F}"/>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65203" y="1959355"/>
              <a:ext cx="1202613" cy="3128778"/>
            </a:xfrm>
            <a:prstGeom prst="rect">
              <a:avLst/>
            </a:prstGeom>
          </p:spPr>
        </p:pic>
        <p:sp>
          <p:nvSpPr>
            <p:cNvPr id="13" name="テキスト ボックス 12">
              <a:extLst>
                <a:ext uri="{FF2B5EF4-FFF2-40B4-BE49-F238E27FC236}">
                  <a16:creationId xmlns:a16="http://schemas.microsoft.com/office/drawing/2014/main" id="{E028BCDC-0C83-BE58-6FF7-954498F39B7C}"/>
                </a:ext>
              </a:extLst>
            </p:cNvPr>
            <p:cNvSpPr txBox="1"/>
            <p:nvPr/>
          </p:nvSpPr>
          <p:spPr>
            <a:xfrm>
              <a:off x="611590" y="2614498"/>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事業</a:t>
              </a:r>
            </a:p>
          </p:txBody>
        </p:sp>
        <p:sp>
          <p:nvSpPr>
            <p:cNvPr id="14" name="テキスト ボックス 13">
              <a:extLst>
                <a:ext uri="{FF2B5EF4-FFF2-40B4-BE49-F238E27FC236}">
                  <a16:creationId xmlns:a16="http://schemas.microsoft.com/office/drawing/2014/main" id="{6A96B3F7-0487-A199-E50F-4C301E5E913C}"/>
                </a:ext>
              </a:extLst>
            </p:cNvPr>
            <p:cNvSpPr txBox="1"/>
            <p:nvPr/>
          </p:nvSpPr>
          <p:spPr>
            <a:xfrm>
              <a:off x="3420733" y="2613643"/>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組織</a:t>
              </a:r>
            </a:p>
          </p:txBody>
        </p:sp>
        <p:sp>
          <p:nvSpPr>
            <p:cNvPr id="16" name="テキスト ボックス 15">
              <a:extLst>
                <a:ext uri="{FF2B5EF4-FFF2-40B4-BE49-F238E27FC236}">
                  <a16:creationId xmlns:a16="http://schemas.microsoft.com/office/drawing/2014/main" id="{BCB3DB41-7E63-5849-BB49-EA72BFF0920F}"/>
                </a:ext>
              </a:extLst>
            </p:cNvPr>
            <p:cNvSpPr txBox="1"/>
            <p:nvPr/>
          </p:nvSpPr>
          <p:spPr>
            <a:xfrm>
              <a:off x="2013142" y="2613643"/>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規則</a:t>
              </a:r>
            </a:p>
          </p:txBody>
        </p:sp>
        <p:sp>
          <p:nvSpPr>
            <p:cNvPr id="17" name="テキスト ボックス 16">
              <a:extLst>
                <a:ext uri="{FF2B5EF4-FFF2-40B4-BE49-F238E27FC236}">
                  <a16:creationId xmlns:a16="http://schemas.microsoft.com/office/drawing/2014/main" id="{997B8B34-5613-94D5-D2BA-870B12DACD0F}"/>
                </a:ext>
              </a:extLst>
            </p:cNvPr>
            <p:cNvSpPr txBox="1"/>
            <p:nvPr/>
          </p:nvSpPr>
          <p:spPr>
            <a:xfrm>
              <a:off x="725967" y="3222351"/>
              <a:ext cx="677108" cy="1533864"/>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どのような事業</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を行うのか？</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1B502EE-5ADA-D38A-A0E2-3D817F5BFD48}"/>
                </a:ext>
              </a:extLst>
            </p:cNvPr>
            <p:cNvSpPr txBox="1"/>
            <p:nvPr/>
          </p:nvSpPr>
          <p:spPr>
            <a:xfrm>
              <a:off x="3535110" y="3222351"/>
              <a:ext cx="677108" cy="1732792"/>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必要な人</a:t>
              </a:r>
              <a:r>
                <a:rPr lang="ja-JP" altLang="en-US" sz="1600" kern="0">
                  <a:solidFill>
                    <a:prstClr val="black"/>
                  </a:solidFill>
                  <a:latin typeface="BIZ UDPゴシック" panose="020B0400000000000000" pitchFamily="50" charset="-128"/>
                  <a:ea typeface="BIZ UDPゴシック" panose="020B0400000000000000" pitchFamily="50" charset="-128"/>
                </a:rPr>
                <a:t>・</a:t>
              </a: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体制・</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組織は？</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604BACD-310E-5378-A78E-37223DEE2F96}"/>
                </a:ext>
              </a:extLst>
            </p:cNvPr>
            <p:cNvSpPr txBox="1"/>
            <p:nvPr/>
          </p:nvSpPr>
          <p:spPr>
            <a:xfrm>
              <a:off x="2135648" y="3222351"/>
              <a:ext cx="677108" cy="1732792"/>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どんなルールだと使いやすい？</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5B75DEFB-B2BD-9D76-9BD4-9FE63B89A5C8}"/>
                </a:ext>
              </a:extLst>
            </p:cNvPr>
            <p:cNvGrpSpPr/>
            <p:nvPr/>
          </p:nvGrpSpPr>
          <p:grpSpPr>
            <a:xfrm>
              <a:off x="6083693" y="1959355"/>
              <a:ext cx="1202613" cy="3128778"/>
              <a:chOff x="4677521" y="1959355"/>
              <a:chExt cx="1202613" cy="3128778"/>
            </a:xfrm>
          </p:grpSpPr>
          <p:pic>
            <p:nvPicPr>
              <p:cNvPr id="30" name="図 29">
                <a:extLst>
                  <a:ext uri="{FF2B5EF4-FFF2-40B4-BE49-F238E27FC236}">
                    <a16:creationId xmlns:a16="http://schemas.microsoft.com/office/drawing/2014/main" id="{7A586360-BA91-CFC8-5B7A-BFC5049293D6}"/>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677521" y="1959355"/>
                <a:ext cx="1202613" cy="3128778"/>
              </a:xfrm>
              <a:prstGeom prst="rect">
                <a:avLst/>
              </a:prstGeom>
            </p:spPr>
          </p:pic>
          <p:sp>
            <p:nvSpPr>
              <p:cNvPr id="31" name="テキスト ボックス 30">
                <a:extLst>
                  <a:ext uri="{FF2B5EF4-FFF2-40B4-BE49-F238E27FC236}">
                    <a16:creationId xmlns:a16="http://schemas.microsoft.com/office/drawing/2014/main" id="{2BB11C8C-B6FB-338E-866A-B6A7F9528EEC}"/>
                  </a:ext>
                </a:extLst>
              </p:cNvPr>
              <p:cNvSpPr txBox="1"/>
              <p:nvPr/>
            </p:nvSpPr>
            <p:spPr>
              <a:xfrm>
                <a:off x="4813618" y="2613643"/>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収支</a:t>
                </a:r>
              </a:p>
            </p:txBody>
          </p:sp>
          <p:sp>
            <p:nvSpPr>
              <p:cNvPr id="32" name="テキスト ボックス 31">
                <a:extLst>
                  <a:ext uri="{FF2B5EF4-FFF2-40B4-BE49-F238E27FC236}">
                    <a16:creationId xmlns:a16="http://schemas.microsoft.com/office/drawing/2014/main" id="{16B5B78D-6BF1-CF5C-F070-B74FF7C854D6}"/>
                  </a:ext>
                </a:extLst>
              </p:cNvPr>
              <p:cNvSpPr txBox="1"/>
              <p:nvPr/>
            </p:nvSpPr>
            <p:spPr>
              <a:xfrm>
                <a:off x="4927995" y="3237719"/>
                <a:ext cx="677108" cy="1732792"/>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どれくらい費用がかかるのか？</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63C12B56-55F2-1303-9CA7-25EC51E7E205}"/>
                </a:ext>
              </a:extLst>
            </p:cNvPr>
            <p:cNvGrpSpPr/>
            <p:nvPr/>
          </p:nvGrpSpPr>
          <p:grpSpPr>
            <a:xfrm>
              <a:off x="7487799" y="1959355"/>
              <a:ext cx="1202613" cy="3174246"/>
              <a:chOff x="6081627" y="1959355"/>
              <a:chExt cx="1202613" cy="3174246"/>
            </a:xfrm>
          </p:grpSpPr>
          <p:pic>
            <p:nvPicPr>
              <p:cNvPr id="27" name="図 26">
                <a:extLst>
                  <a:ext uri="{FF2B5EF4-FFF2-40B4-BE49-F238E27FC236}">
                    <a16:creationId xmlns:a16="http://schemas.microsoft.com/office/drawing/2014/main" id="{F1F00944-EC18-01D7-0589-2C8597AFAE2D}"/>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6081627" y="1959355"/>
                <a:ext cx="1202613" cy="3128778"/>
              </a:xfrm>
              <a:prstGeom prst="rect">
                <a:avLst/>
              </a:prstGeom>
            </p:spPr>
          </p:pic>
          <p:sp>
            <p:nvSpPr>
              <p:cNvPr id="28" name="テキスト ボックス 27">
                <a:extLst>
                  <a:ext uri="{FF2B5EF4-FFF2-40B4-BE49-F238E27FC236}">
                    <a16:creationId xmlns:a16="http://schemas.microsoft.com/office/drawing/2014/main" id="{F6F98203-BD76-1DE1-B910-22E781278565}"/>
                  </a:ext>
                </a:extLst>
              </p:cNvPr>
              <p:cNvSpPr txBox="1"/>
              <p:nvPr/>
            </p:nvSpPr>
            <p:spPr>
              <a:xfrm>
                <a:off x="6227477" y="2613643"/>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評価</a:t>
                </a:r>
              </a:p>
            </p:txBody>
          </p:sp>
          <p:sp>
            <p:nvSpPr>
              <p:cNvPr id="29" name="テキスト ボックス 28">
                <a:extLst>
                  <a:ext uri="{FF2B5EF4-FFF2-40B4-BE49-F238E27FC236}">
                    <a16:creationId xmlns:a16="http://schemas.microsoft.com/office/drawing/2014/main" id="{17A58C2A-B495-ACA8-3424-22BBE1605A3E}"/>
                  </a:ext>
                </a:extLst>
              </p:cNvPr>
              <p:cNvSpPr txBox="1"/>
              <p:nvPr/>
            </p:nvSpPr>
            <p:spPr>
              <a:xfrm>
                <a:off x="6319385" y="3192591"/>
                <a:ext cx="677108" cy="194101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それらをどう評価・チェックする？</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58D0DC81-D12A-18B1-B555-461740C28313}"/>
                </a:ext>
              </a:extLst>
            </p:cNvPr>
            <p:cNvGrpSpPr/>
            <p:nvPr/>
          </p:nvGrpSpPr>
          <p:grpSpPr>
            <a:xfrm>
              <a:off x="4683359" y="1963718"/>
              <a:ext cx="1202613" cy="3128778"/>
              <a:chOff x="7485731" y="1959355"/>
              <a:chExt cx="1202613" cy="3128778"/>
            </a:xfrm>
          </p:grpSpPr>
          <p:pic>
            <p:nvPicPr>
              <p:cNvPr id="24" name="図 23">
                <a:extLst>
                  <a:ext uri="{FF2B5EF4-FFF2-40B4-BE49-F238E27FC236}">
                    <a16:creationId xmlns:a16="http://schemas.microsoft.com/office/drawing/2014/main" id="{9BBC323B-8B91-E6EB-34B0-777AE19EAE1F}"/>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7485731" y="1959355"/>
                <a:ext cx="1202613" cy="3128778"/>
              </a:xfrm>
              <a:prstGeom prst="rect">
                <a:avLst/>
              </a:prstGeom>
            </p:spPr>
          </p:pic>
          <p:sp>
            <p:nvSpPr>
              <p:cNvPr id="25" name="テキスト ボックス 24">
                <a:extLst>
                  <a:ext uri="{FF2B5EF4-FFF2-40B4-BE49-F238E27FC236}">
                    <a16:creationId xmlns:a16="http://schemas.microsoft.com/office/drawing/2014/main" id="{E5342C53-9384-E631-8FD6-9C0D9C94FFAE}"/>
                  </a:ext>
                </a:extLst>
              </p:cNvPr>
              <p:cNvSpPr txBox="1"/>
              <p:nvPr/>
            </p:nvSpPr>
            <p:spPr>
              <a:xfrm>
                <a:off x="7728734" y="2631205"/>
                <a:ext cx="703510" cy="605294"/>
              </a:xfrm>
              <a:prstGeom prst="rect">
                <a:avLst/>
              </a:prstGeom>
              <a:noFill/>
            </p:spPr>
            <p:txBody>
              <a:bodyPr wrap="square" rtlCol="0">
                <a:spAutoFit/>
              </a:bodyP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ja-JP" altLang="en-US" sz="20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広報</a:t>
                </a:r>
                <a:endParaRPr kumimoji="0" lang="en-US" altLang="ja-JP" sz="20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ja-JP" altLang="en-US" sz="20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宣伝</a:t>
                </a:r>
              </a:p>
            </p:txBody>
          </p:sp>
          <p:sp>
            <p:nvSpPr>
              <p:cNvPr id="26" name="テキスト ボックス 25">
                <a:extLst>
                  <a:ext uri="{FF2B5EF4-FFF2-40B4-BE49-F238E27FC236}">
                    <a16:creationId xmlns:a16="http://schemas.microsoft.com/office/drawing/2014/main" id="{D0DE68E2-1D91-7BE2-4C66-7FC2DC6D39BD}"/>
                  </a:ext>
                </a:extLst>
              </p:cNvPr>
              <p:cNvSpPr txBox="1"/>
              <p:nvPr/>
            </p:nvSpPr>
            <p:spPr>
              <a:xfrm>
                <a:off x="7748483" y="3242348"/>
                <a:ext cx="677108" cy="1732792"/>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どうやって</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アピールする？</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sp>
        <p:nvSpPr>
          <p:cNvPr id="35" name="正方形/長方形 34">
            <a:extLst>
              <a:ext uri="{FF2B5EF4-FFF2-40B4-BE49-F238E27FC236}">
                <a16:creationId xmlns:a16="http://schemas.microsoft.com/office/drawing/2014/main" id="{6D3261D9-9002-2903-DC01-45F36F0160A1}"/>
              </a:ext>
            </a:extLst>
          </p:cNvPr>
          <p:cNvSpPr/>
          <p:nvPr/>
        </p:nvSpPr>
        <p:spPr>
          <a:xfrm>
            <a:off x="760711" y="2036477"/>
            <a:ext cx="1368634" cy="3189069"/>
          </a:xfrm>
          <a:prstGeom prst="rect">
            <a:avLst/>
          </a:prstGeom>
          <a:noFill/>
          <a:ln w="57150" cap="flat" cmpd="sng" algn="ctr">
            <a:solidFill>
              <a:schemeClr val="accent2"/>
            </a:solid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Light" panose="020F0302020204030204"/>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EAC39BB3-52A5-3945-D07A-784B952E371D}"/>
              </a:ext>
            </a:extLst>
          </p:cNvPr>
          <p:cNvSpPr txBox="1"/>
          <p:nvPr/>
        </p:nvSpPr>
        <p:spPr>
          <a:xfrm>
            <a:off x="795856" y="5719920"/>
            <a:ext cx="8314288" cy="707886"/>
          </a:xfrm>
          <a:prstGeom prst="rect">
            <a:avLst/>
          </a:prstGeom>
          <a:noFill/>
        </p:spPr>
        <p:txBody>
          <a:bodyPr wrap="square" rtlCol="0" anchor="ctr">
            <a:spAutoFit/>
          </a:bodyPr>
          <a:lstStyle/>
          <a:p>
            <a:pPr>
              <a:defRPr/>
            </a:pPr>
            <a:r>
              <a:rPr lang="ja-JP" altLang="en-US" sz="2000" dirty="0">
                <a:solidFill>
                  <a:prstClr val="black"/>
                </a:solidFill>
                <a:latin typeface="BIZ UDPゴシック" panose="020B0400000000000000" pitchFamily="50" charset="-128"/>
                <a:ea typeface="BIZ UDPゴシック" panose="020B0400000000000000" pitchFamily="50" charset="-128"/>
              </a:rPr>
              <a:t>「</a:t>
            </a:r>
            <a:r>
              <a:rPr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rPr>
              <a:t>事業</a:t>
            </a:r>
            <a:r>
              <a:rPr lang="ja-JP" altLang="en-US" sz="2000" dirty="0">
                <a:solidFill>
                  <a:prstClr val="black"/>
                </a:solidFill>
                <a:latin typeface="BIZ UDPゴシック" panose="020B0400000000000000" pitchFamily="50" charset="-128"/>
                <a:ea typeface="BIZ UDPゴシック" panose="020B0400000000000000" pitchFamily="50" charset="-128"/>
              </a:rPr>
              <a:t>」から「</a:t>
            </a:r>
            <a:r>
              <a:rPr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rPr>
              <a:t>組織</a:t>
            </a:r>
            <a:r>
              <a:rPr lang="ja-JP" altLang="en-US" sz="2000" dirty="0">
                <a:solidFill>
                  <a:prstClr val="black"/>
                </a:solidFill>
                <a:latin typeface="BIZ UDPゴシック" panose="020B0400000000000000" pitchFamily="50" charset="-128"/>
                <a:ea typeface="BIZ UDPゴシック" panose="020B0400000000000000" pitchFamily="50" charset="-128"/>
              </a:rPr>
              <a:t>」「</a:t>
            </a:r>
            <a:r>
              <a:rPr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rPr>
              <a:t>広報宣伝</a:t>
            </a:r>
            <a:r>
              <a:rPr lang="ja-JP" altLang="en-US" sz="2000" dirty="0">
                <a:solidFill>
                  <a:prstClr val="black"/>
                </a:solidFill>
                <a:latin typeface="BIZ UDPゴシック" panose="020B0400000000000000" pitchFamily="50" charset="-128"/>
                <a:ea typeface="BIZ UDPゴシック" panose="020B0400000000000000" pitchFamily="50" charset="-128"/>
              </a:rPr>
              <a:t>」まで、市民の方々に参加していただくかたちを幅広く考えたいです！</a:t>
            </a:r>
          </a:p>
        </p:txBody>
      </p:sp>
      <p:sp>
        <p:nvSpPr>
          <p:cNvPr id="15" name="矢印: 下 14">
            <a:extLst>
              <a:ext uri="{FF2B5EF4-FFF2-40B4-BE49-F238E27FC236}">
                <a16:creationId xmlns:a16="http://schemas.microsoft.com/office/drawing/2014/main" id="{E4C36B3C-ABB1-1BA5-B563-DC68E64D4C7F}"/>
              </a:ext>
            </a:extLst>
          </p:cNvPr>
          <p:cNvSpPr/>
          <p:nvPr/>
        </p:nvSpPr>
        <p:spPr>
          <a:xfrm>
            <a:off x="4125867" y="5301061"/>
            <a:ext cx="1652063" cy="367253"/>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BF8ED84-A260-97F6-4CD7-A3299E71943D}"/>
              </a:ext>
            </a:extLst>
          </p:cNvPr>
          <p:cNvSpPr/>
          <p:nvPr/>
        </p:nvSpPr>
        <p:spPr>
          <a:xfrm>
            <a:off x="3573768" y="2036477"/>
            <a:ext cx="2756263" cy="3189069"/>
          </a:xfrm>
          <a:prstGeom prst="rect">
            <a:avLst/>
          </a:prstGeom>
          <a:noFill/>
          <a:ln w="57150" cap="flat" cmpd="sng" algn="ctr">
            <a:solidFill>
              <a:schemeClr val="accent2"/>
            </a:solid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Light" panose="020F0302020204030204"/>
              <a:ea typeface="ＭＳ Ｐゴシック" panose="020B0600070205080204" pitchFamily="50" charset="-128"/>
              <a:cs typeface="+mn-cs"/>
            </a:endParaRPr>
          </a:p>
        </p:txBody>
      </p:sp>
    </p:spTree>
    <p:extLst>
      <p:ext uri="{BB962C8B-B14F-4D97-AF65-F5344CB8AC3E}">
        <p14:creationId xmlns:p14="http://schemas.microsoft.com/office/powerpoint/2010/main" val="70344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1497-970E-4042-9265-16DD154B377C}"/>
              </a:ext>
            </a:extLst>
          </p:cNvPr>
          <p:cNvSpPr>
            <a:spLocks noGrp="1"/>
          </p:cNvSpPr>
          <p:nvPr>
            <p:ph type="title"/>
          </p:nvPr>
        </p:nvSpPr>
        <p:spPr>
          <a:xfrm>
            <a:off x="142240" y="1567533"/>
            <a:ext cx="9763760" cy="1791906"/>
          </a:xfrm>
        </p:spPr>
        <p:txBody>
          <a:bodyPr>
            <a:normAutofit/>
          </a:bodyPr>
          <a:lstStyle/>
          <a:p>
            <a:pPr algn="ctr">
              <a:lnSpc>
                <a:spcPct val="70000"/>
              </a:lnSpc>
            </a:pPr>
            <a:r>
              <a:rPr kumimoji="1" lang="ja-JP" altLang="en-US" dirty="0"/>
              <a:t>本日の</a:t>
            </a:r>
            <a:r>
              <a:rPr lang="ja-JP" altLang="en-US" dirty="0"/>
              <a:t>テーマ</a:t>
            </a:r>
            <a:br>
              <a:rPr lang="en-US" altLang="ja-JP" dirty="0"/>
            </a:br>
            <a:br>
              <a:rPr lang="en-US" altLang="ja-JP" dirty="0"/>
            </a:br>
            <a:r>
              <a:rPr lang="ja-JP" altLang="en-US" b="1" dirty="0">
                <a:solidFill>
                  <a:schemeClr val="accent6"/>
                </a:solidFill>
              </a:rPr>
              <a:t>「市民参加について考えよう」</a:t>
            </a:r>
            <a:endParaRPr kumimoji="1" lang="ja-JP" altLang="en-US" sz="3000" b="1" dirty="0">
              <a:solidFill>
                <a:schemeClr val="accent6"/>
              </a:solidFill>
            </a:endParaRPr>
          </a:p>
        </p:txBody>
      </p:sp>
      <p:sp>
        <p:nvSpPr>
          <p:cNvPr id="5" name="スライド番号プレースホルダー 4">
            <a:extLst>
              <a:ext uri="{FF2B5EF4-FFF2-40B4-BE49-F238E27FC236}">
                <a16:creationId xmlns:a16="http://schemas.microsoft.com/office/drawing/2014/main" id="{1BD9DD63-D42A-4643-A764-DF51214530D4}"/>
              </a:ext>
            </a:extLst>
          </p:cNvPr>
          <p:cNvSpPr>
            <a:spLocks noGrp="1"/>
          </p:cNvSpPr>
          <p:nvPr>
            <p:ph type="sldNum" sz="quarter" idx="12"/>
          </p:nvPr>
        </p:nvSpPr>
        <p:spPr/>
        <p:txBody>
          <a:bodyPr/>
          <a:lstStyle/>
          <a:p>
            <a:fld id="{5C6F18AA-5171-4E8C-A999-210D8B416F87}" type="slidenum">
              <a:rPr kumimoji="1" lang="ja-JP" altLang="en-US" smtClean="0"/>
              <a:t>16</a:t>
            </a:fld>
            <a:endParaRPr kumimoji="1" lang="ja-JP" altLang="en-US"/>
          </a:p>
        </p:txBody>
      </p:sp>
      <p:sp>
        <p:nvSpPr>
          <p:cNvPr id="9" name="テキスト ボックス 8">
            <a:extLst>
              <a:ext uri="{FF2B5EF4-FFF2-40B4-BE49-F238E27FC236}">
                <a16:creationId xmlns:a16="http://schemas.microsoft.com/office/drawing/2014/main" id="{2D049A27-62A5-AFC9-8E60-568B1ED5C4E2}"/>
              </a:ext>
            </a:extLst>
          </p:cNvPr>
          <p:cNvSpPr txBox="1"/>
          <p:nvPr/>
        </p:nvSpPr>
        <p:spPr>
          <a:xfrm>
            <a:off x="682077" y="3782131"/>
            <a:ext cx="8541837" cy="1569660"/>
          </a:xfrm>
          <a:prstGeom prst="rect">
            <a:avLst/>
          </a:prstGeom>
          <a:solidFill>
            <a:schemeClr val="accent4">
              <a:lumMod val="20000"/>
              <a:lumOff val="80000"/>
            </a:schemeClr>
          </a:solidFill>
        </p:spPr>
        <p:txBody>
          <a:bodyPr wrap="square" rtlCol="0">
            <a:spAutoFit/>
          </a:bodyPr>
          <a:lstStyle/>
          <a:p>
            <a:pPr>
              <a:lnSpc>
                <a:spcPct val="100000"/>
              </a:lnSpc>
            </a:pPr>
            <a:r>
              <a:rPr lang="ja-JP" altLang="en-US" sz="2400" dirty="0">
                <a:latin typeface="BIZ UDPゴシック" panose="020B0400000000000000" pitchFamily="50" charset="-128"/>
                <a:ea typeface="BIZ UDPゴシック" panose="020B0400000000000000" pitchFamily="50" charset="-128"/>
              </a:rPr>
              <a:t>市民のみなさんの会館ですので、みなさんに積極的に関わっていただくことが重要です。</a:t>
            </a:r>
            <a:endParaRPr lang="en-US" altLang="ja-JP" sz="2400" dirty="0">
              <a:latin typeface="BIZ UDPゴシック" panose="020B0400000000000000" pitchFamily="50" charset="-128"/>
              <a:ea typeface="BIZ UDPゴシック" panose="020B0400000000000000" pitchFamily="50" charset="-128"/>
            </a:endParaRPr>
          </a:p>
          <a:p>
            <a:pPr>
              <a:lnSpc>
                <a:spcPct val="100000"/>
              </a:lnSpc>
            </a:pPr>
            <a:r>
              <a:rPr lang="ja-JP" altLang="en-US" sz="2400" dirty="0">
                <a:latin typeface="BIZ UDPゴシック" panose="020B0400000000000000" pitchFamily="50" charset="-128"/>
                <a:ea typeface="BIZ UDPゴシック" panose="020B0400000000000000" pitchFamily="50" charset="-128"/>
              </a:rPr>
              <a:t>ご自身や周りの方々が、どのような形で参加していくことができるでしょうか？</a:t>
            </a:r>
            <a:endParaRPr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5550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1540" y="286606"/>
            <a:ext cx="8172450" cy="720000"/>
          </a:xfrm>
        </p:spPr>
        <p:txBody>
          <a:bodyPr>
            <a:normAutofit/>
          </a:bodyPr>
          <a:lstStyle/>
          <a:p>
            <a:r>
              <a:rPr lang="ja-JP" altLang="en-US" sz="4000" dirty="0"/>
              <a:t>市民</a:t>
            </a:r>
            <a:r>
              <a:rPr kumimoji="1" lang="ja-JP" altLang="en-US" sz="4000" dirty="0">
                <a:latin typeface="BIZ UDゴシック" panose="020B0400000000000000" pitchFamily="49" charset="-128"/>
                <a:ea typeface="BIZ UDゴシック" panose="020B0400000000000000" pitchFamily="49" charset="-128"/>
              </a:rPr>
              <a:t>参加のパターンとイメージ</a:t>
            </a:r>
            <a:endParaRPr kumimoji="1" lang="ja-JP" altLang="en-US" sz="4000" dirty="0"/>
          </a:p>
        </p:txBody>
      </p:sp>
      <p:sp>
        <p:nvSpPr>
          <p:cNvPr id="3" name="スライド番号プレースホルダー 2">
            <a:extLst>
              <a:ext uri="{FF2B5EF4-FFF2-40B4-BE49-F238E27FC236}">
                <a16:creationId xmlns:a16="http://schemas.microsoft.com/office/drawing/2014/main" id="{8F2E876D-3B8F-03C7-5B25-A632EC93E9F7}"/>
              </a:ext>
            </a:extLst>
          </p:cNvPr>
          <p:cNvSpPr>
            <a:spLocks noGrp="1"/>
          </p:cNvSpPr>
          <p:nvPr>
            <p:ph type="sldNum" sz="quarter" idx="12"/>
          </p:nvPr>
        </p:nvSpPr>
        <p:spPr/>
        <p:txBody>
          <a:bodyPr/>
          <a:lstStyle/>
          <a:p>
            <a:fld id="{5C6F18AA-5171-4E8C-A999-210D8B416F87}" type="slidenum">
              <a:rPr kumimoji="1" lang="ja-JP" altLang="en-US" smtClean="0"/>
              <a:pPr/>
              <a:t>17</a:t>
            </a:fld>
            <a:endParaRPr kumimoji="1" lang="ja-JP" altLang="en-US"/>
          </a:p>
        </p:txBody>
      </p:sp>
      <p:grpSp>
        <p:nvGrpSpPr>
          <p:cNvPr id="16" name="グループ化 15">
            <a:extLst>
              <a:ext uri="{FF2B5EF4-FFF2-40B4-BE49-F238E27FC236}">
                <a16:creationId xmlns:a16="http://schemas.microsoft.com/office/drawing/2014/main" id="{DCE8B0BE-7A1B-52E8-8450-1CC35D078C95}"/>
              </a:ext>
            </a:extLst>
          </p:cNvPr>
          <p:cNvGrpSpPr/>
          <p:nvPr/>
        </p:nvGrpSpPr>
        <p:grpSpPr>
          <a:xfrm>
            <a:off x="254598" y="1505235"/>
            <a:ext cx="5596132" cy="4764597"/>
            <a:chOff x="1680918" y="1638241"/>
            <a:chExt cx="5596132" cy="4764597"/>
          </a:xfrm>
        </p:grpSpPr>
        <p:sp>
          <p:nvSpPr>
            <p:cNvPr id="8" name="四角形: 角を丸くする 7">
              <a:extLst>
                <a:ext uri="{FF2B5EF4-FFF2-40B4-BE49-F238E27FC236}">
                  <a16:creationId xmlns:a16="http://schemas.microsoft.com/office/drawing/2014/main" id="{149EFEF5-3538-4F41-D342-E6639657637C}"/>
                </a:ext>
              </a:extLst>
            </p:cNvPr>
            <p:cNvSpPr/>
            <p:nvPr/>
          </p:nvSpPr>
          <p:spPr>
            <a:xfrm>
              <a:off x="3163639" y="2472213"/>
              <a:ext cx="4113411" cy="648000"/>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参加者としての参加</a:t>
              </a:r>
            </a:p>
          </p:txBody>
        </p:sp>
        <p:sp>
          <p:nvSpPr>
            <p:cNvPr id="9" name="四角形: 角を丸くする 8">
              <a:extLst>
                <a:ext uri="{FF2B5EF4-FFF2-40B4-BE49-F238E27FC236}">
                  <a16:creationId xmlns:a16="http://schemas.microsoft.com/office/drawing/2014/main" id="{9A8E8AEB-FE68-3A27-4214-5526FF1FB6F4}"/>
                </a:ext>
              </a:extLst>
            </p:cNvPr>
            <p:cNvSpPr/>
            <p:nvPr/>
          </p:nvSpPr>
          <p:spPr>
            <a:xfrm>
              <a:off x="3163639" y="3264363"/>
              <a:ext cx="4113411" cy="648000"/>
            </a:xfrm>
            <a:prstGeom prst="roundRect">
              <a:avLst/>
            </a:prstGeom>
            <a:solidFill>
              <a:schemeClr val="accent4">
                <a:lumMod val="40000"/>
                <a:lumOff val="6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サポートスタッフとしての参加</a:t>
              </a:r>
            </a:p>
          </p:txBody>
        </p:sp>
        <p:sp>
          <p:nvSpPr>
            <p:cNvPr id="10" name="四角形: 角を丸くする 9">
              <a:extLst>
                <a:ext uri="{FF2B5EF4-FFF2-40B4-BE49-F238E27FC236}">
                  <a16:creationId xmlns:a16="http://schemas.microsoft.com/office/drawing/2014/main" id="{1959C643-4DB8-2D3E-AF33-F7788C0321E4}"/>
                </a:ext>
              </a:extLst>
            </p:cNvPr>
            <p:cNvSpPr/>
            <p:nvPr/>
          </p:nvSpPr>
          <p:spPr>
            <a:xfrm>
              <a:off x="3163639" y="4056513"/>
              <a:ext cx="4113411" cy="648000"/>
            </a:xfrm>
            <a:prstGeom prst="roundRect">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出演者・指導者としての参加</a:t>
              </a:r>
            </a:p>
          </p:txBody>
        </p:sp>
        <p:sp>
          <p:nvSpPr>
            <p:cNvPr id="11" name="四角形: 角を丸くする 10">
              <a:extLst>
                <a:ext uri="{FF2B5EF4-FFF2-40B4-BE49-F238E27FC236}">
                  <a16:creationId xmlns:a16="http://schemas.microsoft.com/office/drawing/2014/main" id="{57FC9453-3418-59FE-AD20-4FE235C6BAD2}"/>
                </a:ext>
              </a:extLst>
            </p:cNvPr>
            <p:cNvSpPr/>
            <p:nvPr/>
          </p:nvSpPr>
          <p:spPr>
            <a:xfrm>
              <a:off x="3163639" y="4848663"/>
              <a:ext cx="4113411" cy="648000"/>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事業の企画・推進役としての参加</a:t>
              </a:r>
            </a:p>
          </p:txBody>
        </p:sp>
        <p:sp>
          <p:nvSpPr>
            <p:cNvPr id="12" name="四角形: 角を丸くする 11">
              <a:extLst>
                <a:ext uri="{FF2B5EF4-FFF2-40B4-BE49-F238E27FC236}">
                  <a16:creationId xmlns:a16="http://schemas.microsoft.com/office/drawing/2014/main" id="{E95A724D-5C23-02BC-29D9-75BCE031FD17}"/>
                </a:ext>
              </a:extLst>
            </p:cNvPr>
            <p:cNvSpPr/>
            <p:nvPr/>
          </p:nvSpPr>
          <p:spPr>
            <a:xfrm>
              <a:off x="3150516" y="5640814"/>
              <a:ext cx="4113411" cy="648000"/>
            </a:xfrm>
            <a:prstGeom prst="roundRect">
              <a:avLst/>
            </a:prstGeom>
            <a:solidFill>
              <a:schemeClr val="accent4">
                <a:lumMod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事業パートナーとしての参加</a:t>
              </a:r>
            </a:p>
          </p:txBody>
        </p:sp>
        <p:sp>
          <p:nvSpPr>
            <p:cNvPr id="13" name="矢印: 上下 12">
              <a:extLst>
                <a:ext uri="{FF2B5EF4-FFF2-40B4-BE49-F238E27FC236}">
                  <a16:creationId xmlns:a16="http://schemas.microsoft.com/office/drawing/2014/main" id="{D4CE40BF-9FCC-AAB9-3D8A-676EF85C9849}"/>
                </a:ext>
              </a:extLst>
            </p:cNvPr>
            <p:cNvSpPr/>
            <p:nvPr/>
          </p:nvSpPr>
          <p:spPr>
            <a:xfrm>
              <a:off x="1680918" y="1927926"/>
              <a:ext cx="1032933" cy="4213302"/>
            </a:xfrm>
            <a:prstGeom prst="upDownArrow">
              <a:avLst/>
            </a:prstGeom>
            <a:gradFill>
              <a:gsLst>
                <a:gs pos="0">
                  <a:schemeClr val="accent4">
                    <a:lumMod val="40000"/>
                    <a:lumOff val="60000"/>
                  </a:schemeClr>
                </a:gs>
                <a:gs pos="68000">
                  <a:schemeClr val="accent4">
                    <a:lumMod val="60000"/>
                    <a:lumOff val="40000"/>
                  </a:schemeClr>
                </a:gs>
                <a:gs pos="86000">
                  <a:schemeClr val="accent4">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BIZ UDゴシック" panose="020B0400000000000000" pitchFamily="49" charset="-128"/>
                  <a:ea typeface="BIZ UDゴシック" panose="020B0400000000000000" pitchFamily="49" charset="-128"/>
                </a:rPr>
                <a:t>関わりの深さ</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・責任の大きさ</a:t>
              </a:r>
            </a:p>
          </p:txBody>
        </p:sp>
        <p:sp>
          <p:nvSpPr>
            <p:cNvPr id="14" name="テキスト ボックス 13">
              <a:extLst>
                <a:ext uri="{FF2B5EF4-FFF2-40B4-BE49-F238E27FC236}">
                  <a16:creationId xmlns:a16="http://schemas.microsoft.com/office/drawing/2014/main" id="{FCA3DDFB-426C-5973-7B15-42968C68B9EC}"/>
                </a:ext>
              </a:extLst>
            </p:cNvPr>
            <p:cNvSpPr txBox="1"/>
            <p:nvPr/>
          </p:nvSpPr>
          <p:spPr>
            <a:xfrm>
              <a:off x="1919287" y="1638241"/>
              <a:ext cx="62653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小</a:t>
              </a:r>
            </a:p>
          </p:txBody>
        </p:sp>
        <p:sp>
          <p:nvSpPr>
            <p:cNvPr id="15" name="テキスト ボックス 14">
              <a:extLst>
                <a:ext uri="{FF2B5EF4-FFF2-40B4-BE49-F238E27FC236}">
                  <a16:creationId xmlns:a16="http://schemas.microsoft.com/office/drawing/2014/main" id="{6E3C39F6-579B-89E1-6AD4-A630457AB086}"/>
                </a:ext>
              </a:extLst>
            </p:cNvPr>
            <p:cNvSpPr txBox="1"/>
            <p:nvPr/>
          </p:nvSpPr>
          <p:spPr>
            <a:xfrm>
              <a:off x="1919287" y="5879618"/>
              <a:ext cx="62653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a:t>
              </a:r>
            </a:p>
          </p:txBody>
        </p:sp>
      </p:grpSp>
      <p:sp>
        <p:nvSpPr>
          <p:cNvPr id="17" name="テキスト ボックス 16">
            <a:extLst>
              <a:ext uri="{FF2B5EF4-FFF2-40B4-BE49-F238E27FC236}">
                <a16:creationId xmlns:a16="http://schemas.microsoft.com/office/drawing/2014/main" id="{6E105CA9-C211-B70A-BDDB-673102070D4B}"/>
              </a:ext>
            </a:extLst>
          </p:cNvPr>
          <p:cNvSpPr txBox="1"/>
          <p:nvPr/>
        </p:nvSpPr>
        <p:spPr>
          <a:xfrm>
            <a:off x="6104411" y="2171933"/>
            <a:ext cx="3546989" cy="374571"/>
          </a:xfrm>
          <a:prstGeom prst="wedgeRoundRectCallout">
            <a:avLst>
              <a:gd name="adj1" fmla="val -55139"/>
              <a:gd name="adj2" fmla="val 34112"/>
              <a:gd name="adj3" fmla="val 16667"/>
            </a:avLst>
          </a:prstGeom>
          <a:solidFill>
            <a:schemeClr val="bg1"/>
          </a:solidFill>
          <a:ln w="28575">
            <a:solidFill>
              <a:schemeClr val="accent2">
                <a:lumMod val="75000"/>
              </a:schemeClr>
            </a:solidFill>
          </a:ln>
        </p:spPr>
        <p:txBody>
          <a:bodyPr wrap="square" rtlCol="0">
            <a:spAutoFit/>
          </a:bodyPr>
          <a:lstStyle/>
          <a:p>
            <a:r>
              <a:rPr kumimoji="1" lang="ja-JP" altLang="en-US" sz="1600" b="1" dirty="0">
                <a:solidFill>
                  <a:prstClr val="black"/>
                </a:solidFill>
                <a:latin typeface="BIZ UDゴシック" panose="020B0400000000000000" pitchFamily="49" charset="-128"/>
                <a:ea typeface="BIZ UDゴシック" panose="020B0400000000000000" pitchFamily="49" charset="-128"/>
              </a:rPr>
              <a:t>・参加・体験型イベントに参加する</a:t>
            </a:r>
            <a:endParaRPr kumimoji="1" lang="en-US" altLang="ja-JP" sz="1600" b="1" dirty="0">
              <a:solidFill>
                <a:prstClr val="black"/>
              </a:solidFill>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90C58705-D3A5-0695-DF22-C9F5EAEE3D30}"/>
              </a:ext>
            </a:extLst>
          </p:cNvPr>
          <p:cNvSpPr txBox="1"/>
          <p:nvPr/>
        </p:nvSpPr>
        <p:spPr>
          <a:xfrm>
            <a:off x="6104412" y="2641807"/>
            <a:ext cx="3546988" cy="646986"/>
          </a:xfrm>
          <a:prstGeom prst="wedgeRoundRectCallout">
            <a:avLst>
              <a:gd name="adj1" fmla="val -55536"/>
              <a:gd name="adj2" fmla="val 36770"/>
              <a:gd name="adj3" fmla="val 16667"/>
            </a:avLst>
          </a:prstGeom>
          <a:solidFill>
            <a:schemeClr val="bg1"/>
          </a:solidFill>
          <a:ln w="28575">
            <a:solidFill>
              <a:schemeClr val="accent2">
                <a:lumMod val="75000"/>
              </a:schemeClr>
            </a:solidFill>
          </a:ln>
        </p:spPr>
        <p:txBody>
          <a:bodyPr wrap="square" rtlCol="0">
            <a:spAutoFit/>
          </a:bodyPr>
          <a:lstStyle/>
          <a:p>
            <a:r>
              <a:rPr kumimoji="1" lang="ja-JP" altLang="en-US" sz="1600" b="1" dirty="0">
                <a:solidFill>
                  <a:prstClr val="black"/>
                </a:solidFill>
                <a:latin typeface="BIZ UDゴシック" panose="020B0400000000000000" pitchFamily="49" charset="-128"/>
                <a:ea typeface="BIZ UDゴシック" panose="020B0400000000000000" pitchFamily="49" charset="-128"/>
              </a:rPr>
              <a:t>・運営や事業において、時間の　</a:t>
            </a:r>
            <a:endParaRPr kumimoji="1" lang="en-US" altLang="ja-JP" sz="16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600" b="1" dirty="0">
                <a:solidFill>
                  <a:prstClr val="black"/>
                </a:solidFill>
                <a:latin typeface="BIZ UDゴシック" panose="020B0400000000000000" pitchFamily="49" charset="-128"/>
                <a:ea typeface="BIZ UDゴシック" panose="020B0400000000000000" pitchFamily="49" charset="-128"/>
              </a:rPr>
              <a:t>　あるときにやれることを手伝う</a:t>
            </a:r>
          </a:p>
        </p:txBody>
      </p:sp>
      <p:sp>
        <p:nvSpPr>
          <p:cNvPr id="19" name="テキスト ボックス 18">
            <a:extLst>
              <a:ext uri="{FF2B5EF4-FFF2-40B4-BE49-F238E27FC236}">
                <a16:creationId xmlns:a16="http://schemas.microsoft.com/office/drawing/2014/main" id="{1AD238FA-6F65-C211-DB8D-9779C5C263E6}"/>
              </a:ext>
            </a:extLst>
          </p:cNvPr>
          <p:cNvSpPr txBox="1"/>
          <p:nvPr/>
        </p:nvSpPr>
        <p:spPr>
          <a:xfrm>
            <a:off x="6104412" y="3377242"/>
            <a:ext cx="3546988" cy="646986"/>
          </a:xfrm>
          <a:prstGeom prst="wedgeRoundRectCallout">
            <a:avLst>
              <a:gd name="adj1" fmla="val -56198"/>
              <a:gd name="adj2" fmla="val 41361"/>
              <a:gd name="adj3" fmla="val 16667"/>
            </a:avLst>
          </a:prstGeom>
          <a:solidFill>
            <a:schemeClr val="bg1"/>
          </a:solidFill>
          <a:ln w="28575">
            <a:solidFill>
              <a:schemeClr val="accent2">
                <a:lumMod val="75000"/>
              </a:schemeClr>
            </a:solidFill>
          </a:ln>
        </p:spPr>
        <p:txBody>
          <a:bodyPr wrap="square" rtlCol="0">
            <a:spAutoFit/>
          </a:bodyPr>
          <a:lstStyle/>
          <a:p>
            <a:r>
              <a:rPr kumimoji="1" lang="ja-JP" altLang="en-US" sz="1600" b="1" dirty="0">
                <a:solidFill>
                  <a:prstClr val="black"/>
                </a:solidFill>
                <a:latin typeface="BIZ UDゴシック" panose="020B0400000000000000" pitchFamily="49" charset="-128"/>
                <a:ea typeface="BIZ UDゴシック" panose="020B0400000000000000" pitchFamily="49" charset="-128"/>
              </a:rPr>
              <a:t>・新文化会館が行う公演の出演者や</a:t>
            </a:r>
            <a:endParaRPr kumimoji="1" lang="en-US" altLang="ja-JP" sz="16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600" b="1" dirty="0">
                <a:solidFill>
                  <a:prstClr val="black"/>
                </a:solidFill>
                <a:latin typeface="BIZ UDゴシック" panose="020B0400000000000000" pitchFamily="49" charset="-128"/>
                <a:ea typeface="BIZ UDゴシック" panose="020B0400000000000000" pitchFamily="49" charset="-128"/>
              </a:rPr>
              <a:t>　講座の指導者等になる</a:t>
            </a:r>
          </a:p>
        </p:txBody>
      </p:sp>
      <p:sp>
        <p:nvSpPr>
          <p:cNvPr id="20" name="テキスト ボックス 19">
            <a:extLst>
              <a:ext uri="{FF2B5EF4-FFF2-40B4-BE49-F238E27FC236}">
                <a16:creationId xmlns:a16="http://schemas.microsoft.com/office/drawing/2014/main" id="{75D4E30B-EF5C-F6A9-FE90-5A1373286629}"/>
              </a:ext>
            </a:extLst>
          </p:cNvPr>
          <p:cNvSpPr txBox="1"/>
          <p:nvPr/>
        </p:nvSpPr>
        <p:spPr>
          <a:xfrm>
            <a:off x="6104413" y="4112677"/>
            <a:ext cx="3546987" cy="1464231"/>
          </a:xfrm>
          <a:prstGeom prst="wedgeRoundRectCallout">
            <a:avLst>
              <a:gd name="adj1" fmla="val -55470"/>
              <a:gd name="adj2" fmla="val 4695"/>
              <a:gd name="adj3" fmla="val 16667"/>
            </a:avLst>
          </a:prstGeom>
          <a:solidFill>
            <a:schemeClr val="bg1"/>
          </a:solidFill>
          <a:ln w="28575">
            <a:solidFill>
              <a:schemeClr val="accent2">
                <a:lumMod val="75000"/>
              </a:schemeClr>
            </a:solidFill>
          </a:ln>
        </p:spPr>
        <p:txBody>
          <a:bodyPr wrap="square" rtlCol="0">
            <a:spAutoFit/>
          </a:bodyPr>
          <a:lstStyle/>
          <a:p>
            <a:r>
              <a:rPr kumimoji="1" lang="ja-JP" altLang="en-US" sz="1600" b="1" dirty="0">
                <a:solidFill>
                  <a:prstClr val="black"/>
                </a:solidFill>
                <a:latin typeface="BIZ UDゴシック" panose="020B0400000000000000" pitchFamily="49" charset="-128"/>
                <a:ea typeface="BIZ UDゴシック" panose="020B0400000000000000" pitchFamily="49" charset="-128"/>
              </a:rPr>
              <a:t>・会館の事業の一部を企画・提案</a:t>
            </a:r>
            <a:endParaRPr kumimoji="1" lang="en-US" altLang="ja-JP" sz="16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600" b="1" dirty="0">
                <a:solidFill>
                  <a:prstClr val="black"/>
                </a:solidFill>
                <a:latin typeface="BIZ UDゴシック" panose="020B0400000000000000" pitchFamily="49" charset="-128"/>
                <a:ea typeface="BIZ UDゴシック" panose="020B0400000000000000" pitchFamily="49" charset="-128"/>
              </a:rPr>
              <a:t>　し、交渉や広報などにも関わる</a:t>
            </a:r>
          </a:p>
          <a:p>
            <a:r>
              <a:rPr kumimoji="1" lang="ja-JP" altLang="en-US" sz="1600" b="1" dirty="0">
                <a:solidFill>
                  <a:prstClr val="black"/>
                </a:solidFill>
                <a:latin typeface="BIZ UDゴシック" panose="020B0400000000000000" pitchFamily="49" charset="-128"/>
                <a:ea typeface="BIZ UDゴシック" panose="020B0400000000000000" pitchFamily="49" charset="-128"/>
              </a:rPr>
              <a:t>・他の団体等と協働し、市民活動　</a:t>
            </a:r>
            <a:endParaRPr kumimoji="1" lang="en-US" altLang="ja-JP" sz="16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600" b="1" dirty="0">
                <a:solidFill>
                  <a:prstClr val="black"/>
                </a:solidFill>
                <a:latin typeface="BIZ UDゴシック" panose="020B0400000000000000" pitchFamily="49" charset="-128"/>
                <a:ea typeface="BIZ UDゴシック" panose="020B0400000000000000" pitchFamily="49" charset="-128"/>
              </a:rPr>
              <a:t>　や文化・芸術の振興につながる</a:t>
            </a:r>
          </a:p>
          <a:p>
            <a:r>
              <a:rPr kumimoji="1" lang="ja-JP" altLang="en-US" sz="1600" b="1" dirty="0">
                <a:solidFill>
                  <a:prstClr val="black"/>
                </a:solidFill>
                <a:latin typeface="BIZ UDゴシック" panose="020B0400000000000000" pitchFamily="49" charset="-128"/>
                <a:ea typeface="BIZ UDゴシック" panose="020B0400000000000000" pitchFamily="49" charset="-128"/>
              </a:rPr>
              <a:t>　事業を行う</a:t>
            </a:r>
          </a:p>
        </p:txBody>
      </p:sp>
      <p:sp>
        <p:nvSpPr>
          <p:cNvPr id="21" name="テキスト ボックス 20">
            <a:extLst>
              <a:ext uri="{FF2B5EF4-FFF2-40B4-BE49-F238E27FC236}">
                <a16:creationId xmlns:a16="http://schemas.microsoft.com/office/drawing/2014/main" id="{5EACC6C8-242C-4A4B-F7FB-7288429AEBC3}"/>
              </a:ext>
            </a:extLst>
          </p:cNvPr>
          <p:cNvSpPr txBox="1"/>
          <p:nvPr/>
        </p:nvSpPr>
        <p:spPr>
          <a:xfrm>
            <a:off x="6104412" y="5665357"/>
            <a:ext cx="3546988" cy="919401"/>
          </a:xfrm>
          <a:prstGeom prst="wedgeRoundRectCallout">
            <a:avLst>
              <a:gd name="adj1" fmla="val -56197"/>
              <a:gd name="adj2" fmla="val -48651"/>
              <a:gd name="adj3" fmla="val 16667"/>
            </a:avLst>
          </a:prstGeom>
          <a:solidFill>
            <a:schemeClr val="bg1"/>
          </a:solidFill>
          <a:ln w="28575">
            <a:solidFill>
              <a:schemeClr val="accent2">
                <a:lumMod val="75000"/>
              </a:schemeClr>
            </a:solidFill>
          </a:ln>
        </p:spPr>
        <p:txBody>
          <a:bodyPr wrap="square" rtlCol="0">
            <a:spAutoFit/>
          </a:bodyPr>
          <a:lstStyle/>
          <a:p>
            <a:r>
              <a:rPr kumimoji="1" lang="ja-JP" altLang="en-US" sz="1600" b="1" dirty="0">
                <a:solidFill>
                  <a:prstClr val="black"/>
                </a:solidFill>
                <a:latin typeface="BIZ UDゴシック" panose="020B0400000000000000" pitchFamily="49" charset="-128"/>
                <a:ea typeface="BIZ UDゴシック" panose="020B0400000000000000" pitchFamily="49" charset="-128"/>
              </a:rPr>
              <a:t>・市や運営者の協働相手として、　</a:t>
            </a:r>
            <a:endParaRPr kumimoji="1" lang="en-US" altLang="ja-JP" sz="16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600" b="1" dirty="0">
                <a:solidFill>
                  <a:prstClr val="black"/>
                </a:solidFill>
                <a:latin typeface="BIZ UDゴシック" panose="020B0400000000000000" pitchFamily="49" charset="-128"/>
                <a:ea typeface="BIZ UDゴシック" panose="020B0400000000000000" pitchFamily="49" charset="-128"/>
              </a:rPr>
              <a:t>　運営の一部を担う</a:t>
            </a:r>
          </a:p>
          <a:p>
            <a:r>
              <a:rPr kumimoji="1" lang="ja-JP" altLang="en-US" sz="1600" b="1" dirty="0">
                <a:solidFill>
                  <a:prstClr val="black"/>
                </a:solidFill>
                <a:latin typeface="BIZ UDゴシック" panose="020B0400000000000000" pitchFamily="49" charset="-128"/>
                <a:ea typeface="BIZ UDゴシック" panose="020B0400000000000000" pitchFamily="49" charset="-128"/>
              </a:rPr>
              <a:t>・ＮＰＯ等を作って運営者になる</a:t>
            </a:r>
          </a:p>
        </p:txBody>
      </p:sp>
      <p:sp>
        <p:nvSpPr>
          <p:cNvPr id="22" name="テキスト ボックス 21">
            <a:extLst>
              <a:ext uri="{FF2B5EF4-FFF2-40B4-BE49-F238E27FC236}">
                <a16:creationId xmlns:a16="http://schemas.microsoft.com/office/drawing/2014/main" id="{D5747F33-C96F-CFB2-9439-9285BC2BDC71}"/>
              </a:ext>
            </a:extLst>
          </p:cNvPr>
          <p:cNvSpPr txBox="1"/>
          <p:nvPr/>
        </p:nvSpPr>
        <p:spPr>
          <a:xfrm>
            <a:off x="1862406" y="1000653"/>
            <a:ext cx="2614246" cy="400110"/>
          </a:xfrm>
          <a:prstGeom prst="rect">
            <a:avLst/>
          </a:prstGeom>
          <a:noFill/>
        </p:spPr>
        <p:txBody>
          <a:bodyPr wrap="square" rtlCol="0">
            <a:spAutoFit/>
          </a:bodyPr>
          <a:lstStyle/>
          <a:p>
            <a:r>
              <a:rPr kumimoji="1" lang="ja-JP" altLang="en-US" sz="2000" b="1" dirty="0">
                <a:solidFill>
                  <a:schemeClr val="accent4">
                    <a:lumMod val="50000"/>
                  </a:schemeClr>
                </a:solidFill>
                <a:latin typeface="BIZ UDゴシック" panose="020B0400000000000000" pitchFamily="49" charset="-128"/>
                <a:ea typeface="BIZ UDゴシック" panose="020B0400000000000000" pitchFamily="49" charset="-128"/>
              </a:rPr>
              <a:t>市民参加のパターン</a:t>
            </a:r>
          </a:p>
        </p:txBody>
      </p:sp>
      <p:sp>
        <p:nvSpPr>
          <p:cNvPr id="23" name="テキスト ボックス 22">
            <a:extLst>
              <a:ext uri="{FF2B5EF4-FFF2-40B4-BE49-F238E27FC236}">
                <a16:creationId xmlns:a16="http://schemas.microsoft.com/office/drawing/2014/main" id="{12A61063-98F0-954E-8470-41870D401EF6}"/>
              </a:ext>
            </a:extLst>
          </p:cNvPr>
          <p:cNvSpPr txBox="1"/>
          <p:nvPr/>
        </p:nvSpPr>
        <p:spPr>
          <a:xfrm>
            <a:off x="6104412" y="1000653"/>
            <a:ext cx="2614246" cy="400110"/>
          </a:xfrm>
          <a:prstGeom prst="rect">
            <a:avLst/>
          </a:prstGeom>
          <a:noFill/>
        </p:spPr>
        <p:txBody>
          <a:bodyPr wrap="square" rtlCol="0">
            <a:spAutoFit/>
          </a:bodyPr>
          <a:lstStyle/>
          <a:p>
            <a:r>
              <a:rPr kumimoji="1" lang="ja-JP" altLang="en-US" sz="2000" b="1" dirty="0">
                <a:solidFill>
                  <a:schemeClr val="accent2">
                    <a:lumMod val="50000"/>
                  </a:schemeClr>
                </a:solidFill>
                <a:latin typeface="BIZ UDゴシック" panose="020B0400000000000000" pitchFamily="49" charset="-128"/>
                <a:ea typeface="BIZ UDゴシック" panose="020B0400000000000000" pitchFamily="49" charset="-128"/>
              </a:rPr>
              <a:t>イメージ</a:t>
            </a:r>
          </a:p>
        </p:txBody>
      </p:sp>
      <p:sp>
        <p:nvSpPr>
          <p:cNvPr id="4" name="四角形: 角を丸くする 3">
            <a:extLst>
              <a:ext uri="{FF2B5EF4-FFF2-40B4-BE49-F238E27FC236}">
                <a16:creationId xmlns:a16="http://schemas.microsoft.com/office/drawing/2014/main" id="{9DD0F907-2FE7-74A2-F818-82B6EA498542}"/>
              </a:ext>
            </a:extLst>
          </p:cNvPr>
          <p:cNvSpPr/>
          <p:nvPr/>
        </p:nvSpPr>
        <p:spPr>
          <a:xfrm>
            <a:off x="1737319" y="1547056"/>
            <a:ext cx="4113411" cy="648000"/>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鑑賞者・利用者としての参加</a:t>
            </a:r>
          </a:p>
        </p:txBody>
      </p:sp>
      <p:sp>
        <p:nvSpPr>
          <p:cNvPr id="5" name="テキスト ボックス 4">
            <a:extLst>
              <a:ext uri="{FF2B5EF4-FFF2-40B4-BE49-F238E27FC236}">
                <a16:creationId xmlns:a16="http://schemas.microsoft.com/office/drawing/2014/main" id="{D222D955-90DA-3437-4997-771A5DC620B8}"/>
              </a:ext>
            </a:extLst>
          </p:cNvPr>
          <p:cNvSpPr txBox="1"/>
          <p:nvPr/>
        </p:nvSpPr>
        <p:spPr>
          <a:xfrm>
            <a:off x="6104411" y="1443352"/>
            <a:ext cx="3546989" cy="646986"/>
          </a:xfrm>
          <a:prstGeom prst="wedgeRoundRectCallout">
            <a:avLst>
              <a:gd name="adj1" fmla="val -55139"/>
              <a:gd name="adj2" fmla="val 18980"/>
              <a:gd name="adj3" fmla="val 16667"/>
            </a:avLst>
          </a:prstGeom>
          <a:solidFill>
            <a:schemeClr val="bg1"/>
          </a:solidFill>
          <a:ln w="28575">
            <a:solidFill>
              <a:schemeClr val="accent2">
                <a:lumMod val="75000"/>
              </a:schemeClr>
            </a:solidFill>
          </a:ln>
        </p:spPr>
        <p:txBody>
          <a:bodyPr wrap="square" rtlCol="0">
            <a:spAutoFit/>
          </a:bodyPr>
          <a:lstStyle/>
          <a:p>
            <a:r>
              <a:rPr kumimoji="1" lang="ja-JP" altLang="en-US" sz="1600" b="1" dirty="0">
                <a:solidFill>
                  <a:prstClr val="black"/>
                </a:solidFill>
                <a:latin typeface="BIZ UDゴシック" panose="020B0400000000000000" pitchFamily="49" charset="-128"/>
                <a:ea typeface="BIZ UDゴシック" panose="020B0400000000000000" pitchFamily="49" charset="-128"/>
              </a:rPr>
              <a:t>・公演を見に行く</a:t>
            </a:r>
            <a:endParaRPr kumimoji="1" lang="en-US" altLang="ja-JP" sz="16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600" b="1" dirty="0">
                <a:solidFill>
                  <a:prstClr val="black"/>
                </a:solidFill>
                <a:latin typeface="BIZ UDゴシック" panose="020B0400000000000000" pitchFamily="49" charset="-128"/>
                <a:ea typeface="BIZ UDゴシック" panose="020B0400000000000000" pitchFamily="49" charset="-128"/>
              </a:rPr>
              <a:t>・場所を借りて文化芸術活動を行う</a:t>
            </a:r>
          </a:p>
        </p:txBody>
      </p:sp>
    </p:spTree>
    <p:extLst>
      <p:ext uri="{BB962C8B-B14F-4D97-AF65-F5344CB8AC3E}">
        <p14:creationId xmlns:p14="http://schemas.microsoft.com/office/powerpoint/2010/main" val="201252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F2E876D-3B8F-03C7-5B25-A632EC93E9F7}"/>
              </a:ext>
            </a:extLst>
          </p:cNvPr>
          <p:cNvSpPr>
            <a:spLocks noGrp="1"/>
          </p:cNvSpPr>
          <p:nvPr>
            <p:ph type="sldNum" sz="quarter" idx="12"/>
          </p:nvPr>
        </p:nvSpPr>
        <p:spPr/>
        <p:txBody>
          <a:bodyPr/>
          <a:lstStyle/>
          <a:p>
            <a:fld id="{5C6F18AA-5171-4E8C-A999-210D8B416F87}" type="slidenum">
              <a:rPr kumimoji="1" lang="ja-JP" altLang="en-US" smtClean="0"/>
              <a:pPr/>
              <a:t>18</a:t>
            </a:fld>
            <a:endParaRPr kumimoji="1" lang="ja-JP" altLang="en-US"/>
          </a:p>
        </p:txBody>
      </p:sp>
      <p:sp>
        <p:nvSpPr>
          <p:cNvPr id="5" name="タイトル 1">
            <a:extLst>
              <a:ext uri="{FF2B5EF4-FFF2-40B4-BE49-F238E27FC236}">
                <a16:creationId xmlns:a16="http://schemas.microsoft.com/office/drawing/2014/main" id="{F97BF0F4-A764-2744-0C7F-B39C59174242}"/>
              </a:ext>
            </a:extLst>
          </p:cNvPr>
          <p:cNvSpPr>
            <a:spLocks noGrp="1"/>
          </p:cNvSpPr>
          <p:nvPr>
            <p:ph type="title"/>
          </p:nvPr>
        </p:nvSpPr>
        <p:spPr>
          <a:xfrm>
            <a:off x="2219418" y="2998916"/>
            <a:ext cx="5467164" cy="860168"/>
          </a:xfrm>
          <a:solidFill>
            <a:schemeClr val="accent4">
              <a:lumMod val="20000"/>
              <a:lumOff val="80000"/>
            </a:schemeClr>
          </a:solidFill>
        </p:spPr>
        <p:txBody>
          <a:bodyPr>
            <a:normAutofit/>
          </a:bodyPr>
          <a:lstStyle/>
          <a:p>
            <a:pPr algn="ctr">
              <a:lnSpc>
                <a:spcPct val="70000"/>
              </a:lnSpc>
            </a:pPr>
            <a:r>
              <a:rPr lang="ja-JP" altLang="en-US" dirty="0"/>
              <a:t>事例紹介</a:t>
            </a:r>
            <a:endParaRPr kumimoji="1" lang="ja-JP" altLang="en-US" b="1" dirty="0">
              <a:solidFill>
                <a:schemeClr val="accent6"/>
              </a:solidFill>
            </a:endParaRPr>
          </a:p>
        </p:txBody>
      </p:sp>
    </p:spTree>
    <p:extLst>
      <p:ext uri="{BB962C8B-B14F-4D97-AF65-F5344CB8AC3E}">
        <p14:creationId xmlns:p14="http://schemas.microsoft.com/office/powerpoint/2010/main" val="399437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E3B7FFFC-D939-2636-57D4-2781BC8E5F25}"/>
              </a:ext>
            </a:extLst>
          </p:cNvPr>
          <p:cNvSpPr/>
          <p:nvPr/>
        </p:nvSpPr>
        <p:spPr>
          <a:xfrm>
            <a:off x="626282" y="1599505"/>
            <a:ext cx="5290744" cy="4154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400"/>
              </a:lnSpc>
              <a:defRPr/>
            </a:pPr>
            <a:r>
              <a:rPr lang="ja-JP" altLang="en-US" sz="2400" b="1" dirty="0">
                <a:solidFill>
                  <a:prstClr val="black"/>
                </a:solidFill>
                <a:latin typeface="BIZ UDゴシック" panose="020B0400000000000000" pitchFamily="49" charset="-128"/>
                <a:ea typeface="BIZ UDゴシック" panose="020B0400000000000000" pitchFamily="49" charset="-128"/>
              </a:rPr>
              <a:t>さいき城山桜ホールサポーター</a:t>
            </a:r>
          </a:p>
        </p:txBody>
      </p:sp>
      <p:sp>
        <p:nvSpPr>
          <p:cNvPr id="15" name="正方形/長方形 14">
            <a:extLst>
              <a:ext uri="{FF2B5EF4-FFF2-40B4-BE49-F238E27FC236}">
                <a16:creationId xmlns:a16="http://schemas.microsoft.com/office/drawing/2014/main" id="{21839393-4C71-E772-4537-30B1AEEB5210}"/>
              </a:ext>
            </a:extLst>
          </p:cNvPr>
          <p:cNvSpPr/>
          <p:nvPr/>
        </p:nvSpPr>
        <p:spPr>
          <a:xfrm>
            <a:off x="626282" y="1184000"/>
            <a:ext cx="8009866" cy="963854"/>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000"/>
              </a:lnSpc>
              <a:spcAft>
                <a:spcPts val="1200"/>
              </a:spcAft>
              <a:defRPr/>
            </a:pPr>
            <a:r>
              <a:rPr kumimoji="1" lang="ja-JP" altLang="en-US" sz="2400" dirty="0">
                <a:solidFill>
                  <a:prstClr val="black"/>
                </a:solidFill>
                <a:highlight>
                  <a:srgbClr val="F7F3D1"/>
                </a:highlight>
                <a:latin typeface="BIZ UDゴシック" panose="020B0400000000000000" pitchFamily="49" charset="-128"/>
                <a:ea typeface="BIZ UDゴシック" panose="020B0400000000000000" pitchFamily="49" charset="-128"/>
              </a:rPr>
              <a:t>■</a:t>
            </a:r>
            <a:r>
              <a:rPr lang="ja-JP" altLang="en-US" sz="2400" dirty="0">
                <a:solidFill>
                  <a:prstClr val="black"/>
                </a:solidFill>
                <a:highlight>
                  <a:srgbClr val="F7F3D1"/>
                </a:highlight>
                <a:latin typeface="BIZ UDゴシック" panose="020B0400000000000000" pitchFamily="49" charset="-128"/>
                <a:ea typeface="BIZ UDゴシック" panose="020B0400000000000000" pitchFamily="49" charset="-128"/>
              </a:rPr>
              <a:t>さいき城山桜ホール（大分県佐伯市）</a:t>
            </a:r>
            <a:endParaRPr lang="en-US" altLang="ja-JP" sz="2400" dirty="0">
              <a:solidFill>
                <a:prstClr val="black"/>
              </a:solidFill>
              <a:highlight>
                <a:srgbClr val="F7F3D1"/>
              </a:highlight>
              <a:latin typeface="BIZ UDゴシック" panose="020B0400000000000000" pitchFamily="49" charset="-128"/>
              <a:ea typeface="BIZ UDゴシック" panose="020B0400000000000000" pitchFamily="49" charset="-128"/>
            </a:endParaRPr>
          </a:p>
          <a:p>
            <a:pPr>
              <a:lnSpc>
                <a:spcPts val="3000"/>
              </a:lnSpc>
              <a:spcAft>
                <a:spcPts val="1200"/>
              </a:spcAft>
              <a:defRPr/>
            </a:pPr>
            <a:endParaRPr lang="ja-JP" altLang="en-US" sz="2400" dirty="0">
              <a:solidFill>
                <a:prstClr val="black"/>
              </a:solidFill>
              <a:highlight>
                <a:srgbClr val="F7F3D1"/>
              </a:highlight>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0E15B94D-323E-2565-C0AD-CA4AD4E8FDBF}"/>
              </a:ext>
            </a:extLst>
          </p:cNvPr>
          <p:cNvSpPr txBox="1"/>
          <p:nvPr/>
        </p:nvSpPr>
        <p:spPr>
          <a:xfrm>
            <a:off x="577745" y="4676339"/>
            <a:ext cx="8721993"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kumimoji="1" lang="ja-JP" altLang="en-US" dirty="0">
                <a:solidFill>
                  <a:prstClr val="black"/>
                </a:solidFill>
                <a:latin typeface="BIZ UDゴシック" panose="020B0400000000000000" pitchFamily="49" charset="-128"/>
                <a:ea typeface="BIZ UDゴシック" panose="020B0400000000000000" pitchFamily="49" charset="-128"/>
              </a:rPr>
              <a:t>・企画サポートグループ、公演サポートグループの</a:t>
            </a:r>
            <a:r>
              <a:rPr kumimoji="1" lang="en-US" altLang="ja-JP" dirty="0">
                <a:solidFill>
                  <a:prstClr val="black"/>
                </a:solidFill>
                <a:latin typeface="BIZ UDゴシック" panose="020B0400000000000000" pitchFamily="49" charset="-128"/>
                <a:ea typeface="BIZ UDゴシック" panose="020B0400000000000000" pitchFamily="49" charset="-128"/>
              </a:rPr>
              <a:t>2</a:t>
            </a:r>
            <a:r>
              <a:rPr kumimoji="1" lang="ja-JP" altLang="en-US" dirty="0">
                <a:solidFill>
                  <a:prstClr val="black"/>
                </a:solidFill>
                <a:latin typeface="BIZ UDゴシック" panose="020B0400000000000000" pitchFamily="49" charset="-128"/>
                <a:ea typeface="BIZ UDゴシック" panose="020B0400000000000000" pitchFamily="49" charset="-128"/>
              </a:rPr>
              <a:t>つのグループに分かれている。</a:t>
            </a:r>
          </a:p>
          <a:p>
            <a:pPr>
              <a:defRPr/>
            </a:pPr>
            <a:r>
              <a:rPr kumimoji="1" lang="ja-JP" altLang="en-US" dirty="0">
                <a:solidFill>
                  <a:prstClr val="black"/>
                </a:solidFill>
                <a:latin typeface="BIZ UDゴシック" panose="020B0400000000000000" pitchFamily="49" charset="-128"/>
                <a:ea typeface="BIZ UDゴシック" panose="020B0400000000000000" pitchFamily="49" charset="-128"/>
              </a:rPr>
              <a:t>・企画サポートグループでは、</a:t>
            </a:r>
            <a:r>
              <a:rPr kumimoji="1" lang="en-US" altLang="ja-JP" b="1" dirty="0">
                <a:solidFill>
                  <a:prstClr val="black"/>
                </a:solidFill>
                <a:latin typeface="BIZ UDゴシック" panose="020B0400000000000000" pitchFamily="49" charset="-128"/>
                <a:ea typeface="BIZ UDゴシック" panose="020B0400000000000000" pitchFamily="49" charset="-128"/>
              </a:rPr>
              <a:t>『</a:t>
            </a:r>
            <a:r>
              <a:rPr kumimoji="1" lang="ja-JP" altLang="en-US" b="1" dirty="0">
                <a:solidFill>
                  <a:prstClr val="black"/>
                </a:solidFill>
                <a:latin typeface="BIZ UDゴシック" panose="020B0400000000000000" pitchFamily="49" charset="-128"/>
                <a:ea typeface="BIZ UDゴシック" panose="020B0400000000000000" pitchFamily="49" charset="-128"/>
              </a:rPr>
              <a:t>ツキイチ映画</a:t>
            </a:r>
            <a:r>
              <a:rPr kumimoji="1" lang="en-US" altLang="ja-JP" b="1" dirty="0">
                <a:solidFill>
                  <a:prstClr val="black"/>
                </a:solidFill>
                <a:latin typeface="BIZ UDゴシック" panose="020B0400000000000000" pitchFamily="49" charset="-128"/>
                <a:ea typeface="BIZ UDゴシック" panose="020B0400000000000000" pitchFamily="49" charset="-128"/>
              </a:rPr>
              <a:t>』</a:t>
            </a:r>
            <a:r>
              <a:rPr kumimoji="1" lang="ja-JP" altLang="en-US" b="1" dirty="0">
                <a:solidFill>
                  <a:prstClr val="black"/>
                </a:solidFill>
                <a:latin typeface="BIZ UDゴシック" panose="020B0400000000000000" pitchFamily="49" charset="-128"/>
                <a:ea typeface="BIZ UDゴシック" panose="020B0400000000000000" pitchFamily="49" charset="-128"/>
              </a:rPr>
              <a:t>の企画・運営</a:t>
            </a:r>
            <a:r>
              <a:rPr kumimoji="1" lang="ja-JP" altLang="en-US" dirty="0">
                <a:solidFill>
                  <a:prstClr val="black"/>
                </a:solidFill>
                <a:latin typeface="BIZ UDゴシック" panose="020B0400000000000000" pitchFamily="49" charset="-128"/>
                <a:ea typeface="BIZ UDゴシック" panose="020B0400000000000000" pitchFamily="49" charset="-128"/>
              </a:rPr>
              <a:t>、</a:t>
            </a:r>
            <a:r>
              <a:rPr kumimoji="1" lang="en-US" altLang="ja-JP" dirty="0">
                <a:solidFill>
                  <a:prstClr val="black"/>
                </a:solidFill>
                <a:latin typeface="BIZ UDゴシック" panose="020B0400000000000000" pitchFamily="49" charset="-128"/>
                <a:ea typeface="BIZ UDゴシック" panose="020B0400000000000000" pitchFamily="49" charset="-128"/>
              </a:rPr>
              <a:t>『</a:t>
            </a:r>
            <a:r>
              <a:rPr kumimoji="1" lang="ja-JP" altLang="en-US" b="1" dirty="0">
                <a:solidFill>
                  <a:prstClr val="black"/>
                </a:solidFill>
                <a:latin typeface="BIZ UDゴシック" panose="020B0400000000000000" pitchFamily="49" charset="-128"/>
                <a:ea typeface="BIZ UDゴシック" panose="020B0400000000000000" pitchFamily="49" charset="-128"/>
              </a:rPr>
              <a:t>館内装飾</a:t>
            </a:r>
            <a:r>
              <a:rPr kumimoji="1" lang="en-US" altLang="ja-JP" b="1" dirty="0">
                <a:solidFill>
                  <a:prstClr val="black"/>
                </a:solidFill>
                <a:latin typeface="BIZ UDゴシック" panose="020B0400000000000000" pitchFamily="49" charset="-128"/>
                <a:ea typeface="BIZ UDゴシック" panose="020B0400000000000000" pitchFamily="49" charset="-128"/>
              </a:rPr>
              <a:t>』</a:t>
            </a:r>
            <a:r>
              <a:rPr kumimoji="1" lang="ja-JP" altLang="en-US" b="1" dirty="0">
                <a:solidFill>
                  <a:prstClr val="black"/>
                </a:solidFill>
                <a:latin typeface="BIZ UDゴシック" panose="020B0400000000000000" pitchFamily="49" charset="-128"/>
                <a:ea typeface="BIZ UDゴシック" panose="020B0400000000000000" pitchFamily="49" charset="-128"/>
              </a:rPr>
              <a:t>の</a:t>
            </a:r>
          </a:p>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　企画・準備・設営</a:t>
            </a:r>
            <a:r>
              <a:rPr kumimoji="1" lang="ja-JP" altLang="en-US" dirty="0">
                <a:solidFill>
                  <a:prstClr val="black"/>
                </a:solidFill>
                <a:latin typeface="BIZ UDゴシック" panose="020B0400000000000000" pitchFamily="49" charset="-128"/>
                <a:ea typeface="BIZ UDゴシック" panose="020B0400000000000000" pitchFamily="49" charset="-128"/>
              </a:rPr>
              <a:t>を行う。</a:t>
            </a:r>
          </a:p>
          <a:p>
            <a:pPr>
              <a:defRPr/>
            </a:pPr>
            <a:r>
              <a:rPr kumimoji="1" lang="ja-JP" altLang="en-US" dirty="0">
                <a:solidFill>
                  <a:prstClr val="black"/>
                </a:solidFill>
                <a:latin typeface="BIZ UDゴシック" panose="020B0400000000000000" pitchFamily="49" charset="-128"/>
                <a:ea typeface="BIZ UDゴシック" panose="020B0400000000000000" pitchFamily="49" charset="-128"/>
              </a:rPr>
              <a:t>・公演サポートグループでは、</a:t>
            </a:r>
            <a:r>
              <a:rPr kumimoji="1" lang="ja-JP" altLang="en-US" b="1" dirty="0">
                <a:solidFill>
                  <a:prstClr val="black"/>
                </a:solidFill>
                <a:latin typeface="BIZ UDゴシック" panose="020B0400000000000000" pitchFamily="49" charset="-128"/>
                <a:ea typeface="BIZ UDゴシック" panose="020B0400000000000000" pitchFamily="49" charset="-128"/>
              </a:rPr>
              <a:t>イベント当日の会場運営・レセプショニスト</a:t>
            </a:r>
            <a:r>
              <a:rPr kumimoji="1" lang="ja-JP" altLang="en-US" dirty="0">
                <a:solidFill>
                  <a:prstClr val="black"/>
                </a:solidFill>
                <a:latin typeface="BIZ UDゴシック" panose="020B0400000000000000" pitchFamily="49" charset="-128"/>
                <a:ea typeface="BIZ UDゴシック" panose="020B0400000000000000" pitchFamily="49" charset="-128"/>
              </a:rPr>
              <a:t>、</a:t>
            </a:r>
            <a:endParaRPr kumimoji="1" lang="en-US" altLang="ja-JP" dirty="0">
              <a:solidFill>
                <a:prstClr val="black"/>
              </a:solidFill>
              <a:latin typeface="BIZ UDゴシック" panose="020B0400000000000000" pitchFamily="49" charset="-128"/>
              <a:ea typeface="BIZ UDゴシック" panose="020B0400000000000000" pitchFamily="49" charset="-128"/>
            </a:endParaRPr>
          </a:p>
          <a:p>
            <a:pPr>
              <a:defRPr/>
            </a:pPr>
            <a:r>
              <a:rPr kumimoji="1" lang="ja-JP" altLang="en-US" dirty="0">
                <a:solidFill>
                  <a:prstClr val="black"/>
                </a:solidFill>
                <a:latin typeface="BIZ UDゴシック" panose="020B0400000000000000" pitchFamily="49" charset="-128"/>
                <a:ea typeface="BIZ UDゴシック" panose="020B0400000000000000" pitchFamily="49" charset="-128"/>
              </a:rPr>
              <a:t>　</a:t>
            </a:r>
            <a:r>
              <a:rPr kumimoji="1" lang="ja-JP" altLang="en-US" b="1" dirty="0">
                <a:solidFill>
                  <a:prstClr val="black"/>
                </a:solidFill>
                <a:latin typeface="BIZ UDゴシック" panose="020B0400000000000000" pitchFamily="49" charset="-128"/>
                <a:ea typeface="BIZ UDゴシック" panose="020B0400000000000000" pitchFamily="49" charset="-128"/>
              </a:rPr>
              <a:t>チケットもぎり</a:t>
            </a:r>
            <a:r>
              <a:rPr kumimoji="1" lang="ja-JP" altLang="en-US" dirty="0">
                <a:solidFill>
                  <a:prstClr val="black"/>
                </a:solidFill>
                <a:latin typeface="BIZ UDゴシック" panose="020B0400000000000000" pitchFamily="49" charset="-128"/>
                <a:ea typeface="BIZ UDゴシック" panose="020B0400000000000000" pitchFamily="49" charset="-128"/>
              </a:rPr>
              <a:t>、</a:t>
            </a:r>
            <a:r>
              <a:rPr kumimoji="1" lang="ja-JP" altLang="en-US" b="1" dirty="0">
                <a:solidFill>
                  <a:prstClr val="black"/>
                </a:solidFill>
                <a:latin typeface="BIZ UDゴシック" panose="020B0400000000000000" pitchFamily="49" charset="-128"/>
                <a:ea typeface="BIZ UDゴシック" panose="020B0400000000000000" pitchFamily="49" charset="-128"/>
              </a:rPr>
              <a:t>客席案内</a:t>
            </a:r>
            <a:r>
              <a:rPr kumimoji="1" lang="ja-JP" altLang="en-US" dirty="0">
                <a:solidFill>
                  <a:prstClr val="black"/>
                </a:solidFill>
                <a:latin typeface="BIZ UDゴシック" panose="020B0400000000000000" pitchFamily="49" charset="-128"/>
                <a:ea typeface="BIZ UDゴシック" panose="020B0400000000000000" pitchFamily="49" charset="-128"/>
              </a:rPr>
              <a:t>等を行う。</a:t>
            </a:r>
          </a:p>
          <a:p>
            <a:pPr>
              <a:defRPr/>
            </a:pPr>
            <a:r>
              <a:rPr kumimoji="1" lang="ja-JP" altLang="en-US" dirty="0">
                <a:solidFill>
                  <a:prstClr val="black"/>
                </a:solidFill>
                <a:latin typeface="BIZ UDゴシック" panose="020B0400000000000000" pitchFamily="49" charset="-128"/>
                <a:ea typeface="BIZ UDゴシック" panose="020B0400000000000000" pitchFamily="49" charset="-128"/>
              </a:rPr>
              <a:t>・レセプショニスト講座など各種研修は無料で受講可能。</a:t>
            </a:r>
          </a:p>
        </p:txBody>
      </p:sp>
      <p:pic>
        <p:nvPicPr>
          <p:cNvPr id="19" name="図 18">
            <a:extLst>
              <a:ext uri="{FF2B5EF4-FFF2-40B4-BE49-F238E27FC236}">
                <a16:creationId xmlns:a16="http://schemas.microsoft.com/office/drawing/2014/main" id="{867DA283-AB66-DEF3-189A-6E5276F0BDB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7810" y="2065500"/>
            <a:ext cx="3522951" cy="2462975"/>
          </a:xfrm>
          <a:prstGeom prst="rect">
            <a:avLst/>
          </a:prstGeom>
        </p:spPr>
      </p:pic>
      <p:pic>
        <p:nvPicPr>
          <p:cNvPr id="21" name="図 20">
            <a:extLst>
              <a:ext uri="{FF2B5EF4-FFF2-40B4-BE49-F238E27FC236}">
                <a16:creationId xmlns:a16="http://schemas.microsoft.com/office/drawing/2014/main" id="{DF4846F3-B98C-3284-5215-68EA478A574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216552" y="2092196"/>
            <a:ext cx="3148930" cy="2436278"/>
          </a:xfrm>
          <a:prstGeom prst="rect">
            <a:avLst/>
          </a:prstGeom>
        </p:spPr>
      </p:pic>
      <p:sp>
        <p:nvSpPr>
          <p:cNvPr id="2" name="四角形: 角を丸くする 1">
            <a:extLst>
              <a:ext uri="{FF2B5EF4-FFF2-40B4-BE49-F238E27FC236}">
                <a16:creationId xmlns:a16="http://schemas.microsoft.com/office/drawing/2014/main" id="{8BCC16B7-2236-C109-3E69-9DDD02E49FE1}"/>
              </a:ext>
            </a:extLst>
          </p:cNvPr>
          <p:cNvSpPr/>
          <p:nvPr/>
        </p:nvSpPr>
        <p:spPr>
          <a:xfrm>
            <a:off x="699628" y="629503"/>
            <a:ext cx="4774740" cy="504000"/>
          </a:xfrm>
          <a:prstGeom prst="roundRect">
            <a:avLst/>
          </a:prstGeom>
          <a:solidFill>
            <a:schemeClr val="accent4">
              <a:lumMod val="40000"/>
              <a:lumOff val="6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kumimoji="1" lang="ja-JP" altLang="en-US" sz="2400" b="1" dirty="0">
                <a:solidFill>
                  <a:prstClr val="black"/>
                </a:solidFill>
                <a:latin typeface="BIZ UDゴシック" panose="020B0400000000000000" pitchFamily="49" charset="-128"/>
                <a:ea typeface="BIZ UDゴシック" panose="020B0400000000000000" pitchFamily="49" charset="-128"/>
              </a:rPr>
              <a:t>サポートスタッフとしての参加</a:t>
            </a:r>
          </a:p>
        </p:txBody>
      </p:sp>
      <p:sp>
        <p:nvSpPr>
          <p:cNvPr id="11" name="スライド番号プレースホルダー 2">
            <a:extLst>
              <a:ext uri="{FF2B5EF4-FFF2-40B4-BE49-F238E27FC236}">
                <a16:creationId xmlns:a16="http://schemas.microsoft.com/office/drawing/2014/main" id="{84111EE5-51C0-4134-ADBB-07493D6B9EA7}"/>
              </a:ext>
            </a:extLst>
          </p:cNvPr>
          <p:cNvSpPr>
            <a:spLocks noGrp="1" noChangeAspect="1"/>
          </p:cNvSpPr>
          <p:nvPr/>
        </p:nvSpPr>
        <p:spPr>
          <a:xfrm>
            <a:off x="8455152" y="6668134"/>
            <a:ext cx="1069848" cy="189867"/>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A576442-C790-41E4-AF9F-325284AC5645}" type="slidenum">
              <a:rPr lang="ja-JP" altLang="en-US" b="1">
                <a:solidFill>
                  <a:prstClr val="black">
                    <a:lumMod val="65000"/>
                    <a:lumOff val="35000"/>
                  </a:prstClr>
                </a:solidFill>
                <a:latin typeface="BIZ UDゴシック" panose="020B0400000000000000" pitchFamily="49" charset="-128"/>
                <a:ea typeface="BIZ UDゴシック" panose="020B0400000000000000" pitchFamily="49" charset="-128"/>
              </a:rPr>
              <a:pPr>
                <a:defRPr/>
              </a:pPr>
              <a:t>19</a:t>
            </a:fld>
            <a:endParaRPr lang="ja-JP" altLang="en-US" b="1">
              <a:solidFill>
                <a:prstClr val="black">
                  <a:lumMod val="65000"/>
                  <a:lumOff val="35000"/>
                </a:prstClr>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06988F02-C3AB-BD86-3FD5-A6F51834ED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6397" y="1916109"/>
            <a:ext cx="1857510" cy="2627196"/>
          </a:xfrm>
          <a:prstGeom prst="rect">
            <a:avLst/>
          </a:prstGeom>
        </p:spPr>
      </p:pic>
    </p:spTree>
    <p:extLst>
      <p:ext uri="{BB962C8B-B14F-4D97-AF65-F5344CB8AC3E}">
        <p14:creationId xmlns:p14="http://schemas.microsoft.com/office/powerpoint/2010/main" val="226890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58D1A63-8F9D-418A-8FF2-7E9320EB87E6}"/>
              </a:ext>
            </a:extLst>
          </p:cNvPr>
          <p:cNvSpPr>
            <a:spLocks noGrp="1"/>
          </p:cNvSpPr>
          <p:nvPr>
            <p:ph type="subTitle" idx="1"/>
          </p:nvPr>
        </p:nvSpPr>
        <p:spPr>
          <a:xfrm>
            <a:off x="655983" y="4455620"/>
            <a:ext cx="8845826" cy="1865435"/>
          </a:xfrm>
        </p:spPr>
        <p:txBody>
          <a:bodyPr>
            <a:normAutofit/>
          </a:bodyPr>
          <a:lstStyle/>
          <a:p>
            <a:pPr algn="ctr"/>
            <a:r>
              <a:rPr lang="en-US" altLang="ja-JP" dirty="0">
                <a:solidFill>
                  <a:schemeClr val="tx1"/>
                </a:solidFill>
                <a:latin typeface="BIZ UDゴシック" panose="020B0400000000000000" pitchFamily="49" charset="-128"/>
                <a:ea typeface="BIZ UDゴシック" panose="020B0400000000000000" pitchFamily="49" charset="-128"/>
              </a:rPr>
              <a:t>2024</a:t>
            </a:r>
            <a:r>
              <a:rPr kumimoji="1" lang="ja-JP" altLang="en-US" dirty="0">
                <a:solidFill>
                  <a:schemeClr val="tx1"/>
                </a:solidFill>
                <a:latin typeface="BIZ UDゴシック" panose="020B0400000000000000" pitchFamily="49" charset="-128"/>
                <a:ea typeface="BIZ UDゴシック" panose="020B0400000000000000" pitchFamily="49" charset="-128"/>
              </a:rPr>
              <a:t>年</a:t>
            </a:r>
            <a:r>
              <a:rPr kumimoji="1" lang="en-US" altLang="ja-JP" dirty="0">
                <a:solidFill>
                  <a:schemeClr val="tx1"/>
                </a:solidFill>
                <a:latin typeface="BIZ UDゴシック" panose="020B0400000000000000" pitchFamily="49" charset="-128"/>
                <a:ea typeface="BIZ UDゴシック" panose="020B0400000000000000" pitchFamily="49" charset="-128"/>
              </a:rPr>
              <a:t>2</a:t>
            </a:r>
            <a:r>
              <a:rPr kumimoji="1" lang="ja-JP" altLang="en-US" dirty="0">
                <a:solidFill>
                  <a:schemeClr val="tx1"/>
                </a:solidFill>
                <a:latin typeface="BIZ UDゴシック" panose="020B0400000000000000" pitchFamily="49" charset="-128"/>
                <a:ea typeface="BIZ UDゴシック" panose="020B0400000000000000" pitchFamily="49" charset="-128"/>
              </a:rPr>
              <a:t>月</a:t>
            </a:r>
            <a:r>
              <a:rPr kumimoji="1" lang="en-US" altLang="ja-JP" dirty="0">
                <a:solidFill>
                  <a:schemeClr val="tx1"/>
                </a:solidFill>
                <a:latin typeface="BIZ UDゴシック" panose="020B0400000000000000" pitchFamily="49" charset="-128"/>
                <a:ea typeface="BIZ UDゴシック" panose="020B0400000000000000" pitchFamily="49" charset="-128"/>
              </a:rPr>
              <a:t>9</a:t>
            </a:r>
            <a:r>
              <a:rPr kumimoji="1" lang="ja-JP" altLang="en-US" dirty="0">
                <a:solidFill>
                  <a:schemeClr val="tx1"/>
                </a:solidFill>
                <a:latin typeface="BIZ UDゴシック" panose="020B0400000000000000" pitchFamily="49" charset="-128"/>
                <a:ea typeface="BIZ UDゴシック" panose="020B0400000000000000" pitchFamily="49" charset="-128"/>
              </a:rPr>
              <a:t>日（金）</a:t>
            </a:r>
            <a:r>
              <a:rPr lang="en-US" altLang="ja-JP" dirty="0">
                <a:solidFill>
                  <a:schemeClr val="tx1"/>
                </a:solidFill>
                <a:latin typeface="BIZ UDゴシック" panose="020B0400000000000000" pitchFamily="49" charset="-128"/>
                <a:ea typeface="BIZ UDゴシック" panose="020B0400000000000000" pitchFamily="49" charset="-128"/>
              </a:rPr>
              <a:t>19</a:t>
            </a:r>
            <a:r>
              <a:rPr lang="ja-JP" altLang="en-US" dirty="0">
                <a:solidFill>
                  <a:schemeClr val="tx1"/>
                </a:solidFill>
                <a:latin typeface="BIZ UDゴシック" panose="020B0400000000000000" pitchFamily="49" charset="-128"/>
                <a:ea typeface="BIZ UDゴシック" panose="020B0400000000000000" pitchFamily="49" charset="-128"/>
              </a:rPr>
              <a:t>：</a:t>
            </a:r>
            <a:r>
              <a:rPr lang="en-US" altLang="ja-JP" dirty="0">
                <a:solidFill>
                  <a:schemeClr val="tx1"/>
                </a:solidFill>
                <a:latin typeface="BIZ UDゴシック" panose="020B0400000000000000" pitchFamily="49" charset="-128"/>
                <a:ea typeface="BIZ UDゴシック" panose="020B0400000000000000" pitchFamily="49" charset="-128"/>
              </a:rPr>
              <a:t>00</a:t>
            </a:r>
            <a:r>
              <a:rPr lang="ja-JP" altLang="en-US" dirty="0">
                <a:solidFill>
                  <a:schemeClr val="tx1"/>
                </a:solidFill>
                <a:latin typeface="BIZ UDゴシック" panose="020B0400000000000000" pitchFamily="49" charset="-128"/>
                <a:ea typeface="BIZ UDゴシック" panose="020B0400000000000000" pitchFamily="49" charset="-128"/>
              </a:rPr>
              <a:t>～</a:t>
            </a:r>
            <a:r>
              <a:rPr lang="en-US" altLang="ja-JP" dirty="0">
                <a:solidFill>
                  <a:schemeClr val="tx1"/>
                </a:solidFill>
                <a:latin typeface="BIZ UDゴシック" panose="020B0400000000000000" pitchFamily="49" charset="-128"/>
                <a:ea typeface="BIZ UDゴシック" panose="020B0400000000000000" pitchFamily="49" charset="-128"/>
              </a:rPr>
              <a:t>21</a:t>
            </a:r>
            <a:r>
              <a:rPr lang="ja-JP" altLang="en-US" dirty="0">
                <a:solidFill>
                  <a:schemeClr val="tx1"/>
                </a:solidFill>
                <a:latin typeface="BIZ UDゴシック" panose="020B0400000000000000" pitchFamily="49" charset="-128"/>
                <a:ea typeface="BIZ UDゴシック" panose="020B0400000000000000" pitchFamily="49" charset="-128"/>
              </a:rPr>
              <a:t>：</a:t>
            </a:r>
            <a:r>
              <a:rPr lang="en-US" altLang="ja-JP" dirty="0">
                <a:solidFill>
                  <a:schemeClr val="tx1"/>
                </a:solidFill>
                <a:latin typeface="BIZ UDゴシック" panose="020B0400000000000000" pitchFamily="49" charset="-128"/>
                <a:ea typeface="BIZ UDゴシック" panose="020B0400000000000000" pitchFamily="49" charset="-128"/>
              </a:rPr>
              <a:t>00</a:t>
            </a:r>
          </a:p>
          <a:p>
            <a:pPr algn="ctr"/>
            <a:r>
              <a:rPr lang="ja-JP" altLang="en-US" dirty="0">
                <a:solidFill>
                  <a:schemeClr val="tx1"/>
                </a:solidFill>
                <a:latin typeface="BIZ UDゴシック" panose="020B0400000000000000" pitchFamily="49" charset="-128"/>
                <a:ea typeface="BIZ UDゴシック" panose="020B0400000000000000" pitchFamily="49" charset="-128"/>
              </a:rPr>
              <a:t>豊岡市民会館</a:t>
            </a:r>
            <a:r>
              <a:rPr lang="en-US" altLang="ja-JP" dirty="0">
                <a:solidFill>
                  <a:schemeClr val="tx1"/>
                </a:solidFill>
                <a:latin typeface="BIZ UDゴシック" panose="020B0400000000000000" pitchFamily="49" charset="-128"/>
                <a:ea typeface="BIZ UDゴシック" panose="020B0400000000000000" pitchFamily="49" charset="-128"/>
              </a:rPr>
              <a:t>4</a:t>
            </a:r>
            <a:r>
              <a:rPr lang="ja-JP" altLang="en-US" dirty="0">
                <a:solidFill>
                  <a:schemeClr val="tx1"/>
                </a:solidFill>
                <a:latin typeface="BIZ UDゴシック" panose="020B0400000000000000" pitchFamily="49" charset="-128"/>
                <a:ea typeface="BIZ UDゴシック" panose="020B0400000000000000" pitchFamily="49" charset="-128"/>
              </a:rPr>
              <a:t>階　大会議室</a:t>
            </a:r>
            <a:endParaRPr lang="en-US" altLang="ja-JP"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3500" b="1" dirty="0">
                <a:solidFill>
                  <a:schemeClr val="tx1"/>
                </a:solidFill>
                <a:latin typeface="BIZ UDゴシック" panose="020B0400000000000000" pitchFamily="49" charset="-128"/>
                <a:ea typeface="BIZ UDゴシック" panose="020B0400000000000000" pitchFamily="49" charset="-128"/>
              </a:rPr>
              <a:t>「</a:t>
            </a:r>
            <a:r>
              <a:rPr lang="ja-JP" altLang="en-US" sz="3500" b="1" dirty="0">
                <a:solidFill>
                  <a:schemeClr val="tx1"/>
                </a:solidFill>
                <a:latin typeface="BIZ UDゴシック" panose="020B0400000000000000" pitchFamily="49" charset="-128"/>
                <a:ea typeface="BIZ UDゴシック" panose="020B0400000000000000" pitchFamily="49" charset="-128"/>
              </a:rPr>
              <a:t>市民参加について考えよう</a:t>
            </a:r>
            <a:r>
              <a:rPr kumimoji="1" lang="ja-JP" altLang="en-US" sz="35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3500" b="1" dirty="0">
              <a:solidFill>
                <a:schemeClr val="tx1"/>
              </a:solidFill>
              <a:latin typeface="BIZ UDゴシック" panose="020B0400000000000000" pitchFamily="49" charset="-128"/>
              <a:ea typeface="BIZ UDゴシック" panose="020B0400000000000000" pitchFamily="49" charset="-128"/>
            </a:endParaRPr>
          </a:p>
        </p:txBody>
      </p:sp>
      <p:sp>
        <p:nvSpPr>
          <p:cNvPr id="5" name="スライド番号プレースホルダー 4">
            <a:extLst>
              <a:ext uri="{FF2B5EF4-FFF2-40B4-BE49-F238E27FC236}">
                <a16:creationId xmlns:a16="http://schemas.microsoft.com/office/drawing/2014/main" id="{31C8B36B-C4C6-4D8A-B816-BC315DCAB586}"/>
              </a:ext>
            </a:extLst>
          </p:cNvPr>
          <p:cNvSpPr>
            <a:spLocks noGrp="1"/>
          </p:cNvSpPr>
          <p:nvPr>
            <p:ph type="sldNum" sz="quarter" idx="12"/>
          </p:nvPr>
        </p:nvSpPr>
        <p:spPr/>
        <p:txBody>
          <a:bodyPr/>
          <a:lstStyle/>
          <a:p>
            <a:fld id="{5C6F18AA-5171-4E8C-A999-210D8B416F87}" type="slidenum">
              <a:rPr kumimoji="1" lang="ja-JP" altLang="en-US" smtClean="0"/>
              <a:t>2</a:t>
            </a:fld>
            <a:endParaRPr kumimoji="1" lang="ja-JP" altLang="en-US"/>
          </a:p>
        </p:txBody>
      </p:sp>
      <p:pic>
        <p:nvPicPr>
          <p:cNvPr id="13" name="図 12">
            <a:extLst>
              <a:ext uri="{FF2B5EF4-FFF2-40B4-BE49-F238E27FC236}">
                <a16:creationId xmlns:a16="http://schemas.microsoft.com/office/drawing/2014/main" id="{4299C3AE-AF16-5A83-76E7-230168A051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19" y="488495"/>
            <a:ext cx="9281961" cy="3501366"/>
          </a:xfrm>
          <a:prstGeom prst="rect">
            <a:avLst/>
          </a:prstGeom>
        </p:spPr>
      </p:pic>
      <p:sp>
        <p:nvSpPr>
          <p:cNvPr id="14" name="正方形/長方形 13">
            <a:extLst>
              <a:ext uri="{FF2B5EF4-FFF2-40B4-BE49-F238E27FC236}">
                <a16:creationId xmlns:a16="http://schemas.microsoft.com/office/drawing/2014/main" id="{DE20032F-2DE4-85ED-0E55-43F567FD4DD0}"/>
              </a:ext>
            </a:extLst>
          </p:cNvPr>
          <p:cNvSpPr/>
          <p:nvPr/>
        </p:nvSpPr>
        <p:spPr>
          <a:xfrm rot="947043">
            <a:off x="8257145" y="3409173"/>
            <a:ext cx="1406926" cy="6757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第</a:t>
            </a:r>
            <a:r>
              <a:rPr kumimoji="1" lang="en-US" altLang="ja-JP" sz="3600" b="1">
                <a:solidFill>
                  <a:schemeClr val="tx1"/>
                </a:solidFill>
              </a:rPr>
              <a:t>4</a:t>
            </a:r>
            <a:r>
              <a:rPr kumimoji="1" lang="ja-JP" altLang="en-US" sz="3600" b="1">
                <a:solidFill>
                  <a:schemeClr val="tx1"/>
                </a:solidFill>
              </a:rPr>
              <a:t>回</a:t>
            </a:r>
            <a:endParaRPr kumimoji="1" lang="ja-JP" altLang="en-US" sz="3600" b="1" dirty="0">
              <a:solidFill>
                <a:schemeClr val="tx1"/>
              </a:solidFill>
            </a:endParaRPr>
          </a:p>
        </p:txBody>
      </p:sp>
    </p:spTree>
    <p:extLst>
      <p:ext uri="{BB962C8B-B14F-4D97-AF65-F5344CB8AC3E}">
        <p14:creationId xmlns:p14="http://schemas.microsoft.com/office/powerpoint/2010/main" val="2270728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1454FEDF-C00B-A5D9-2920-1E29611F8B91}"/>
              </a:ext>
            </a:extLst>
          </p:cNvPr>
          <p:cNvSpPr txBox="1"/>
          <p:nvPr/>
        </p:nvSpPr>
        <p:spPr>
          <a:xfrm>
            <a:off x="492006" y="1125104"/>
            <a:ext cx="4180142" cy="646331"/>
          </a:xfrm>
          <a:prstGeom prst="rect">
            <a:avLst/>
          </a:prstGeom>
          <a:noFill/>
          <a:ln w="15875">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dirty="0">
                <a:solidFill>
                  <a:prstClr val="black"/>
                </a:solidFill>
                <a:highlight>
                  <a:srgbClr val="F7F3D1"/>
                </a:highlight>
                <a:latin typeface="メイリオ" panose="020B0604030504040204" pitchFamily="50" charset="-128"/>
                <a:ea typeface="メイリオ" panose="020B0604030504040204" pitchFamily="50" charset="-128"/>
              </a:rPr>
              <a:t>■富士見市民文化会館キラリ☆ふじみ</a:t>
            </a:r>
            <a:endParaRPr lang="en-US" altLang="ja-JP" dirty="0">
              <a:solidFill>
                <a:prstClr val="black"/>
              </a:solidFill>
              <a:highlight>
                <a:srgbClr val="F7F3D1"/>
              </a:highlight>
              <a:latin typeface="メイリオ" panose="020B0604030504040204" pitchFamily="50" charset="-128"/>
              <a:ea typeface="メイリオ" panose="020B0604030504040204" pitchFamily="50" charset="-128"/>
            </a:endParaRPr>
          </a:p>
          <a:p>
            <a:pPr>
              <a:defRPr/>
            </a:pPr>
            <a:r>
              <a:rPr lang="ja-JP" altLang="en-US" dirty="0">
                <a:solidFill>
                  <a:prstClr val="black"/>
                </a:solidFill>
                <a:highlight>
                  <a:srgbClr val="F7F3D1"/>
                </a:highlight>
                <a:latin typeface="メイリオ" panose="020B0604030504040204" pitchFamily="50" charset="-128"/>
                <a:ea typeface="メイリオ" panose="020B0604030504040204" pitchFamily="50" charset="-128"/>
              </a:rPr>
              <a:t>（埼玉県富士見市）</a:t>
            </a:r>
            <a:endParaRPr lang="en-US" altLang="ja-JP" dirty="0">
              <a:solidFill>
                <a:prstClr val="black"/>
              </a:solidFill>
              <a:highlight>
                <a:srgbClr val="F7F3D1"/>
              </a:highlight>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8A343E6B-800B-102D-3064-3876EE669532}"/>
              </a:ext>
            </a:extLst>
          </p:cNvPr>
          <p:cNvSpPr txBox="1"/>
          <p:nvPr/>
        </p:nvSpPr>
        <p:spPr>
          <a:xfrm>
            <a:off x="943840" y="4805900"/>
            <a:ext cx="2946973" cy="646331"/>
          </a:xfrm>
          <a:prstGeom prst="rect">
            <a:avLst/>
          </a:prstGeom>
          <a:noFill/>
          <a:ln w="15875">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ja-JP" altLang="en-US" b="1" dirty="0">
                <a:solidFill>
                  <a:prstClr val="black"/>
                </a:solidFill>
                <a:latin typeface="メイリオ" panose="020B0604030504040204" pitchFamily="50" charset="-128"/>
                <a:ea typeface="メイリオ" panose="020B0604030504040204" pitchFamily="50" charset="-128"/>
              </a:rPr>
              <a:t>市民と創る朗読劇</a:t>
            </a:r>
            <a:endParaRPr lang="en-US" altLang="ja-JP" b="1" dirty="0">
              <a:solidFill>
                <a:prstClr val="black"/>
              </a:solidFill>
              <a:latin typeface="メイリオ" panose="020B0604030504040204" pitchFamily="50" charset="-128"/>
              <a:ea typeface="メイリオ" panose="020B0604030504040204" pitchFamily="50" charset="-128"/>
            </a:endParaRPr>
          </a:p>
          <a:p>
            <a:pPr algn="ctr">
              <a:defRPr/>
            </a:pPr>
            <a:r>
              <a:rPr lang="en-US" altLang="ja-JP" b="1" dirty="0">
                <a:solidFill>
                  <a:prstClr val="black"/>
                </a:solidFill>
                <a:latin typeface="メイリオ" panose="020B0604030504040204" pitchFamily="50" charset="-128"/>
                <a:ea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rPr>
              <a:t>セブンスター</a:t>
            </a:r>
            <a:r>
              <a:rPr lang="en-US" altLang="ja-JP" b="1" dirty="0">
                <a:solidFill>
                  <a:prstClr val="black"/>
                </a:solidFill>
                <a:latin typeface="メイリオ" panose="020B0604030504040204" pitchFamily="50" charset="-128"/>
                <a:ea typeface="メイリオ" panose="020B0604030504040204" pitchFamily="50" charset="-128"/>
              </a:rPr>
              <a:t>』</a:t>
            </a:r>
          </a:p>
        </p:txBody>
      </p:sp>
      <p:sp>
        <p:nvSpPr>
          <p:cNvPr id="26" name="テキスト ボックス 25">
            <a:extLst>
              <a:ext uri="{FF2B5EF4-FFF2-40B4-BE49-F238E27FC236}">
                <a16:creationId xmlns:a16="http://schemas.microsoft.com/office/drawing/2014/main" id="{A7A64B04-7A5D-5822-5F4D-0C331D11E569}"/>
              </a:ext>
            </a:extLst>
          </p:cNvPr>
          <p:cNvSpPr txBox="1"/>
          <p:nvPr/>
        </p:nvSpPr>
        <p:spPr>
          <a:xfrm>
            <a:off x="461526" y="5417708"/>
            <a:ext cx="4210623" cy="830997"/>
          </a:xfrm>
          <a:prstGeom prst="rect">
            <a:avLst/>
          </a:prstGeom>
          <a:noFill/>
          <a:ln w="15875">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1600" dirty="0">
                <a:solidFill>
                  <a:prstClr val="black"/>
                </a:solidFill>
                <a:latin typeface="メイリオ" panose="020B0604030504040204" pitchFamily="50" charset="-128"/>
                <a:ea typeface="メイリオ" panose="020B0604030504040204" pitchFamily="50" charset="-128"/>
              </a:rPr>
              <a:t>・一般公募で出演者、スタッフを募集。</a:t>
            </a:r>
            <a:endParaRPr lang="en-US" altLang="ja-JP" sz="1600" dirty="0">
              <a:solidFill>
                <a:prstClr val="black"/>
              </a:solidFill>
              <a:latin typeface="メイリオ" panose="020B0604030504040204" pitchFamily="50" charset="-128"/>
              <a:ea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rPr>
              <a:t>・プロの劇作家兼演出家、舞台スタッフら</a:t>
            </a:r>
            <a:endParaRPr lang="en-US" altLang="ja-JP" sz="1600" dirty="0">
              <a:solidFill>
                <a:prstClr val="black"/>
              </a:solidFill>
              <a:latin typeface="メイリオ" panose="020B0604030504040204" pitchFamily="50" charset="-128"/>
              <a:ea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rPr>
              <a:t>　とともに作品を創造。</a:t>
            </a:r>
            <a:endParaRPr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7C63D3C1-9912-F93B-2E5D-3530261204EC}"/>
              </a:ext>
            </a:extLst>
          </p:cNvPr>
          <p:cNvSpPr txBox="1"/>
          <p:nvPr/>
        </p:nvSpPr>
        <p:spPr>
          <a:xfrm>
            <a:off x="5021357" y="1125104"/>
            <a:ext cx="4369127" cy="646331"/>
          </a:xfrm>
          <a:prstGeom prst="rect">
            <a:avLst/>
          </a:prstGeom>
          <a:noFill/>
          <a:ln w="15875">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dirty="0">
                <a:solidFill>
                  <a:prstClr val="black"/>
                </a:solidFill>
                <a:highlight>
                  <a:srgbClr val="F7F3D1"/>
                </a:highlight>
                <a:latin typeface="メイリオ" panose="020B0604030504040204" pitchFamily="50" charset="-128"/>
                <a:ea typeface="メイリオ" panose="020B0604030504040204" pitchFamily="50" charset="-128"/>
              </a:rPr>
              <a:t>■大和市文化創造拠点シリウス</a:t>
            </a:r>
            <a:endParaRPr lang="en-US" altLang="ja-JP" dirty="0">
              <a:solidFill>
                <a:prstClr val="black"/>
              </a:solidFill>
              <a:highlight>
                <a:srgbClr val="F7F3D1"/>
              </a:highlight>
              <a:latin typeface="メイリオ" panose="020B0604030504040204" pitchFamily="50" charset="-128"/>
              <a:ea typeface="メイリオ" panose="020B0604030504040204" pitchFamily="50" charset="-128"/>
            </a:endParaRPr>
          </a:p>
          <a:p>
            <a:pPr>
              <a:defRPr/>
            </a:pPr>
            <a:r>
              <a:rPr lang="ja-JP" altLang="en-US" dirty="0">
                <a:solidFill>
                  <a:prstClr val="black"/>
                </a:solidFill>
                <a:latin typeface="メイリオ" panose="020B0604030504040204" pitchFamily="50" charset="-128"/>
                <a:ea typeface="メイリオ" panose="020B0604030504040204" pitchFamily="50" charset="-128"/>
              </a:rPr>
              <a:t>　</a:t>
            </a:r>
            <a:r>
              <a:rPr lang="ja-JP" altLang="en-US" dirty="0">
                <a:solidFill>
                  <a:prstClr val="black"/>
                </a:solidFill>
                <a:highlight>
                  <a:srgbClr val="F7F3D1"/>
                </a:highlight>
                <a:latin typeface="メイリオ" panose="020B0604030504040204" pitchFamily="50" charset="-128"/>
                <a:ea typeface="メイリオ" panose="020B0604030504040204" pitchFamily="50" charset="-128"/>
              </a:rPr>
              <a:t>生涯学習センター（神奈川県大和市）</a:t>
            </a:r>
            <a:endParaRPr lang="en-US" altLang="ja-JP" dirty="0">
              <a:solidFill>
                <a:prstClr val="black"/>
              </a:solidFill>
              <a:highlight>
                <a:srgbClr val="F7F3D1"/>
              </a:highlight>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F509E7D-A844-1987-0B65-8BB5CAB22391}"/>
              </a:ext>
            </a:extLst>
          </p:cNvPr>
          <p:cNvSpPr txBox="1"/>
          <p:nvPr/>
        </p:nvSpPr>
        <p:spPr>
          <a:xfrm>
            <a:off x="5661301" y="4929404"/>
            <a:ext cx="3197222" cy="369332"/>
          </a:xfrm>
          <a:prstGeom prst="rect">
            <a:avLst/>
          </a:prstGeom>
          <a:noFill/>
          <a:ln w="15875">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ja-JP" altLang="en-US" b="1" dirty="0">
                <a:solidFill>
                  <a:prstClr val="black"/>
                </a:solidFill>
                <a:latin typeface="メイリオ" panose="020B0604030504040204" pitchFamily="50" charset="-128"/>
                <a:ea typeface="メイリオ" panose="020B0604030504040204" pitchFamily="50" charset="-128"/>
              </a:rPr>
              <a:t>やまと生涯学習ねっとわぁく</a:t>
            </a:r>
            <a:endParaRPr lang="en-US" altLang="ja-JP" b="1" dirty="0">
              <a:solidFill>
                <a:prstClr val="black"/>
              </a:solidFill>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B3F77D6D-589B-D9D0-67AD-7470271B9982}"/>
              </a:ext>
            </a:extLst>
          </p:cNvPr>
          <p:cNvSpPr txBox="1"/>
          <p:nvPr/>
        </p:nvSpPr>
        <p:spPr>
          <a:xfrm>
            <a:off x="5075349" y="5223452"/>
            <a:ext cx="4369127" cy="1077218"/>
          </a:xfrm>
          <a:prstGeom prst="rect">
            <a:avLst/>
          </a:prstGeom>
          <a:noFill/>
          <a:ln w="15875">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1600" dirty="0">
                <a:solidFill>
                  <a:prstClr val="black"/>
                </a:solidFill>
                <a:latin typeface="メイリオ" panose="020B0604030504040204" pitchFamily="50" charset="-128"/>
                <a:ea typeface="メイリオ" panose="020B0604030504040204" pitchFamily="50" charset="-128"/>
              </a:rPr>
              <a:t>・知識・技能・経験を持っている人が</a:t>
            </a:r>
            <a:endParaRPr lang="en-US" altLang="ja-JP" sz="1600" dirty="0">
              <a:solidFill>
                <a:prstClr val="black"/>
              </a:solidFill>
              <a:latin typeface="メイリオ" panose="020B0604030504040204" pitchFamily="50" charset="-128"/>
              <a:ea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rPr>
              <a:t>　ボランティア講師として登録できる制度。</a:t>
            </a:r>
            <a:endParaRPr lang="en-US" altLang="ja-JP" sz="1600" dirty="0">
              <a:solidFill>
                <a:prstClr val="black"/>
              </a:solidFill>
              <a:latin typeface="メイリオ" panose="020B0604030504040204" pitchFamily="50" charset="-128"/>
              <a:ea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rPr>
              <a:t>・学びたい人と相互の教え合い、学び合いを</a:t>
            </a:r>
            <a:endParaRPr lang="en-US" altLang="ja-JP" sz="1600" dirty="0">
              <a:solidFill>
                <a:prstClr val="black"/>
              </a:solidFill>
              <a:latin typeface="メイリオ" panose="020B0604030504040204" pitchFamily="50" charset="-128"/>
              <a:ea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rPr>
              <a:t>　支援する。</a:t>
            </a:r>
            <a:endParaRPr lang="en-US" altLang="ja-JP" sz="1600" dirty="0">
              <a:solidFill>
                <a:prstClr val="black"/>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C6D79876-F3EE-80A5-9DCE-B724F3CB59D8}"/>
              </a:ext>
            </a:extLst>
          </p:cNvPr>
          <p:cNvSpPr txBox="1"/>
          <p:nvPr/>
        </p:nvSpPr>
        <p:spPr>
          <a:xfrm>
            <a:off x="7673124" y="4451150"/>
            <a:ext cx="1424125" cy="307777"/>
          </a:xfrm>
          <a:prstGeom prst="rect">
            <a:avLst/>
          </a:prstGeom>
          <a:noFill/>
          <a:ln w="15875">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ja-JP" altLang="en-US" sz="1400" dirty="0">
                <a:solidFill>
                  <a:prstClr val="black"/>
                </a:solidFill>
                <a:latin typeface="メイリオ" panose="020B0604030504040204" pitchFamily="50" charset="-128"/>
                <a:ea typeface="メイリオ" panose="020B0604030504040204" pitchFamily="50" charset="-128"/>
              </a:rPr>
              <a:t>制度イメージ</a:t>
            </a:r>
            <a:endParaRPr lang="en-US" altLang="ja-JP" sz="1400" dirty="0">
              <a:solidFill>
                <a:prstClr val="black"/>
              </a:solidFill>
              <a:latin typeface="メイリオ" panose="020B0604030504040204" pitchFamily="50" charset="-128"/>
              <a:ea typeface="メイリオ" panose="020B0604030504040204" pitchFamily="50" charset="-128"/>
            </a:endParaRPr>
          </a:p>
        </p:txBody>
      </p:sp>
      <p:sp>
        <p:nvSpPr>
          <p:cNvPr id="38" name="スライド番号プレースホルダー 2">
            <a:extLst>
              <a:ext uri="{FF2B5EF4-FFF2-40B4-BE49-F238E27FC236}">
                <a16:creationId xmlns:a16="http://schemas.microsoft.com/office/drawing/2014/main" id="{0D669819-F0CF-D70F-9996-63583AA92A89}"/>
              </a:ext>
            </a:extLst>
          </p:cNvPr>
          <p:cNvSpPr>
            <a:spLocks noGrp="1" noChangeAspect="1"/>
          </p:cNvSpPr>
          <p:nvPr/>
        </p:nvSpPr>
        <p:spPr>
          <a:xfrm>
            <a:off x="8345751" y="6572627"/>
            <a:ext cx="1069848" cy="189867"/>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A576442-C790-41E4-AF9F-325284AC5645}" type="slidenum">
              <a:rPr lang="ja-JP" altLang="en-US" b="1">
                <a:solidFill>
                  <a:prstClr val="black">
                    <a:lumMod val="65000"/>
                    <a:lumOff val="35000"/>
                  </a:prstClr>
                </a:solidFill>
                <a:latin typeface="Tw Cen MT Condensed" panose="020B0606020104020203"/>
                <a:ea typeface="メイリオ" panose="020B0604030504040204" pitchFamily="50" charset="-128"/>
              </a:rPr>
              <a:pPr>
                <a:defRPr/>
              </a:pPr>
              <a:t>20</a:t>
            </a:fld>
            <a:endParaRPr lang="ja-JP" altLang="en-US" b="1">
              <a:solidFill>
                <a:prstClr val="black">
                  <a:lumMod val="65000"/>
                  <a:lumOff val="35000"/>
                </a:prstClr>
              </a:solidFill>
              <a:latin typeface="Tw Cen MT Condensed" panose="020B0606020104020203"/>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30ED1790-B499-F95B-06A5-72324C88E16F}"/>
              </a:ext>
            </a:extLst>
          </p:cNvPr>
          <p:cNvSpPr/>
          <p:nvPr/>
        </p:nvSpPr>
        <p:spPr>
          <a:xfrm>
            <a:off x="594970" y="495702"/>
            <a:ext cx="4426386" cy="504000"/>
          </a:xfrm>
          <a:prstGeom prst="roundRect">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kumimoji="1" lang="ja-JP" altLang="en-US" sz="2400" b="1" dirty="0">
                <a:solidFill>
                  <a:prstClr val="black"/>
                </a:solidFill>
                <a:latin typeface="BIZ UDゴシック" panose="020B0400000000000000" pitchFamily="49" charset="-128"/>
                <a:ea typeface="BIZ UDゴシック" panose="020B0400000000000000" pitchFamily="49" charset="-128"/>
              </a:rPr>
              <a:t>出演者・指導者としての参加</a:t>
            </a:r>
          </a:p>
        </p:txBody>
      </p:sp>
      <p:pic>
        <p:nvPicPr>
          <p:cNvPr id="3" name="Picture 2" descr="市民と創る朗読劇『セブンスター』">
            <a:extLst>
              <a:ext uri="{FF2B5EF4-FFF2-40B4-BE49-F238E27FC236}">
                <a16:creationId xmlns:a16="http://schemas.microsoft.com/office/drawing/2014/main" id="{5069139F-7944-6813-8E87-B7898D3032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44169" y="1809237"/>
            <a:ext cx="2112665" cy="299244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38EF0AE4-8110-D0CE-8F96-6C9B712B3D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04392" y="2070732"/>
            <a:ext cx="3793499" cy="2284353"/>
          </a:xfrm>
          <a:prstGeom prst="rect">
            <a:avLst/>
          </a:prstGeom>
          <a:ln>
            <a:solidFill>
              <a:schemeClr val="bg1">
                <a:lumMod val="50000"/>
              </a:schemeClr>
            </a:solidFill>
          </a:ln>
        </p:spPr>
      </p:pic>
    </p:spTree>
    <p:extLst>
      <p:ext uri="{BB962C8B-B14F-4D97-AF65-F5344CB8AC3E}">
        <p14:creationId xmlns:p14="http://schemas.microsoft.com/office/powerpoint/2010/main" val="156015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81D38AB-C73D-86C7-0DD3-70566E050CEE}"/>
              </a:ext>
            </a:extLst>
          </p:cNvPr>
          <p:cNvSpPr txBox="1"/>
          <p:nvPr/>
        </p:nvSpPr>
        <p:spPr>
          <a:xfrm>
            <a:off x="509872" y="5002670"/>
            <a:ext cx="8721993" cy="14773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kumimoji="1" lang="ja-JP" altLang="en-US" b="1" dirty="0">
                <a:solidFill>
                  <a:prstClr val="black"/>
                </a:solidFill>
                <a:latin typeface="メイリオ" panose="020B0604030504040204" pitchFamily="50" charset="-128"/>
                <a:ea typeface="メイリオ" panose="020B0604030504040204" pitchFamily="50" charset="-128"/>
              </a:rPr>
              <a:t>●運営委員会</a:t>
            </a:r>
            <a:endParaRPr kumimoji="1" lang="en-US" altLang="ja-JP" b="1"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dirty="0">
                <a:solidFill>
                  <a:prstClr val="black"/>
                </a:solidFill>
                <a:latin typeface="メイリオ" panose="020B0604030504040204" pitchFamily="50" charset="-128"/>
                <a:ea typeface="メイリオ" panose="020B0604030504040204" pitchFamily="50" charset="-128"/>
              </a:rPr>
              <a:t>・専門家と利用者による組織。</a:t>
            </a:r>
            <a:r>
              <a:rPr kumimoji="1" lang="ja-JP" altLang="en-US" b="1" dirty="0">
                <a:solidFill>
                  <a:prstClr val="black"/>
                </a:solidFill>
                <a:latin typeface="メイリオ" panose="020B0604030504040204" pitchFamily="50" charset="-128"/>
                <a:ea typeface="メイリオ" panose="020B0604030504040204" pitchFamily="50" charset="-128"/>
              </a:rPr>
              <a:t>事業や運営について協議</a:t>
            </a:r>
            <a:r>
              <a:rPr kumimoji="1" lang="ja-JP" altLang="en-US" dirty="0">
                <a:solidFill>
                  <a:prstClr val="black"/>
                </a:solidFill>
                <a:latin typeface="メイリオ" panose="020B0604030504040204" pitchFamily="50" charset="-128"/>
                <a:ea typeface="メイリオ" panose="020B0604030504040204" pitchFamily="50" charset="-128"/>
              </a:rPr>
              <a:t>を行う。</a:t>
            </a:r>
          </a:p>
          <a:p>
            <a:pPr>
              <a:defRPr/>
            </a:pPr>
            <a:r>
              <a:rPr kumimoji="1" lang="ja-JP" altLang="en-US" b="1" dirty="0">
                <a:solidFill>
                  <a:prstClr val="black"/>
                </a:solidFill>
                <a:latin typeface="メイリオ" panose="020B0604030504040204" pitchFamily="50" charset="-128"/>
                <a:ea typeface="メイリオ" panose="020B0604030504040204" pitchFamily="50" charset="-128"/>
              </a:rPr>
              <a:t>●実行委員会</a:t>
            </a:r>
            <a:endParaRPr kumimoji="1" lang="en-US" altLang="ja-JP" b="1"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dirty="0">
                <a:solidFill>
                  <a:prstClr val="black"/>
                </a:solidFill>
                <a:latin typeface="メイリオ" panose="020B0604030504040204" pitchFamily="50" charset="-128"/>
                <a:ea typeface="メイリオ" panose="020B0604030504040204" pitchFamily="50" charset="-128"/>
              </a:rPr>
              <a:t>・地域住民の有志による組織。毎年</a:t>
            </a:r>
            <a:r>
              <a:rPr kumimoji="1" lang="en-US" altLang="ja-JP" dirty="0">
                <a:solidFill>
                  <a:prstClr val="black"/>
                </a:solidFill>
                <a:latin typeface="メイリオ" panose="020B0604030504040204" pitchFamily="50" charset="-128"/>
                <a:ea typeface="メイリオ" panose="020B0604030504040204" pitchFamily="50" charset="-128"/>
              </a:rPr>
              <a:t>2</a:t>
            </a:r>
            <a:r>
              <a:rPr kumimoji="1" lang="ja-JP" altLang="en-US" dirty="0">
                <a:solidFill>
                  <a:prstClr val="black"/>
                </a:solidFill>
                <a:latin typeface="メイリオ" panose="020B0604030504040204" pitchFamily="50" charset="-128"/>
                <a:ea typeface="メイリオ" panose="020B0604030504040204" pitchFamily="50" charset="-128"/>
              </a:rPr>
              <a:t>本の</a:t>
            </a:r>
            <a:r>
              <a:rPr kumimoji="1" lang="ja-JP" altLang="en-US" b="1" dirty="0">
                <a:solidFill>
                  <a:prstClr val="black"/>
                </a:solidFill>
                <a:latin typeface="メイリオ" panose="020B0604030504040204" pitchFamily="50" charset="-128"/>
                <a:ea typeface="メイリオ" panose="020B0604030504040204" pitchFamily="50" charset="-128"/>
              </a:rPr>
              <a:t>イベントを最初から最後まで、</a:t>
            </a:r>
            <a:endParaRPr kumimoji="1" lang="en-US" altLang="ja-JP" b="1"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b="1" dirty="0">
                <a:solidFill>
                  <a:prstClr val="black"/>
                </a:solidFill>
                <a:latin typeface="メイリオ" panose="020B0604030504040204" pitchFamily="50" charset="-128"/>
                <a:ea typeface="メイリオ" panose="020B0604030504040204" pitchFamily="50" charset="-128"/>
              </a:rPr>
              <a:t>　全て自分たちの手でつくり上げる</a:t>
            </a:r>
            <a:r>
              <a:rPr kumimoji="1" lang="ja-JP" altLang="en-US" dirty="0">
                <a:solidFill>
                  <a:prstClr val="black"/>
                </a:solidFill>
                <a:latin typeface="メイリオ" panose="020B0604030504040204" pitchFamily="50" charset="-128"/>
                <a:ea typeface="メイリオ" panose="020B0604030504040204" pitchFamily="50" charset="-128"/>
              </a:rPr>
              <a:t>。</a:t>
            </a:r>
          </a:p>
        </p:txBody>
      </p:sp>
      <p:pic>
        <p:nvPicPr>
          <p:cNvPr id="14" name="図 13">
            <a:extLst>
              <a:ext uri="{FF2B5EF4-FFF2-40B4-BE49-F238E27FC236}">
                <a16:creationId xmlns:a16="http://schemas.microsoft.com/office/drawing/2014/main" id="{AFC28C26-938F-6E49-25D0-929416572C7D}"/>
              </a:ext>
            </a:extLst>
          </p:cNvPr>
          <p:cNvPicPr>
            <a:picLocks noChangeAspect="1"/>
          </p:cNvPicPr>
          <p:nvPr/>
        </p:nvPicPr>
        <p:blipFill>
          <a:blip r:embed="rId3"/>
          <a:srcRect/>
          <a:stretch/>
        </p:blipFill>
        <p:spPr>
          <a:xfrm>
            <a:off x="1027162" y="2099457"/>
            <a:ext cx="3615075" cy="2711306"/>
          </a:xfrm>
          <a:prstGeom prst="rect">
            <a:avLst/>
          </a:prstGeom>
        </p:spPr>
      </p:pic>
      <p:pic>
        <p:nvPicPr>
          <p:cNvPr id="16" name="図 15">
            <a:extLst>
              <a:ext uri="{FF2B5EF4-FFF2-40B4-BE49-F238E27FC236}">
                <a16:creationId xmlns:a16="http://schemas.microsoft.com/office/drawing/2014/main" id="{1F1C1E79-085C-1680-27C4-580980C3546E}"/>
              </a:ext>
            </a:extLst>
          </p:cNvPr>
          <p:cNvPicPr>
            <a:picLocks noChangeAspect="1"/>
          </p:cNvPicPr>
          <p:nvPr/>
        </p:nvPicPr>
        <p:blipFill>
          <a:blip r:embed="rId4"/>
          <a:srcRect/>
          <a:stretch/>
        </p:blipFill>
        <p:spPr>
          <a:xfrm>
            <a:off x="4950946" y="2143225"/>
            <a:ext cx="3634202" cy="2624090"/>
          </a:xfrm>
          <a:prstGeom prst="rect">
            <a:avLst/>
          </a:prstGeom>
        </p:spPr>
      </p:pic>
      <p:sp>
        <p:nvSpPr>
          <p:cNvPr id="18" name="テキスト ボックス 17">
            <a:extLst>
              <a:ext uri="{FF2B5EF4-FFF2-40B4-BE49-F238E27FC236}">
                <a16:creationId xmlns:a16="http://schemas.microsoft.com/office/drawing/2014/main" id="{E2015894-2772-D4FA-7095-3C744B8173F2}"/>
              </a:ext>
            </a:extLst>
          </p:cNvPr>
          <p:cNvSpPr txBox="1"/>
          <p:nvPr/>
        </p:nvSpPr>
        <p:spPr>
          <a:xfrm>
            <a:off x="509872" y="1585607"/>
            <a:ext cx="803365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2400" dirty="0">
                <a:solidFill>
                  <a:prstClr val="black"/>
                </a:solidFill>
                <a:highlight>
                  <a:srgbClr val="F7F3D1"/>
                </a:highligh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dirty="0">
                <a:solidFill>
                  <a:prstClr val="black"/>
                </a:solidFill>
                <a:highlight>
                  <a:srgbClr val="F7F3D1"/>
                </a:highlight>
                <a:latin typeface="メイリオ" panose="020B0604030504040204" pitchFamily="50" charset="-128"/>
                <a:ea typeface="メイリオ" panose="020B0604030504040204" pitchFamily="50" charset="-128"/>
                <a:cs typeface="Times New Roman" panose="02020603050405020304" pitchFamily="18" charset="0"/>
              </a:rPr>
              <a:t>黒部市国際文化センター</a:t>
            </a:r>
            <a:r>
              <a:rPr lang="ja-JP" altLang="en-US" sz="2400" dirty="0">
                <a:solidFill>
                  <a:prstClr val="black"/>
                </a:solidFill>
                <a:highlight>
                  <a:srgbClr val="F7F3D1"/>
                </a:highligh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dirty="0">
                <a:solidFill>
                  <a:prstClr val="black"/>
                </a:solidFill>
                <a:highlight>
                  <a:srgbClr val="F7F3D1"/>
                </a:highlight>
                <a:latin typeface="メイリオ" panose="020B0604030504040204" pitchFamily="50" charset="-128"/>
                <a:ea typeface="メイリオ" panose="020B0604030504040204" pitchFamily="50" charset="-128"/>
                <a:cs typeface="Times New Roman" panose="02020603050405020304" pitchFamily="18" charset="0"/>
              </a:rPr>
              <a:t>コラーレ（富山県黒部市）</a:t>
            </a:r>
            <a:endParaRPr kumimoji="1" lang="en-US" altLang="ja-JP" sz="2400" dirty="0">
              <a:solidFill>
                <a:prstClr val="black"/>
              </a:solidFill>
              <a:highlight>
                <a:srgbClr val="F7F3D1"/>
              </a:highlight>
              <a:latin typeface="メイリオ" panose="020B0604030504040204" pitchFamily="50" charset="-128"/>
              <a:ea typeface="メイリオ" panose="020B0604030504040204" pitchFamily="50" charset="-128"/>
            </a:endParaRPr>
          </a:p>
        </p:txBody>
      </p:sp>
      <p:sp>
        <p:nvSpPr>
          <p:cNvPr id="20" name="スライド番号プレースホルダー 2">
            <a:extLst>
              <a:ext uri="{FF2B5EF4-FFF2-40B4-BE49-F238E27FC236}">
                <a16:creationId xmlns:a16="http://schemas.microsoft.com/office/drawing/2014/main" id="{AD63BEEE-1547-A03B-37A1-C5A37C709C7E}"/>
              </a:ext>
            </a:extLst>
          </p:cNvPr>
          <p:cNvSpPr>
            <a:spLocks noGrp="1" noChangeAspect="1"/>
          </p:cNvSpPr>
          <p:nvPr/>
        </p:nvSpPr>
        <p:spPr>
          <a:xfrm>
            <a:off x="8326282" y="6583527"/>
            <a:ext cx="1069848" cy="189867"/>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A576442-C790-41E4-AF9F-325284AC5645}" type="slidenum">
              <a:rPr lang="ja-JP" altLang="en-US" b="1">
                <a:solidFill>
                  <a:prstClr val="black">
                    <a:lumMod val="65000"/>
                    <a:lumOff val="35000"/>
                  </a:prstClr>
                </a:solidFill>
                <a:latin typeface="Tw Cen MT Condensed" panose="020B0606020104020203"/>
                <a:ea typeface="メイリオ" panose="020B0604030504040204" pitchFamily="50" charset="-128"/>
              </a:rPr>
              <a:pPr>
                <a:defRPr/>
              </a:pPr>
              <a:t>21</a:t>
            </a:fld>
            <a:endParaRPr lang="ja-JP" altLang="en-US" b="1">
              <a:solidFill>
                <a:prstClr val="black">
                  <a:lumMod val="65000"/>
                  <a:lumOff val="35000"/>
                </a:prstClr>
              </a:solidFill>
              <a:latin typeface="Tw Cen MT Condensed" panose="020B0606020104020203"/>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52C64461-DE26-1F41-602B-BE7ED91F7716}"/>
              </a:ext>
            </a:extLst>
          </p:cNvPr>
          <p:cNvSpPr/>
          <p:nvPr/>
        </p:nvSpPr>
        <p:spPr>
          <a:xfrm>
            <a:off x="627438" y="891094"/>
            <a:ext cx="5087562" cy="504000"/>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kumimoji="1" lang="ja-JP" altLang="en-US" sz="2400" b="1" dirty="0">
                <a:solidFill>
                  <a:prstClr val="white"/>
                </a:solidFill>
                <a:latin typeface="BIZ UDゴシック" panose="020B0400000000000000" pitchFamily="49" charset="-128"/>
                <a:ea typeface="BIZ UDゴシック" panose="020B0400000000000000" pitchFamily="49" charset="-128"/>
              </a:rPr>
              <a:t>事業の企画・推進役としての参加</a:t>
            </a:r>
          </a:p>
        </p:txBody>
      </p:sp>
    </p:spTree>
    <p:extLst>
      <p:ext uri="{BB962C8B-B14F-4D97-AF65-F5344CB8AC3E}">
        <p14:creationId xmlns:p14="http://schemas.microsoft.com/office/powerpoint/2010/main" val="1850894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81D38AB-C73D-86C7-0DD3-70566E050CEE}"/>
              </a:ext>
            </a:extLst>
          </p:cNvPr>
          <p:cNvSpPr txBox="1"/>
          <p:nvPr/>
        </p:nvSpPr>
        <p:spPr>
          <a:xfrm>
            <a:off x="509871" y="5248972"/>
            <a:ext cx="8721993"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kumimoji="1" lang="ja-JP" altLang="en-US" b="1" dirty="0">
                <a:solidFill>
                  <a:prstClr val="black"/>
                </a:solidFill>
                <a:latin typeface="メイリオ" panose="020B0604030504040204" pitchFamily="50" charset="-128"/>
                <a:ea typeface="メイリオ" panose="020B0604030504040204" pitchFamily="50" charset="-128"/>
              </a:rPr>
              <a:t>●アイデアのタネ</a:t>
            </a:r>
            <a:endParaRPr kumimoji="1" lang="en-US" altLang="ja-JP" b="1"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dirty="0">
                <a:solidFill>
                  <a:prstClr val="black"/>
                </a:solidFill>
                <a:latin typeface="メイリオ" panose="020B0604030504040204" pitchFamily="50" charset="-128"/>
                <a:ea typeface="メイリオ" panose="020B0604030504040204" pitchFamily="50" charset="-128"/>
              </a:rPr>
              <a:t>・市民からホールで実施する事業のアイデアを募集する。集まったアイデアから、</a:t>
            </a:r>
            <a:endParaRPr kumimoji="1" lang="en-US" altLang="ja-JP"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dirty="0">
                <a:solidFill>
                  <a:prstClr val="black"/>
                </a:solidFill>
                <a:latin typeface="メイリオ" panose="020B0604030504040204" pitchFamily="50" charset="-128"/>
                <a:ea typeface="メイリオ" panose="020B0604030504040204" pitchFamily="50" charset="-128"/>
              </a:rPr>
              <a:t>　ホールの自主事業や、提案者による開催を支援する形での共催事業等</a:t>
            </a:r>
            <a:r>
              <a:rPr kumimoji="1" lang="ja-JP" altLang="en-US" dirty="0">
                <a:latin typeface="メイリオ" panose="020B0604030504040204" pitchFamily="50" charset="-128"/>
                <a:ea typeface="メイリオ" panose="020B0604030504040204" pitchFamily="50" charset="-128"/>
              </a:rPr>
              <a:t>を</a:t>
            </a:r>
            <a:r>
              <a:rPr kumimoji="1" lang="ja-JP" altLang="en-US" dirty="0">
                <a:solidFill>
                  <a:prstClr val="black"/>
                </a:solidFill>
                <a:latin typeface="メイリオ" panose="020B0604030504040204" pitchFamily="50" charset="-128"/>
                <a:ea typeface="メイリオ" panose="020B0604030504040204" pitchFamily="50" charset="-128"/>
              </a:rPr>
              <a:t>、様々な</a:t>
            </a:r>
            <a:endParaRPr kumimoji="1" lang="en-US" altLang="ja-JP"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dirty="0">
                <a:solidFill>
                  <a:prstClr val="black"/>
                </a:solidFill>
                <a:latin typeface="メイリオ" panose="020B0604030504040204" pitchFamily="50" charset="-128"/>
                <a:ea typeface="メイリオ" panose="020B0604030504040204" pitchFamily="50" charset="-128"/>
              </a:rPr>
              <a:t>　形で市民とともに実現している。</a:t>
            </a:r>
          </a:p>
        </p:txBody>
      </p:sp>
      <p:sp>
        <p:nvSpPr>
          <p:cNvPr id="18" name="テキスト ボックス 17">
            <a:extLst>
              <a:ext uri="{FF2B5EF4-FFF2-40B4-BE49-F238E27FC236}">
                <a16:creationId xmlns:a16="http://schemas.microsoft.com/office/drawing/2014/main" id="{E2015894-2772-D4FA-7095-3C744B8173F2}"/>
              </a:ext>
            </a:extLst>
          </p:cNvPr>
          <p:cNvSpPr txBox="1"/>
          <p:nvPr/>
        </p:nvSpPr>
        <p:spPr>
          <a:xfrm>
            <a:off x="509871" y="1715836"/>
            <a:ext cx="803365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2400" dirty="0">
                <a:solidFill>
                  <a:prstClr val="black"/>
                </a:solidFill>
                <a:highlight>
                  <a:srgbClr val="F7F3D1"/>
                </a:highlight>
                <a:latin typeface="メイリオ" panose="020B0604030504040204" pitchFamily="50" charset="-128"/>
                <a:ea typeface="メイリオ" panose="020B0604030504040204" pitchFamily="50" charset="-128"/>
                <a:cs typeface="Times New Roman" panose="02020603050405020304" pitchFamily="18" charset="0"/>
              </a:rPr>
              <a:t>■さいき城山桜ホール</a:t>
            </a:r>
            <a:r>
              <a:rPr lang="ja-JP" altLang="ja-JP" sz="2400" dirty="0">
                <a:solidFill>
                  <a:prstClr val="black"/>
                </a:solidFill>
                <a:highlight>
                  <a:srgbClr val="F7F3D1"/>
                </a:highligh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dirty="0">
                <a:solidFill>
                  <a:prstClr val="black"/>
                </a:solidFill>
                <a:highlight>
                  <a:srgbClr val="F7F3D1"/>
                </a:highlight>
                <a:latin typeface="メイリオ" panose="020B0604030504040204" pitchFamily="50" charset="-128"/>
                <a:ea typeface="メイリオ" panose="020B0604030504040204" pitchFamily="50" charset="-128"/>
                <a:cs typeface="Times New Roman" panose="02020603050405020304" pitchFamily="18" charset="0"/>
              </a:rPr>
              <a:t>大分県佐伯市</a:t>
            </a:r>
            <a:r>
              <a:rPr lang="ja-JP" altLang="ja-JP" sz="2400" dirty="0">
                <a:solidFill>
                  <a:prstClr val="black"/>
                </a:solidFill>
                <a:highlight>
                  <a:srgbClr val="F7F3D1"/>
                </a:highlight>
                <a:latin typeface="メイリオ" panose="020B0604030504040204" pitchFamily="50" charset="-128"/>
                <a:ea typeface="メイリオ" panose="020B0604030504040204" pitchFamily="50" charset="-128"/>
                <a:cs typeface="Times New Roman" panose="02020603050405020304" pitchFamily="18" charset="0"/>
              </a:rPr>
              <a:t>）</a:t>
            </a:r>
            <a:endParaRPr kumimoji="1" lang="en-US" altLang="ja-JP" sz="2400" dirty="0">
              <a:solidFill>
                <a:prstClr val="black"/>
              </a:solidFill>
              <a:highlight>
                <a:srgbClr val="F7F3D1"/>
              </a:highlight>
              <a:latin typeface="メイリオ" panose="020B0604030504040204" pitchFamily="50" charset="-128"/>
              <a:ea typeface="メイリオ" panose="020B0604030504040204" pitchFamily="50" charset="-128"/>
            </a:endParaRPr>
          </a:p>
        </p:txBody>
      </p:sp>
      <p:sp>
        <p:nvSpPr>
          <p:cNvPr id="20" name="スライド番号プレースホルダー 2">
            <a:extLst>
              <a:ext uri="{FF2B5EF4-FFF2-40B4-BE49-F238E27FC236}">
                <a16:creationId xmlns:a16="http://schemas.microsoft.com/office/drawing/2014/main" id="{AD63BEEE-1547-A03B-37A1-C5A37C709C7E}"/>
              </a:ext>
            </a:extLst>
          </p:cNvPr>
          <p:cNvSpPr>
            <a:spLocks noGrp="1" noChangeAspect="1"/>
          </p:cNvSpPr>
          <p:nvPr/>
        </p:nvSpPr>
        <p:spPr>
          <a:xfrm>
            <a:off x="8326282" y="6583527"/>
            <a:ext cx="1069848" cy="189867"/>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A576442-C790-41E4-AF9F-325284AC5645}" type="slidenum">
              <a:rPr lang="ja-JP" altLang="en-US" b="1">
                <a:solidFill>
                  <a:prstClr val="black">
                    <a:lumMod val="65000"/>
                    <a:lumOff val="35000"/>
                  </a:prstClr>
                </a:solidFill>
                <a:latin typeface="Tw Cen MT Condensed" panose="020B0606020104020203"/>
                <a:ea typeface="メイリオ" panose="020B0604030504040204" pitchFamily="50" charset="-128"/>
              </a:rPr>
              <a:pPr>
                <a:defRPr/>
              </a:pPr>
              <a:t>22</a:t>
            </a:fld>
            <a:endParaRPr lang="ja-JP" altLang="en-US" b="1">
              <a:solidFill>
                <a:prstClr val="black">
                  <a:lumMod val="65000"/>
                  <a:lumOff val="35000"/>
                </a:prstClr>
              </a:solidFill>
              <a:latin typeface="Tw Cen MT Condensed" panose="020B0606020104020203"/>
              <a:ea typeface="メイリオ" panose="020B0604030504040204" pitchFamily="50" charset="-128"/>
            </a:endParaRPr>
          </a:p>
        </p:txBody>
      </p:sp>
      <p:pic>
        <p:nvPicPr>
          <p:cNvPr id="7" name="図 6">
            <a:extLst>
              <a:ext uri="{FF2B5EF4-FFF2-40B4-BE49-F238E27FC236}">
                <a16:creationId xmlns:a16="http://schemas.microsoft.com/office/drawing/2014/main" id="{17540B6D-3A8F-6BBD-474A-6A94B65100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83"/>
          <a:stretch/>
        </p:blipFill>
        <p:spPr>
          <a:xfrm>
            <a:off x="6206281" y="2350854"/>
            <a:ext cx="3099723" cy="2684844"/>
          </a:xfrm>
          <a:prstGeom prst="rect">
            <a:avLst/>
          </a:prstGeom>
        </p:spPr>
      </p:pic>
      <p:pic>
        <p:nvPicPr>
          <p:cNvPr id="11" name="図 10">
            <a:extLst>
              <a:ext uri="{FF2B5EF4-FFF2-40B4-BE49-F238E27FC236}">
                <a16:creationId xmlns:a16="http://schemas.microsoft.com/office/drawing/2014/main" id="{56876165-26B3-CCE3-DD54-F1DAADF50D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82937" y="2350855"/>
            <a:ext cx="3525795" cy="2687639"/>
          </a:xfrm>
          <a:prstGeom prst="rect">
            <a:avLst/>
          </a:prstGeom>
        </p:spPr>
      </p:pic>
      <p:sp>
        <p:nvSpPr>
          <p:cNvPr id="13" name="テキスト ボックス 12">
            <a:extLst>
              <a:ext uri="{FF2B5EF4-FFF2-40B4-BE49-F238E27FC236}">
                <a16:creationId xmlns:a16="http://schemas.microsoft.com/office/drawing/2014/main" id="{E954A90D-5B42-47F6-FB25-013F3B91AEE4}"/>
              </a:ext>
            </a:extLst>
          </p:cNvPr>
          <p:cNvSpPr txBox="1"/>
          <p:nvPr/>
        </p:nvSpPr>
        <p:spPr>
          <a:xfrm>
            <a:off x="2582937" y="5097702"/>
            <a:ext cx="6723067"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kumimoji="1" lang="ja-JP" altLang="en-US" sz="1000" dirty="0">
                <a:solidFill>
                  <a:prstClr val="black"/>
                </a:solidFill>
                <a:latin typeface="Calibri" panose="020F0502020204030204"/>
                <a:ea typeface="游ゴシック" panose="020B0400000000000000" pitchFamily="50" charset="-128"/>
              </a:rPr>
              <a:t>市民からのアイデアをもとに、市民とホールで協力して開催した「ワールドフェスタ」と「屋台フェス」のようす</a:t>
            </a:r>
          </a:p>
        </p:txBody>
      </p:sp>
      <p:sp>
        <p:nvSpPr>
          <p:cNvPr id="2" name="四角形: 角を丸くする 1">
            <a:extLst>
              <a:ext uri="{FF2B5EF4-FFF2-40B4-BE49-F238E27FC236}">
                <a16:creationId xmlns:a16="http://schemas.microsoft.com/office/drawing/2014/main" id="{E6F6043B-9CC7-C8B1-26BF-F0D45E4FD1E7}"/>
              </a:ext>
            </a:extLst>
          </p:cNvPr>
          <p:cNvSpPr/>
          <p:nvPr/>
        </p:nvSpPr>
        <p:spPr>
          <a:xfrm>
            <a:off x="584012" y="978692"/>
            <a:ext cx="4911099" cy="504000"/>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kumimoji="1" lang="ja-JP" altLang="en-US" sz="2400" b="1" dirty="0">
                <a:solidFill>
                  <a:prstClr val="white"/>
                </a:solidFill>
                <a:latin typeface="BIZ UDゴシック" panose="020B0400000000000000" pitchFamily="49" charset="-128"/>
                <a:ea typeface="BIZ UDゴシック" panose="020B0400000000000000" pitchFamily="49" charset="-128"/>
              </a:rPr>
              <a:t>事業の企画・推進役としての参加</a:t>
            </a:r>
          </a:p>
        </p:txBody>
      </p:sp>
      <p:pic>
        <p:nvPicPr>
          <p:cNvPr id="3" name="Picture 2">
            <a:extLst>
              <a:ext uri="{FF2B5EF4-FFF2-40B4-BE49-F238E27FC236}">
                <a16:creationId xmlns:a16="http://schemas.microsoft.com/office/drawing/2014/main" id="{2754E9A9-BC7F-BD39-314E-E555FB7DAE1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011" y="2390775"/>
            <a:ext cx="1901376" cy="268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775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27">
            <a:extLst>
              <a:ext uri="{FF2B5EF4-FFF2-40B4-BE49-F238E27FC236}">
                <a16:creationId xmlns:a16="http://schemas.microsoft.com/office/drawing/2014/main" id="{A6E153D1-D8E4-62A6-5E6F-22D745250955}"/>
              </a:ext>
            </a:extLst>
          </p:cNvPr>
          <p:cNvSpPr txBox="1">
            <a:spLocks noChangeArrowheads="1"/>
          </p:cNvSpPr>
          <p:nvPr/>
        </p:nvSpPr>
        <p:spPr bwMode="auto">
          <a:xfrm>
            <a:off x="1084427" y="1852851"/>
            <a:ext cx="2839032" cy="369332"/>
          </a:xfrm>
          <a:prstGeom prst="rect">
            <a:avLst/>
          </a:prstGeom>
          <a:noFill/>
          <a:ln>
            <a:noFill/>
          </a:ln>
          <a:effec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defRPr/>
            </a:pPr>
            <a:r>
              <a:rPr lang="ja-JP" altLang="en-US" b="1" dirty="0">
                <a:solidFill>
                  <a:prstClr val="black"/>
                </a:solidFill>
                <a:latin typeface="メイリオ" panose="020B0604030504040204" pitchFamily="50" charset="-128"/>
                <a:ea typeface="メイリオ" panose="020B0604030504040204" pitchFamily="50" charset="-128"/>
              </a:rPr>
              <a:t>ＮＰＯ法人サポートＣ</a:t>
            </a:r>
          </a:p>
        </p:txBody>
      </p:sp>
      <p:sp>
        <p:nvSpPr>
          <p:cNvPr id="20" name="テキスト ボックス 19">
            <a:extLst>
              <a:ext uri="{FF2B5EF4-FFF2-40B4-BE49-F238E27FC236}">
                <a16:creationId xmlns:a16="http://schemas.microsoft.com/office/drawing/2014/main" id="{00A0BE23-3A04-E7F0-B718-5E73EF8A92A7}"/>
              </a:ext>
            </a:extLst>
          </p:cNvPr>
          <p:cNvSpPr txBox="1"/>
          <p:nvPr/>
        </p:nvSpPr>
        <p:spPr>
          <a:xfrm>
            <a:off x="5219245" y="4139577"/>
            <a:ext cx="203621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kumimoji="1" lang="ja-JP" altLang="en-US" sz="1000" dirty="0">
                <a:solidFill>
                  <a:prstClr val="black"/>
                </a:solidFill>
                <a:latin typeface="Calibri" panose="020F0502020204030204"/>
                <a:ea typeface="游ゴシック" panose="020B0400000000000000" pitchFamily="50" charset="-128"/>
              </a:rPr>
              <a:t>事業企画会議の様子</a:t>
            </a:r>
          </a:p>
        </p:txBody>
      </p:sp>
      <p:sp>
        <p:nvSpPr>
          <p:cNvPr id="22" name="Text Box 1027">
            <a:extLst>
              <a:ext uri="{FF2B5EF4-FFF2-40B4-BE49-F238E27FC236}">
                <a16:creationId xmlns:a16="http://schemas.microsoft.com/office/drawing/2014/main" id="{733DC430-F800-0C59-8912-D8E401523DB3}"/>
              </a:ext>
            </a:extLst>
          </p:cNvPr>
          <p:cNvSpPr txBox="1">
            <a:spLocks noChangeArrowheads="1"/>
          </p:cNvSpPr>
          <p:nvPr/>
        </p:nvSpPr>
        <p:spPr bwMode="auto">
          <a:xfrm>
            <a:off x="5365076" y="1852851"/>
            <a:ext cx="3439177" cy="369332"/>
          </a:xfrm>
          <a:prstGeom prst="rect">
            <a:avLst/>
          </a:prstGeom>
          <a:noFill/>
          <a:ln>
            <a:noFill/>
          </a:ln>
          <a:effectLst/>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ja-JP" altLang="en-US" b="1" dirty="0">
                <a:solidFill>
                  <a:prstClr val="black"/>
                </a:solidFill>
                <a:latin typeface="メイリオ" panose="020B0604030504040204" pitchFamily="50" charset="-128"/>
                <a:ea typeface="メイリオ" panose="020B0604030504040204" pitchFamily="50" charset="-128"/>
              </a:rPr>
              <a:t>事業企画会議</a:t>
            </a:r>
            <a:endParaRPr lang="en-US" altLang="ja-JP" b="1" dirty="0">
              <a:solidFill>
                <a:prstClr val="black"/>
              </a:solidFill>
              <a:latin typeface="メイリオ" panose="020B0604030504040204" pitchFamily="50" charset="-128"/>
              <a:ea typeface="メイリオ" panose="020B0604030504040204" pitchFamily="50" charset="-128"/>
            </a:endParaRPr>
          </a:p>
        </p:txBody>
      </p:sp>
      <p:sp>
        <p:nvSpPr>
          <p:cNvPr id="26" name="コンテンツ プレースホルダー 1">
            <a:extLst>
              <a:ext uri="{FF2B5EF4-FFF2-40B4-BE49-F238E27FC236}">
                <a16:creationId xmlns:a16="http://schemas.microsoft.com/office/drawing/2014/main" id="{DEEAC9E8-B525-B130-3BBB-DD9FE80B52CB}"/>
              </a:ext>
            </a:extLst>
          </p:cNvPr>
          <p:cNvSpPr txBox="1">
            <a:spLocks/>
          </p:cNvSpPr>
          <p:nvPr/>
        </p:nvSpPr>
        <p:spPr>
          <a:xfrm>
            <a:off x="4954564" y="4779740"/>
            <a:ext cx="4260203" cy="1522433"/>
          </a:xfrm>
          <a:prstGeom prst="rect">
            <a:avLst/>
          </a:prstGeom>
          <a:noFill/>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8588" indent="-128588">
              <a:buFont typeface="Arial" panose="020B0604020202020204" pitchFamily="34" charset="0"/>
              <a:buChar char="•"/>
              <a:defRPr/>
            </a:pPr>
            <a:r>
              <a:rPr lang="ja-JP" altLang="en-US" sz="1400" dirty="0">
                <a:solidFill>
                  <a:prstClr val="black"/>
                </a:solidFill>
                <a:latin typeface="メイリオ" panose="020B0604030504040204" pitchFamily="50" charset="-128"/>
                <a:ea typeface="メイリオ" panose="020B0604030504040204" pitchFamily="50" charset="-128"/>
              </a:rPr>
              <a:t>市民、指定管理者、アドバイザー、サポート</a:t>
            </a:r>
            <a:r>
              <a:rPr lang="en-US" altLang="ja-JP" sz="1400" dirty="0">
                <a:solidFill>
                  <a:prstClr val="black"/>
                </a:solidFill>
                <a:latin typeface="メイリオ" panose="020B0604030504040204" pitchFamily="50" charset="-128"/>
                <a:ea typeface="メイリオ" panose="020B0604030504040204" pitchFamily="50" charset="-128"/>
              </a:rPr>
              <a:t>C</a:t>
            </a:r>
            <a:r>
              <a:rPr lang="ja-JP" altLang="en-US" sz="1400" dirty="0">
                <a:solidFill>
                  <a:prstClr val="black"/>
                </a:solidFill>
                <a:latin typeface="メイリオ" panose="020B0604030504040204" pitchFamily="50" charset="-128"/>
                <a:ea typeface="メイリオ" panose="020B0604030504040204" pitchFamily="50" charset="-128"/>
              </a:rPr>
              <a:t>　事務局等で構成。広く市民から募集した事業提案を基に、自主事業計画を作成している。</a:t>
            </a:r>
            <a:endParaRPr lang="en-US" altLang="ja-JP" sz="1400" dirty="0">
              <a:solidFill>
                <a:prstClr val="black"/>
              </a:solidFill>
              <a:latin typeface="メイリオ" panose="020B0604030504040204" pitchFamily="50" charset="-128"/>
              <a:ea typeface="メイリオ" panose="020B0604030504040204" pitchFamily="50" charset="-128"/>
            </a:endParaRPr>
          </a:p>
          <a:p>
            <a:pPr marL="128588" indent="-128588">
              <a:buFont typeface="Arial" panose="020B0604020202020204" pitchFamily="34" charset="0"/>
              <a:buChar char="•"/>
              <a:defRPr/>
            </a:pPr>
            <a:r>
              <a:rPr lang="ja-JP" altLang="en-US" sz="1400" dirty="0">
                <a:solidFill>
                  <a:prstClr val="black"/>
                </a:solidFill>
                <a:latin typeface="メイリオ" panose="020B0604030504040204" pitchFamily="50" charset="-128"/>
                <a:ea typeface="メイリオ" panose="020B0604030504040204" pitchFamily="50" charset="-128"/>
              </a:rPr>
              <a:t>市民から募集した企画が決定するまでの流れは、</a:t>
            </a:r>
            <a:r>
              <a:rPr lang="ja-JP" altLang="en-US" sz="1400" dirty="0">
                <a:latin typeface="メイリオ" panose="020B0604030504040204" pitchFamily="50" charset="-128"/>
                <a:ea typeface="メイリオ" panose="020B0604030504040204" pitchFamily="50" charset="-128"/>
              </a:rPr>
              <a:t>エントリーからプレゼン、最終決定まで約１年間。なお</a:t>
            </a:r>
            <a:r>
              <a:rPr lang="ja-JP" altLang="en-US" sz="1400" dirty="0">
                <a:solidFill>
                  <a:prstClr val="black"/>
                </a:solidFill>
                <a:latin typeface="メイリオ" panose="020B0604030504040204" pitchFamily="50" charset="-128"/>
                <a:ea typeface="メイリオ" panose="020B0604030504040204" pitchFamily="50" charset="-128"/>
              </a:rPr>
              <a:t>、プレゼンは公開型となっている。</a:t>
            </a:r>
            <a:endParaRPr lang="en-US" altLang="ja-JP" sz="1400" dirty="0">
              <a:solidFill>
                <a:prstClr val="black"/>
              </a:solidFill>
              <a:latin typeface="メイリオ" panose="020B0604030504040204" pitchFamily="50" charset="-128"/>
              <a:ea typeface="メイリオ" panose="020B0604030504040204" pitchFamily="50" charset="-128"/>
            </a:endParaRPr>
          </a:p>
        </p:txBody>
      </p:sp>
      <p:sp>
        <p:nvSpPr>
          <p:cNvPr id="28" name="コンテンツ プレースホルダー 1">
            <a:extLst>
              <a:ext uri="{FF2B5EF4-FFF2-40B4-BE49-F238E27FC236}">
                <a16:creationId xmlns:a16="http://schemas.microsoft.com/office/drawing/2014/main" id="{9588BD82-54F6-D156-4747-3EC19DF9A41C}"/>
              </a:ext>
            </a:extLst>
          </p:cNvPr>
          <p:cNvSpPr txBox="1">
            <a:spLocks/>
          </p:cNvSpPr>
          <p:nvPr/>
        </p:nvSpPr>
        <p:spPr>
          <a:xfrm>
            <a:off x="526424" y="4779254"/>
            <a:ext cx="3928729" cy="1647740"/>
          </a:xfrm>
          <a:prstGeom prst="rect">
            <a:avLst/>
          </a:prstGeom>
          <a:noFill/>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基本構想から検討に携わってきた市民を中心に設立。指定管理者から一部業務を受託している。</a:t>
            </a:r>
          </a:p>
          <a:p>
            <a:pPr>
              <a:lnSpc>
                <a:spcPts val="2000"/>
              </a:lnSpc>
              <a:defRPr/>
            </a:pP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主な業務</a:t>
            </a:r>
            <a:r>
              <a:rPr lang="en-US" altLang="ja-JP" sz="1400" dirty="0">
                <a:solidFill>
                  <a:prstClr val="black"/>
                </a:solidFill>
                <a:latin typeface="メイリオ" panose="020B0604030504040204" pitchFamily="50" charset="-128"/>
                <a:ea typeface="メイリオ" panose="020B0604030504040204" pitchFamily="50" charset="-128"/>
              </a:rPr>
              <a:t>】</a:t>
            </a:r>
            <a:endParaRPr lang="ja-JP" altLang="en-US" sz="1400" dirty="0">
              <a:solidFill>
                <a:prstClr val="black"/>
              </a:solidFill>
              <a:latin typeface="メイリオ" panose="020B0604030504040204" pitchFamily="50" charset="-128"/>
              <a:ea typeface="メイリオ" panose="020B0604030504040204" pitchFamily="50" charset="-128"/>
            </a:endParaRPr>
          </a:p>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・自主事業の企画、実施</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友の会運営</a:t>
            </a:r>
            <a:endParaRPr lang="en-US" altLang="ja-JP" sz="1400" dirty="0">
              <a:solidFill>
                <a:prstClr val="black"/>
              </a:solidFill>
              <a:latin typeface="メイリオ" panose="020B0604030504040204" pitchFamily="50" charset="-128"/>
              <a:ea typeface="メイリオ" panose="020B0604030504040204" pitchFamily="50" charset="-128"/>
            </a:endParaRPr>
          </a:p>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・情報紙の配布</a:t>
            </a:r>
            <a:endParaRPr lang="en-US" altLang="ja-JP" sz="1400" dirty="0">
              <a:solidFill>
                <a:prstClr val="black"/>
              </a:solidFill>
              <a:latin typeface="メイリオ" panose="020B0604030504040204" pitchFamily="50" charset="-128"/>
              <a:ea typeface="メイリオ" panose="020B0604030504040204" pitchFamily="50" charset="-128"/>
            </a:endParaRPr>
          </a:p>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・公演時のフロント、会場設営補助</a:t>
            </a:r>
          </a:p>
        </p:txBody>
      </p:sp>
      <p:pic>
        <p:nvPicPr>
          <p:cNvPr id="30" name="図 29">
            <a:extLst>
              <a:ext uri="{FF2B5EF4-FFF2-40B4-BE49-F238E27FC236}">
                <a16:creationId xmlns:a16="http://schemas.microsoft.com/office/drawing/2014/main" id="{1D11DC6E-B8A4-D97D-AA3C-149A2DED4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8187" y="2248508"/>
            <a:ext cx="1527331" cy="2158184"/>
          </a:xfrm>
          <a:prstGeom prst="rect">
            <a:avLst/>
          </a:prstGeom>
        </p:spPr>
      </p:pic>
      <p:pic>
        <p:nvPicPr>
          <p:cNvPr id="32" name="図 31">
            <a:extLst>
              <a:ext uri="{FF2B5EF4-FFF2-40B4-BE49-F238E27FC236}">
                <a16:creationId xmlns:a16="http://schemas.microsoft.com/office/drawing/2014/main" id="{14004598-3AC1-22DD-B337-86F3376E1A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4677" y="2563851"/>
            <a:ext cx="2030782" cy="1527501"/>
          </a:xfrm>
          <a:prstGeom prst="rect">
            <a:avLst/>
          </a:prstGeom>
        </p:spPr>
      </p:pic>
      <p:sp>
        <p:nvSpPr>
          <p:cNvPr id="34" name="テキスト ボックス 33">
            <a:extLst>
              <a:ext uri="{FF2B5EF4-FFF2-40B4-BE49-F238E27FC236}">
                <a16:creationId xmlns:a16="http://schemas.microsoft.com/office/drawing/2014/main" id="{C42D6626-0E41-E377-7F77-A239A832C17B}"/>
              </a:ext>
            </a:extLst>
          </p:cNvPr>
          <p:cNvSpPr txBox="1"/>
          <p:nvPr/>
        </p:nvSpPr>
        <p:spPr>
          <a:xfrm>
            <a:off x="7378187" y="4421670"/>
            <a:ext cx="203621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kumimoji="1" lang="ja-JP" altLang="en-US" sz="1000" dirty="0">
                <a:solidFill>
                  <a:prstClr val="black"/>
                </a:solidFill>
                <a:latin typeface="Calibri" panose="020F0502020204030204"/>
                <a:ea typeface="游ゴシック" panose="020B0400000000000000" pitchFamily="50" charset="-128"/>
              </a:rPr>
              <a:t>自主事業案の募集チラシ</a:t>
            </a:r>
          </a:p>
        </p:txBody>
      </p:sp>
      <p:sp>
        <p:nvSpPr>
          <p:cNvPr id="36" name="正方形/長方形 35">
            <a:extLst>
              <a:ext uri="{FF2B5EF4-FFF2-40B4-BE49-F238E27FC236}">
                <a16:creationId xmlns:a16="http://schemas.microsoft.com/office/drawing/2014/main" id="{F8CA8E2A-4CDC-8123-A39D-81806BC39395}"/>
              </a:ext>
            </a:extLst>
          </p:cNvPr>
          <p:cNvSpPr/>
          <p:nvPr/>
        </p:nvSpPr>
        <p:spPr>
          <a:xfrm>
            <a:off x="671408" y="1411028"/>
            <a:ext cx="5572594" cy="4154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400"/>
              </a:lnSpc>
              <a:defRPr/>
            </a:pPr>
            <a:r>
              <a:rPr kumimoji="1" lang="ja-JP" altLang="en-US" sz="2400" dirty="0">
                <a:solidFill>
                  <a:prstClr val="black"/>
                </a:solidFill>
                <a:highlight>
                  <a:srgbClr val="F7F3D1"/>
                </a:highlight>
                <a:latin typeface="メイリオ" panose="020B0604030504040204" pitchFamily="50" charset="-128"/>
                <a:ea typeface="メイリオ" panose="020B0604030504040204" pitchFamily="50" charset="-128"/>
              </a:rPr>
              <a:t>■茅野市民館（長野県茅野市）</a:t>
            </a:r>
          </a:p>
        </p:txBody>
      </p:sp>
      <p:sp>
        <p:nvSpPr>
          <p:cNvPr id="38" name="スライド番号プレースホルダー 2">
            <a:extLst>
              <a:ext uri="{FF2B5EF4-FFF2-40B4-BE49-F238E27FC236}">
                <a16:creationId xmlns:a16="http://schemas.microsoft.com/office/drawing/2014/main" id="{00C095AC-83DA-7D81-6A47-9E1478D874FC}"/>
              </a:ext>
            </a:extLst>
          </p:cNvPr>
          <p:cNvSpPr>
            <a:spLocks noGrp="1" noChangeAspect="1"/>
          </p:cNvSpPr>
          <p:nvPr/>
        </p:nvSpPr>
        <p:spPr>
          <a:xfrm>
            <a:off x="8309729" y="6583527"/>
            <a:ext cx="1069848" cy="189867"/>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A576442-C790-41E4-AF9F-325284AC5645}" type="slidenum">
              <a:rPr lang="ja-JP" altLang="en-US" b="1">
                <a:solidFill>
                  <a:prstClr val="black">
                    <a:lumMod val="65000"/>
                    <a:lumOff val="35000"/>
                  </a:prstClr>
                </a:solidFill>
                <a:latin typeface="Tw Cen MT Condensed" panose="020B0606020104020203"/>
                <a:ea typeface="メイリオ" panose="020B0604030504040204" pitchFamily="50" charset="-128"/>
              </a:rPr>
              <a:pPr>
                <a:defRPr/>
              </a:pPr>
              <a:t>23</a:t>
            </a:fld>
            <a:endParaRPr lang="ja-JP" altLang="en-US" b="1" dirty="0">
              <a:solidFill>
                <a:prstClr val="black">
                  <a:lumMod val="65000"/>
                  <a:lumOff val="35000"/>
                </a:prstClr>
              </a:solidFill>
              <a:latin typeface="Tw Cen MT Condensed" panose="020B0606020104020203"/>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27B2B170-871E-1E6F-5FB2-595FED9DAD9D}"/>
              </a:ext>
            </a:extLst>
          </p:cNvPr>
          <p:cNvSpPr/>
          <p:nvPr/>
        </p:nvSpPr>
        <p:spPr>
          <a:xfrm>
            <a:off x="790630" y="630468"/>
            <a:ext cx="4635612" cy="504000"/>
          </a:xfrm>
          <a:prstGeom prst="roundRect">
            <a:avLst/>
          </a:prstGeom>
          <a:solidFill>
            <a:schemeClr val="accent4">
              <a:lumMod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kumimoji="1" lang="ja-JP" altLang="en-US" sz="2400" b="1" dirty="0">
                <a:solidFill>
                  <a:prstClr val="white"/>
                </a:solidFill>
                <a:latin typeface="BIZ UDゴシック" panose="020B0400000000000000" pitchFamily="49" charset="-128"/>
                <a:ea typeface="BIZ UDゴシック" panose="020B0400000000000000" pitchFamily="49" charset="-128"/>
              </a:rPr>
              <a:t>事業パートナーとしての参加等</a:t>
            </a:r>
          </a:p>
        </p:txBody>
      </p:sp>
      <p:pic>
        <p:nvPicPr>
          <p:cNvPr id="3" name="Picture 2" descr="100120-0220  茅野市民館をサポートしませんか？">
            <a:extLst>
              <a:ext uri="{FF2B5EF4-FFF2-40B4-BE49-F238E27FC236}">
                <a16:creationId xmlns:a16="http://schemas.microsoft.com/office/drawing/2014/main" id="{CCD41285-302E-F080-F356-8963C03BC04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11529" y="2118977"/>
            <a:ext cx="1784828" cy="25573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10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F8CA8E2A-4CDC-8123-A39D-81806BC39395}"/>
              </a:ext>
            </a:extLst>
          </p:cNvPr>
          <p:cNvSpPr/>
          <p:nvPr/>
        </p:nvSpPr>
        <p:spPr>
          <a:xfrm>
            <a:off x="663822" y="1233750"/>
            <a:ext cx="5572594" cy="4154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400"/>
              </a:lnSpc>
              <a:defRPr/>
            </a:pPr>
            <a:r>
              <a:rPr kumimoji="1" lang="ja-JP" altLang="en-US" sz="2400" dirty="0">
                <a:solidFill>
                  <a:prstClr val="black"/>
                </a:solidFill>
                <a:highlight>
                  <a:srgbClr val="F7F3D1"/>
                </a:highlight>
                <a:latin typeface="メイリオ" panose="020B0604030504040204" pitchFamily="50" charset="-128"/>
                <a:ea typeface="メイリオ" panose="020B0604030504040204" pitchFamily="50" charset="-128"/>
              </a:rPr>
              <a:t>■アオーレ長岡（新潟県長岡市）</a:t>
            </a:r>
          </a:p>
        </p:txBody>
      </p:sp>
      <p:sp>
        <p:nvSpPr>
          <p:cNvPr id="2" name="Text Box 1027">
            <a:extLst>
              <a:ext uri="{FF2B5EF4-FFF2-40B4-BE49-F238E27FC236}">
                <a16:creationId xmlns:a16="http://schemas.microsoft.com/office/drawing/2014/main" id="{FD23F56C-D296-22D4-C9DA-A282EF75C2F1}"/>
              </a:ext>
            </a:extLst>
          </p:cNvPr>
          <p:cNvSpPr txBox="1">
            <a:spLocks noChangeArrowheads="1"/>
          </p:cNvSpPr>
          <p:nvPr/>
        </p:nvSpPr>
        <p:spPr bwMode="auto">
          <a:xfrm>
            <a:off x="540299" y="2119403"/>
            <a:ext cx="3439177" cy="646331"/>
          </a:xfrm>
          <a:prstGeom prst="rect">
            <a:avLst/>
          </a:prstGeom>
          <a:noFill/>
          <a:ln>
            <a:noFill/>
          </a:ln>
          <a:effec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b="1" dirty="0">
                <a:solidFill>
                  <a:prstClr val="black"/>
                </a:solidFill>
                <a:latin typeface="メイリオ" panose="020B0604030504040204" pitchFamily="50" charset="-128"/>
                <a:ea typeface="メイリオ" panose="020B0604030504040204" pitchFamily="50" charset="-128"/>
              </a:rPr>
              <a:t>ＮＰＯ法人</a:t>
            </a:r>
            <a:endParaRPr lang="en-US" altLang="ja-JP" b="1" dirty="0">
              <a:solidFill>
                <a:prstClr val="black"/>
              </a:solidFill>
              <a:latin typeface="メイリオ" panose="020B0604030504040204" pitchFamily="50" charset="-128"/>
              <a:ea typeface="メイリオ" panose="020B0604030504040204" pitchFamily="50" charset="-128"/>
            </a:endParaRPr>
          </a:p>
          <a:p>
            <a:pPr>
              <a:defRPr/>
            </a:pPr>
            <a:r>
              <a:rPr lang="ja-JP" altLang="en-US" b="1" dirty="0">
                <a:solidFill>
                  <a:prstClr val="black"/>
                </a:solidFill>
                <a:latin typeface="メイリオ" panose="020B0604030504040204" pitchFamily="50" charset="-128"/>
                <a:ea typeface="メイリオ" panose="020B0604030504040204" pitchFamily="50" charset="-128"/>
              </a:rPr>
              <a:t>ながおか未来創造ネットワーク</a:t>
            </a:r>
          </a:p>
        </p:txBody>
      </p:sp>
      <p:sp>
        <p:nvSpPr>
          <p:cNvPr id="3" name="Text Box 1027">
            <a:extLst>
              <a:ext uri="{FF2B5EF4-FFF2-40B4-BE49-F238E27FC236}">
                <a16:creationId xmlns:a16="http://schemas.microsoft.com/office/drawing/2014/main" id="{4832F86A-4D6D-3A1E-C958-6E0A2D788433}"/>
              </a:ext>
            </a:extLst>
          </p:cNvPr>
          <p:cNvSpPr txBox="1">
            <a:spLocks noChangeArrowheads="1"/>
          </p:cNvSpPr>
          <p:nvPr/>
        </p:nvSpPr>
        <p:spPr bwMode="auto">
          <a:xfrm>
            <a:off x="5457174" y="2119403"/>
            <a:ext cx="3439177" cy="646331"/>
          </a:xfrm>
          <a:prstGeom prst="rect">
            <a:avLst/>
          </a:prstGeom>
          <a:noFill/>
          <a:ln>
            <a:noFill/>
          </a:ln>
          <a:effectLst/>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ja-JP" b="1" dirty="0">
                <a:solidFill>
                  <a:prstClr val="black"/>
                </a:solidFill>
                <a:latin typeface="メイリオ" panose="020B0604030504040204" pitchFamily="50" charset="-128"/>
                <a:ea typeface="メイリオ" panose="020B0604030504040204" pitchFamily="50" charset="-128"/>
              </a:rPr>
              <a:t>NPO</a:t>
            </a:r>
            <a:r>
              <a:rPr lang="ja-JP" altLang="en-US" b="1" dirty="0">
                <a:solidFill>
                  <a:prstClr val="black"/>
                </a:solidFill>
                <a:latin typeface="メイリオ" panose="020B0604030504040204" pitchFamily="50" charset="-128"/>
                <a:ea typeface="メイリオ" panose="020B0604030504040204" pitchFamily="50" charset="-128"/>
              </a:rPr>
              <a:t>法人</a:t>
            </a:r>
            <a:endParaRPr lang="en-US" altLang="ja-JP" b="1" dirty="0">
              <a:solidFill>
                <a:prstClr val="black"/>
              </a:solidFill>
              <a:latin typeface="メイリオ" panose="020B0604030504040204" pitchFamily="50" charset="-128"/>
              <a:ea typeface="メイリオ" panose="020B0604030504040204" pitchFamily="50" charset="-128"/>
            </a:endParaRPr>
          </a:p>
          <a:p>
            <a:pPr>
              <a:defRPr/>
            </a:pPr>
            <a:r>
              <a:rPr lang="ja-JP" altLang="en-US" b="1" dirty="0">
                <a:solidFill>
                  <a:prstClr val="black"/>
                </a:solidFill>
                <a:latin typeface="メイリオ" panose="020B0604030504040204" pitchFamily="50" charset="-128"/>
                <a:ea typeface="メイリオ" panose="020B0604030504040204" pitchFamily="50" charset="-128"/>
              </a:rPr>
              <a:t>市民協働ネットワーク長岡</a:t>
            </a:r>
            <a:endParaRPr lang="en-US" altLang="ja-JP" b="1" dirty="0">
              <a:solidFill>
                <a:prstClr val="black"/>
              </a:solidFill>
              <a:latin typeface="メイリオ" panose="020B0604030504040204" pitchFamily="50" charset="-128"/>
              <a:ea typeface="メイリオ" panose="020B0604030504040204" pitchFamily="50" charset="-128"/>
            </a:endParaRPr>
          </a:p>
        </p:txBody>
      </p:sp>
      <p:sp>
        <p:nvSpPr>
          <p:cNvPr id="4" name="コンテンツ プレースホルダー 1">
            <a:extLst>
              <a:ext uri="{FF2B5EF4-FFF2-40B4-BE49-F238E27FC236}">
                <a16:creationId xmlns:a16="http://schemas.microsoft.com/office/drawing/2014/main" id="{960C567B-9A5F-1B17-76ED-E52653E6FF3F}"/>
              </a:ext>
            </a:extLst>
          </p:cNvPr>
          <p:cNvSpPr txBox="1">
            <a:spLocks/>
          </p:cNvSpPr>
          <p:nvPr/>
        </p:nvSpPr>
        <p:spPr>
          <a:xfrm>
            <a:off x="5347664" y="4586132"/>
            <a:ext cx="4260203" cy="1283667"/>
          </a:xfrm>
          <a:prstGeom prst="rect">
            <a:avLst/>
          </a:prstGeom>
          <a:noFill/>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sz="1400" dirty="0">
                <a:solidFill>
                  <a:prstClr val="black"/>
                </a:solidFill>
                <a:latin typeface="メイリオ" panose="020B0604030504040204" pitchFamily="50" charset="-128"/>
                <a:ea typeface="メイリオ" panose="020B0604030504040204" pitchFamily="50" charset="-128"/>
              </a:rPr>
              <a:t>アオーレ長岡</a:t>
            </a:r>
            <a:r>
              <a:rPr lang="en-US" altLang="ja-JP" sz="1400" dirty="0">
                <a:solidFill>
                  <a:prstClr val="black"/>
                </a:solidFill>
                <a:latin typeface="メイリオ" panose="020B0604030504040204" pitchFamily="50" charset="-128"/>
                <a:ea typeface="メイリオ" panose="020B0604030504040204" pitchFamily="50" charset="-128"/>
              </a:rPr>
              <a:t>3</a:t>
            </a:r>
            <a:r>
              <a:rPr lang="ja-JP" altLang="en-US" sz="1400" dirty="0">
                <a:solidFill>
                  <a:prstClr val="black"/>
                </a:solidFill>
                <a:latin typeface="メイリオ" panose="020B0604030504040204" pitchFamily="50" charset="-128"/>
                <a:ea typeface="メイリオ" panose="020B0604030504040204" pitchFamily="50" charset="-128"/>
              </a:rPr>
              <a:t>階の「ながおか市民協働センター」を市と協働で運営している。</a:t>
            </a:r>
            <a:endParaRPr lang="en-US" altLang="ja-JP" sz="1400" dirty="0">
              <a:solidFill>
                <a:prstClr val="black"/>
              </a:solidFill>
              <a:latin typeface="メイリオ" panose="020B0604030504040204" pitchFamily="50" charset="-128"/>
              <a:ea typeface="メイリオ" panose="020B0604030504040204" pitchFamily="50" charset="-128"/>
            </a:endParaRPr>
          </a:p>
          <a:p>
            <a:pPr>
              <a:defRPr/>
            </a:pP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主な業務</a:t>
            </a:r>
            <a:r>
              <a:rPr lang="en-US" altLang="ja-JP" sz="1400" dirty="0">
                <a:solidFill>
                  <a:prstClr val="black"/>
                </a:solidFill>
                <a:latin typeface="メイリオ" panose="020B0604030504040204" pitchFamily="50" charset="-128"/>
                <a:ea typeface="メイリオ" panose="020B0604030504040204" pitchFamily="50" charset="-128"/>
              </a:rPr>
              <a:t>】</a:t>
            </a:r>
          </a:p>
          <a:p>
            <a:pPr>
              <a:defRPr/>
            </a:pPr>
            <a:r>
              <a:rPr lang="ja-JP" altLang="en-US" sz="1400" dirty="0">
                <a:solidFill>
                  <a:prstClr val="black"/>
                </a:solidFill>
                <a:latin typeface="メイリオ" panose="020B0604030504040204" pitchFamily="50" charset="-128"/>
                <a:ea typeface="メイリオ" panose="020B0604030504040204" pitchFamily="50" charset="-128"/>
              </a:rPr>
              <a:t>・市民活動団体等からの相談対応</a:t>
            </a:r>
            <a:endParaRPr lang="en-US" altLang="ja-JP" sz="1400" dirty="0">
              <a:solidFill>
                <a:prstClr val="black"/>
              </a:solidFill>
              <a:latin typeface="メイリオ" panose="020B0604030504040204" pitchFamily="50" charset="-128"/>
              <a:ea typeface="メイリオ" panose="020B0604030504040204" pitchFamily="50" charset="-128"/>
            </a:endParaRPr>
          </a:p>
          <a:p>
            <a:pPr>
              <a:defRPr/>
            </a:pPr>
            <a:r>
              <a:rPr lang="ja-JP" altLang="en-US" sz="1400" dirty="0">
                <a:solidFill>
                  <a:prstClr val="black"/>
                </a:solidFill>
                <a:latin typeface="メイリオ" panose="020B0604030504040204" pitchFamily="50" charset="-128"/>
                <a:ea typeface="メイリオ" panose="020B0604030504040204" pitchFamily="50" charset="-128"/>
              </a:rPr>
              <a:t>・各種講座</a:t>
            </a:r>
            <a:endParaRPr lang="en-US" altLang="ja-JP" sz="1400" dirty="0">
              <a:solidFill>
                <a:prstClr val="black"/>
              </a:solidFill>
              <a:latin typeface="メイリオ" panose="020B0604030504040204" pitchFamily="50" charset="-128"/>
              <a:ea typeface="メイリオ" panose="020B0604030504040204" pitchFamily="50" charset="-128"/>
            </a:endParaRPr>
          </a:p>
          <a:p>
            <a:pPr>
              <a:defRPr/>
            </a:pPr>
            <a:r>
              <a:rPr lang="ja-JP" altLang="en-US" sz="1400" dirty="0">
                <a:solidFill>
                  <a:prstClr val="black"/>
                </a:solidFill>
                <a:latin typeface="メイリオ" panose="020B0604030504040204" pitchFamily="50" charset="-128"/>
                <a:ea typeface="メイリオ" panose="020B0604030504040204" pitchFamily="50" charset="-128"/>
              </a:rPr>
              <a:t>・情報発信</a:t>
            </a:r>
            <a:endParaRPr lang="en-US" altLang="ja-JP" sz="1400" dirty="0">
              <a:solidFill>
                <a:prstClr val="black"/>
              </a:solidFill>
              <a:latin typeface="メイリオ" panose="020B0604030504040204" pitchFamily="50" charset="-128"/>
              <a:ea typeface="メイリオ" panose="020B0604030504040204" pitchFamily="50" charset="-128"/>
            </a:endParaRPr>
          </a:p>
          <a:p>
            <a:pPr>
              <a:defRPr/>
            </a:pPr>
            <a:r>
              <a:rPr lang="ja-JP" altLang="en-US" sz="1400" dirty="0">
                <a:solidFill>
                  <a:prstClr val="black"/>
                </a:solidFill>
                <a:latin typeface="メイリオ" panose="020B0604030504040204" pitchFamily="50" charset="-128"/>
                <a:ea typeface="メイリオ" panose="020B0604030504040204" pitchFamily="50" charset="-128"/>
              </a:rPr>
              <a:t>・市民協働センターの管理（会議室、印刷機等）</a:t>
            </a:r>
            <a:endParaRPr lang="en-US" altLang="ja-JP" sz="1400" dirty="0">
              <a:solidFill>
                <a:prstClr val="black"/>
              </a:solidFill>
              <a:latin typeface="メイリオ" panose="020B0604030504040204" pitchFamily="50" charset="-128"/>
              <a:ea typeface="メイリオ" panose="020B0604030504040204" pitchFamily="50" charset="-128"/>
            </a:endParaRPr>
          </a:p>
        </p:txBody>
      </p:sp>
      <p:sp>
        <p:nvSpPr>
          <p:cNvPr id="5" name="コンテンツ プレースホルダー 1">
            <a:extLst>
              <a:ext uri="{FF2B5EF4-FFF2-40B4-BE49-F238E27FC236}">
                <a16:creationId xmlns:a16="http://schemas.microsoft.com/office/drawing/2014/main" id="{4D5D8584-E005-1441-9D46-FE2958166F6B}"/>
              </a:ext>
            </a:extLst>
          </p:cNvPr>
          <p:cNvSpPr txBox="1">
            <a:spLocks/>
          </p:cNvSpPr>
          <p:nvPr/>
        </p:nvSpPr>
        <p:spPr>
          <a:xfrm>
            <a:off x="509012" y="4586131"/>
            <a:ext cx="4542843" cy="1522918"/>
          </a:xfrm>
          <a:prstGeom prst="rect">
            <a:avLst/>
          </a:prstGeom>
          <a:noFill/>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利用する市民の視点に立ち、自由度の高い運営を実現するために、市民を中心に組織された</a:t>
            </a:r>
            <a:r>
              <a:rPr lang="en-US" altLang="ja-JP" sz="1400" dirty="0">
                <a:solidFill>
                  <a:prstClr val="black"/>
                </a:solidFill>
                <a:latin typeface="メイリオ" panose="020B0604030504040204" pitchFamily="50" charset="-128"/>
                <a:ea typeface="メイリオ" panose="020B0604030504040204" pitchFamily="50" charset="-128"/>
              </a:rPr>
              <a:t>NPO</a:t>
            </a:r>
            <a:r>
              <a:rPr lang="ja-JP" altLang="en-US" sz="1400" dirty="0">
                <a:solidFill>
                  <a:prstClr val="black"/>
                </a:solidFill>
                <a:latin typeface="メイリオ" panose="020B0604030504040204" pitchFamily="50" charset="-128"/>
                <a:ea typeface="メイリオ" panose="020B0604030504040204" pitchFamily="50" charset="-128"/>
              </a:rPr>
              <a:t>法人。</a:t>
            </a:r>
            <a:endParaRPr lang="en-US" altLang="ja-JP" sz="1400" dirty="0">
              <a:solidFill>
                <a:prstClr val="black"/>
              </a:solidFill>
              <a:latin typeface="メイリオ" panose="020B0604030504040204" pitchFamily="50" charset="-128"/>
              <a:ea typeface="メイリオ" panose="020B0604030504040204" pitchFamily="50" charset="-128"/>
            </a:endParaRPr>
          </a:p>
          <a:p>
            <a:pPr>
              <a:lnSpc>
                <a:spcPts val="2000"/>
              </a:lnSpc>
              <a:defRPr/>
            </a:pP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主な業務</a:t>
            </a:r>
            <a:r>
              <a:rPr lang="en-US" altLang="ja-JP" sz="1400" dirty="0">
                <a:solidFill>
                  <a:prstClr val="black"/>
                </a:solidFill>
                <a:latin typeface="メイリオ" panose="020B0604030504040204" pitchFamily="50" charset="-128"/>
                <a:ea typeface="メイリオ" panose="020B0604030504040204" pitchFamily="50" charset="-128"/>
              </a:rPr>
              <a:t>】</a:t>
            </a:r>
            <a:endParaRPr lang="ja-JP" altLang="en-US" sz="1400" dirty="0">
              <a:solidFill>
                <a:prstClr val="black"/>
              </a:solidFill>
              <a:latin typeface="メイリオ" panose="020B0604030504040204" pitchFamily="50" charset="-128"/>
              <a:ea typeface="メイリオ" panose="020B0604030504040204" pitchFamily="50" charset="-128"/>
            </a:endParaRPr>
          </a:p>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・アオーレ長岡の運営</a:t>
            </a:r>
            <a:endParaRPr lang="en-US" altLang="ja-JP" sz="1400" dirty="0">
              <a:solidFill>
                <a:prstClr val="black"/>
              </a:solidFill>
              <a:latin typeface="メイリオ" panose="020B0604030504040204" pitchFamily="50" charset="-128"/>
              <a:ea typeface="メイリオ" panose="020B0604030504040204" pitchFamily="50" charset="-128"/>
            </a:endParaRPr>
          </a:p>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（利用申込受付や相談対応、情報発信）</a:t>
            </a:r>
            <a:endParaRPr lang="en-US" altLang="ja-JP" sz="1400" dirty="0">
              <a:solidFill>
                <a:prstClr val="black"/>
              </a:solidFill>
              <a:latin typeface="メイリオ" panose="020B0604030504040204" pitchFamily="50" charset="-128"/>
              <a:ea typeface="メイリオ" panose="020B0604030504040204" pitchFamily="50" charset="-128"/>
            </a:endParaRPr>
          </a:p>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・イベントの実施（賑わい創出イベント等）</a:t>
            </a:r>
            <a:endParaRPr lang="en-US" altLang="ja-JP" sz="1400" dirty="0">
              <a:solidFill>
                <a:prstClr val="black"/>
              </a:solidFill>
              <a:latin typeface="メイリオ" panose="020B0604030504040204" pitchFamily="50" charset="-128"/>
              <a:ea typeface="メイリオ" panose="020B0604030504040204" pitchFamily="50" charset="-128"/>
            </a:endParaRPr>
          </a:p>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・中心市街地との連携サービスの実施</a:t>
            </a:r>
          </a:p>
        </p:txBody>
      </p:sp>
      <p:pic>
        <p:nvPicPr>
          <p:cNvPr id="7" name="図 6">
            <a:extLst>
              <a:ext uri="{FF2B5EF4-FFF2-40B4-BE49-F238E27FC236}">
                <a16:creationId xmlns:a16="http://schemas.microsoft.com/office/drawing/2014/main" id="{87876BD8-83BE-32DB-8ACE-B2E98BA4F4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68062" y="2743709"/>
            <a:ext cx="1862166" cy="1733399"/>
          </a:xfrm>
          <a:prstGeom prst="rect">
            <a:avLst/>
          </a:prstGeom>
        </p:spPr>
      </p:pic>
      <p:pic>
        <p:nvPicPr>
          <p:cNvPr id="9" name="図 8">
            <a:extLst>
              <a:ext uri="{FF2B5EF4-FFF2-40B4-BE49-F238E27FC236}">
                <a16:creationId xmlns:a16="http://schemas.microsoft.com/office/drawing/2014/main" id="{7425CCF4-E313-1B9C-8100-11C858D203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444" y="2743709"/>
            <a:ext cx="2610324" cy="1733399"/>
          </a:xfrm>
          <a:prstGeom prst="rect">
            <a:avLst/>
          </a:prstGeom>
        </p:spPr>
      </p:pic>
      <p:pic>
        <p:nvPicPr>
          <p:cNvPr id="12" name="図 11">
            <a:extLst>
              <a:ext uri="{FF2B5EF4-FFF2-40B4-BE49-F238E27FC236}">
                <a16:creationId xmlns:a16="http://schemas.microsoft.com/office/drawing/2014/main" id="{E294193E-D875-06D9-C324-7640A13424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21411" y="2743708"/>
            <a:ext cx="1860867" cy="1717088"/>
          </a:xfrm>
          <a:prstGeom prst="rect">
            <a:avLst/>
          </a:prstGeom>
        </p:spPr>
      </p:pic>
      <p:sp>
        <p:nvSpPr>
          <p:cNvPr id="15" name="コンテンツ プレースホルダー 1">
            <a:extLst>
              <a:ext uri="{FF2B5EF4-FFF2-40B4-BE49-F238E27FC236}">
                <a16:creationId xmlns:a16="http://schemas.microsoft.com/office/drawing/2014/main" id="{106E8F8E-FD77-D618-1F9A-B3B4E8F263E3}"/>
              </a:ext>
            </a:extLst>
          </p:cNvPr>
          <p:cNvSpPr txBox="1">
            <a:spLocks/>
          </p:cNvSpPr>
          <p:nvPr/>
        </p:nvSpPr>
        <p:spPr>
          <a:xfrm>
            <a:off x="663822" y="1594592"/>
            <a:ext cx="8578356" cy="1522918"/>
          </a:xfrm>
          <a:prstGeom prst="rect">
            <a:avLst/>
          </a:prstGeom>
          <a:noFill/>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defRPr/>
            </a:pPr>
            <a:r>
              <a:rPr lang="ja-JP" altLang="en-US" sz="1400" dirty="0">
                <a:solidFill>
                  <a:prstClr val="black"/>
                </a:solidFill>
                <a:latin typeface="メイリオ" panose="020B0604030504040204" pitchFamily="50" charset="-128"/>
                <a:ea typeface="メイリオ" panose="020B0604030504040204" pitchFamily="50" charset="-128"/>
              </a:rPr>
              <a:t>市民を中心に組織された</a:t>
            </a:r>
            <a:r>
              <a:rPr lang="en-US" altLang="ja-JP" sz="1400" dirty="0">
                <a:solidFill>
                  <a:prstClr val="black"/>
                </a:solidFill>
                <a:latin typeface="メイリオ" panose="020B0604030504040204" pitchFamily="50" charset="-128"/>
                <a:ea typeface="メイリオ" panose="020B0604030504040204" pitchFamily="50" charset="-128"/>
              </a:rPr>
              <a:t>NPO</a:t>
            </a:r>
            <a:r>
              <a:rPr lang="ja-JP" altLang="en-US" sz="1400" dirty="0">
                <a:solidFill>
                  <a:prstClr val="black"/>
                </a:solidFill>
                <a:latin typeface="メイリオ" panose="020B0604030504040204" pitchFamily="50" charset="-128"/>
                <a:ea typeface="メイリオ" panose="020B0604030504040204" pitchFamily="50" charset="-128"/>
              </a:rPr>
              <a:t>法人が施設の運営を行い、施設内の市民協働センターではまた別の</a:t>
            </a:r>
            <a:r>
              <a:rPr lang="en-US" altLang="ja-JP" sz="1400" dirty="0">
                <a:solidFill>
                  <a:prstClr val="black"/>
                </a:solidFill>
                <a:latin typeface="メイリオ" panose="020B0604030504040204" pitchFamily="50" charset="-128"/>
                <a:ea typeface="メイリオ" panose="020B0604030504040204" pitchFamily="50" charset="-128"/>
              </a:rPr>
              <a:t>NPO</a:t>
            </a:r>
            <a:r>
              <a:rPr lang="ja-JP" altLang="en-US" sz="1400" dirty="0">
                <a:solidFill>
                  <a:prstClr val="black"/>
                </a:solidFill>
                <a:latin typeface="メイリオ" panose="020B0604030504040204" pitchFamily="50" charset="-128"/>
                <a:ea typeface="メイリオ" panose="020B0604030504040204" pitchFamily="50" charset="-128"/>
              </a:rPr>
              <a:t>法人が市民協働の支援をしている。</a:t>
            </a:r>
          </a:p>
        </p:txBody>
      </p:sp>
      <p:sp>
        <p:nvSpPr>
          <p:cNvPr id="6" name="四角形: 角を丸くする 5">
            <a:extLst>
              <a:ext uri="{FF2B5EF4-FFF2-40B4-BE49-F238E27FC236}">
                <a16:creationId xmlns:a16="http://schemas.microsoft.com/office/drawing/2014/main" id="{24C4D447-219F-6B0B-924A-78AB9FBEC982}"/>
              </a:ext>
            </a:extLst>
          </p:cNvPr>
          <p:cNvSpPr/>
          <p:nvPr/>
        </p:nvSpPr>
        <p:spPr>
          <a:xfrm>
            <a:off x="790631" y="510418"/>
            <a:ext cx="4557033" cy="504000"/>
          </a:xfrm>
          <a:prstGeom prst="roundRect">
            <a:avLst/>
          </a:prstGeom>
          <a:solidFill>
            <a:schemeClr val="accent4">
              <a:lumMod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kumimoji="1" lang="ja-JP" altLang="en-US" sz="2400" b="1" dirty="0">
                <a:solidFill>
                  <a:prstClr val="white"/>
                </a:solidFill>
                <a:latin typeface="BIZ UDゴシック" panose="020B0400000000000000" pitchFamily="49" charset="-128"/>
                <a:ea typeface="BIZ UDゴシック" panose="020B0400000000000000" pitchFamily="49" charset="-128"/>
              </a:rPr>
              <a:t>事業パートナーとしての参加等</a:t>
            </a:r>
          </a:p>
        </p:txBody>
      </p:sp>
      <p:sp>
        <p:nvSpPr>
          <p:cNvPr id="16" name="スライド番号プレースホルダー 2">
            <a:extLst>
              <a:ext uri="{FF2B5EF4-FFF2-40B4-BE49-F238E27FC236}">
                <a16:creationId xmlns:a16="http://schemas.microsoft.com/office/drawing/2014/main" id="{72894A4A-E0C2-4B82-B9F2-CA36F997287D}"/>
              </a:ext>
            </a:extLst>
          </p:cNvPr>
          <p:cNvSpPr>
            <a:spLocks noGrp="1" noChangeAspect="1"/>
          </p:cNvSpPr>
          <p:nvPr/>
        </p:nvSpPr>
        <p:spPr>
          <a:xfrm>
            <a:off x="8309729" y="6583527"/>
            <a:ext cx="1069848" cy="189867"/>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A576442-C790-41E4-AF9F-325284AC5645}" type="slidenum">
              <a:rPr lang="ja-JP" altLang="en-US" b="1">
                <a:solidFill>
                  <a:prstClr val="black">
                    <a:lumMod val="65000"/>
                    <a:lumOff val="35000"/>
                  </a:prstClr>
                </a:solidFill>
                <a:latin typeface="Tw Cen MT Condensed" panose="020B0606020104020203"/>
                <a:ea typeface="メイリオ" panose="020B0604030504040204" pitchFamily="50" charset="-128"/>
              </a:rPr>
              <a:pPr>
                <a:defRPr/>
              </a:pPr>
              <a:t>24</a:t>
            </a:fld>
            <a:endParaRPr lang="ja-JP" altLang="en-US" b="1" dirty="0">
              <a:solidFill>
                <a:prstClr val="black">
                  <a:lumMod val="65000"/>
                  <a:lumOff val="35000"/>
                </a:prstClr>
              </a:solidFill>
              <a:latin typeface="Tw Cen MT Condensed" panose="020B0606020104020203"/>
              <a:ea typeface="メイリオ" panose="020B0604030504040204" pitchFamily="50" charset="-128"/>
            </a:endParaRPr>
          </a:p>
        </p:txBody>
      </p:sp>
      <p:pic>
        <p:nvPicPr>
          <p:cNvPr id="8" name="図 7">
            <a:extLst>
              <a:ext uri="{FF2B5EF4-FFF2-40B4-BE49-F238E27FC236}">
                <a16:creationId xmlns:a16="http://schemas.microsoft.com/office/drawing/2014/main" id="{A62B8BA5-B6F0-8C49-9469-0D3F178638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62905" y="2729120"/>
            <a:ext cx="1711619" cy="1717088"/>
          </a:xfrm>
          <a:prstGeom prst="rect">
            <a:avLst/>
          </a:prstGeom>
        </p:spPr>
      </p:pic>
    </p:spTree>
    <p:extLst>
      <p:ext uri="{BB962C8B-B14F-4D97-AF65-F5344CB8AC3E}">
        <p14:creationId xmlns:p14="http://schemas.microsoft.com/office/powerpoint/2010/main" val="208469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525D55E-B871-E1B2-56F7-E5F7F32360DC}"/>
              </a:ext>
            </a:extLst>
          </p:cNvPr>
          <p:cNvSpPr>
            <a:spLocks noGrp="1"/>
          </p:cNvSpPr>
          <p:nvPr>
            <p:ph type="sldNum" sz="quarter" idx="12"/>
          </p:nvPr>
        </p:nvSpPr>
        <p:spPr/>
        <p:txBody>
          <a:bodyPr/>
          <a:lstStyle/>
          <a:p>
            <a:pPr algn="ctr">
              <a:defRPr/>
            </a:pPr>
            <a:fld id="{D28C7C6D-0F52-4FBA-8358-35C6083C2133}" type="slidenum">
              <a:rPr kumimoji="1" lang="ja-JP" altLang="en-US" sz="1000">
                <a:solidFill>
                  <a:prstClr val="black"/>
                </a:solidFill>
                <a:ea typeface="BIZ UDゴシック" panose="020B0400000000000000" pitchFamily="49" charset="-128"/>
              </a:rPr>
              <a:pPr algn="ctr">
                <a:defRPr/>
              </a:pPr>
              <a:t>25</a:t>
            </a:fld>
            <a:endParaRPr kumimoji="1" lang="ja-JP" altLang="en-US" sz="1000">
              <a:solidFill>
                <a:prstClr val="black"/>
              </a:solidFill>
              <a:ea typeface="BIZ UDゴシック" panose="020B0400000000000000" pitchFamily="49" charset="-128"/>
            </a:endParaRPr>
          </a:p>
        </p:txBody>
      </p:sp>
      <p:sp>
        <p:nvSpPr>
          <p:cNvPr id="20" name="正方形/長方形 19">
            <a:extLst>
              <a:ext uri="{FF2B5EF4-FFF2-40B4-BE49-F238E27FC236}">
                <a16:creationId xmlns:a16="http://schemas.microsoft.com/office/drawing/2014/main" id="{CB2D5825-C436-B5F1-55BC-9586E0506254}"/>
              </a:ext>
            </a:extLst>
          </p:cNvPr>
          <p:cNvSpPr/>
          <p:nvPr/>
        </p:nvSpPr>
        <p:spPr>
          <a:xfrm>
            <a:off x="697026" y="1861959"/>
            <a:ext cx="5290744" cy="4154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400"/>
              </a:lnSpc>
              <a:defRPr/>
            </a:pPr>
            <a:r>
              <a:rPr lang="ja-JP" altLang="en-US" sz="2400" b="1" dirty="0">
                <a:solidFill>
                  <a:prstClr val="black"/>
                </a:solidFill>
                <a:latin typeface="BIZ UDゴシック" panose="020B0400000000000000" pitchFamily="49" charset="-128"/>
                <a:ea typeface="BIZ UDゴシック" panose="020B0400000000000000" pitchFamily="49" charset="-128"/>
              </a:rPr>
              <a:t>自主事業実行委員会育成講座</a:t>
            </a:r>
          </a:p>
        </p:txBody>
      </p:sp>
      <p:sp>
        <p:nvSpPr>
          <p:cNvPr id="22" name="正方形/長方形 21">
            <a:extLst>
              <a:ext uri="{FF2B5EF4-FFF2-40B4-BE49-F238E27FC236}">
                <a16:creationId xmlns:a16="http://schemas.microsoft.com/office/drawing/2014/main" id="{D66F1DB1-408B-3064-9694-3DA174CC7BD6}"/>
              </a:ext>
            </a:extLst>
          </p:cNvPr>
          <p:cNvSpPr/>
          <p:nvPr/>
        </p:nvSpPr>
        <p:spPr>
          <a:xfrm>
            <a:off x="697026" y="1436715"/>
            <a:ext cx="8009866" cy="425245"/>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000"/>
              </a:lnSpc>
              <a:spcAft>
                <a:spcPts val="1200"/>
              </a:spcAft>
              <a:defRPr/>
            </a:pPr>
            <a:r>
              <a:rPr kumimoji="1" lang="ja-JP" altLang="en-US" sz="2400" dirty="0">
                <a:solidFill>
                  <a:prstClr val="black"/>
                </a:solidFill>
                <a:highlight>
                  <a:srgbClr val="F7F3D1"/>
                </a:highlight>
                <a:latin typeface="BIZ UDゴシック" panose="020B0400000000000000" pitchFamily="49" charset="-128"/>
                <a:ea typeface="BIZ UDゴシック" panose="020B0400000000000000" pitchFamily="49" charset="-128"/>
              </a:rPr>
              <a:t>■新宮市文化複合施設丹鶴</a:t>
            </a:r>
            <a:r>
              <a:rPr lang="ja-JP" altLang="en-US" sz="2400" dirty="0">
                <a:solidFill>
                  <a:prstClr val="black"/>
                </a:solidFill>
                <a:highlight>
                  <a:srgbClr val="F7F3D1"/>
                </a:highlight>
                <a:latin typeface="BIZ UDゴシック" panose="020B0400000000000000" pitchFamily="49" charset="-128"/>
                <a:ea typeface="BIZ UDゴシック" panose="020B0400000000000000" pitchFamily="49" charset="-128"/>
              </a:rPr>
              <a:t>ホール（和歌山県新宮市）</a:t>
            </a:r>
          </a:p>
        </p:txBody>
      </p:sp>
      <p:sp>
        <p:nvSpPr>
          <p:cNvPr id="24" name="テキスト ボックス 23">
            <a:extLst>
              <a:ext uri="{FF2B5EF4-FFF2-40B4-BE49-F238E27FC236}">
                <a16:creationId xmlns:a16="http://schemas.microsoft.com/office/drawing/2014/main" id="{314FAB69-F95C-C0B7-C45B-2DEA8678755D}"/>
              </a:ext>
            </a:extLst>
          </p:cNvPr>
          <p:cNvSpPr txBox="1"/>
          <p:nvPr/>
        </p:nvSpPr>
        <p:spPr>
          <a:xfrm>
            <a:off x="162600" y="5549619"/>
            <a:ext cx="8721993"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kumimoji="1" lang="ja-JP" altLang="en-US" dirty="0">
                <a:solidFill>
                  <a:prstClr val="black"/>
                </a:solidFill>
                <a:latin typeface="BIZ UDゴシック" panose="020B0400000000000000" pitchFamily="49" charset="-128"/>
                <a:ea typeface="BIZ UDゴシック" panose="020B0400000000000000" pitchFamily="49" charset="-128"/>
              </a:rPr>
              <a:t>・開館記念事業を企画するためのメンバーを募集して実行委員会を設立。</a:t>
            </a:r>
            <a:endParaRPr kumimoji="1" lang="en-US" altLang="ja-JP" dirty="0">
              <a:solidFill>
                <a:prstClr val="black"/>
              </a:solidFill>
              <a:latin typeface="BIZ UDゴシック" panose="020B0400000000000000" pitchFamily="49" charset="-128"/>
              <a:ea typeface="BIZ UDゴシック" panose="020B0400000000000000" pitchFamily="49" charset="-128"/>
            </a:endParaRPr>
          </a:p>
          <a:p>
            <a:pPr>
              <a:defRPr/>
            </a:pPr>
            <a:r>
              <a:rPr kumimoji="1" lang="ja-JP" altLang="en-US" dirty="0">
                <a:solidFill>
                  <a:prstClr val="black"/>
                </a:solidFill>
                <a:latin typeface="BIZ UDゴシック" panose="020B0400000000000000" pitchFamily="49" charset="-128"/>
                <a:ea typeface="BIZ UDゴシック" panose="020B0400000000000000" pitchFamily="49" charset="-128"/>
              </a:rPr>
              <a:t>・育成講座を実施して基礎を学んだ後、開館記念事業のうちの</a:t>
            </a:r>
            <a:r>
              <a:rPr kumimoji="1" lang="en-US" altLang="ja-JP" dirty="0">
                <a:solidFill>
                  <a:prstClr val="black"/>
                </a:solidFill>
                <a:latin typeface="BIZ UDゴシック" panose="020B0400000000000000" pitchFamily="49" charset="-128"/>
                <a:ea typeface="BIZ UDゴシック" panose="020B0400000000000000" pitchFamily="49" charset="-128"/>
              </a:rPr>
              <a:t>1</a:t>
            </a:r>
            <a:r>
              <a:rPr kumimoji="1" lang="ja-JP" altLang="en-US" dirty="0">
                <a:solidFill>
                  <a:prstClr val="black"/>
                </a:solidFill>
                <a:latin typeface="BIZ UDゴシック" panose="020B0400000000000000" pitchFamily="49" charset="-128"/>
                <a:ea typeface="BIZ UDゴシック" panose="020B0400000000000000" pitchFamily="49" charset="-128"/>
              </a:rPr>
              <a:t>公演を企画し、</a:t>
            </a:r>
            <a:endParaRPr kumimoji="1" lang="en-US" altLang="ja-JP" dirty="0">
              <a:solidFill>
                <a:prstClr val="black"/>
              </a:solidFill>
              <a:latin typeface="BIZ UDゴシック" panose="020B0400000000000000" pitchFamily="49" charset="-128"/>
              <a:ea typeface="BIZ UDゴシック" panose="020B0400000000000000" pitchFamily="49" charset="-128"/>
            </a:endParaRPr>
          </a:p>
          <a:p>
            <a:pPr>
              <a:defRPr/>
            </a:pPr>
            <a:r>
              <a:rPr kumimoji="1" lang="ja-JP" altLang="en-US" dirty="0">
                <a:solidFill>
                  <a:prstClr val="black"/>
                </a:solidFill>
                <a:latin typeface="BIZ UDゴシック" panose="020B0400000000000000" pitchFamily="49" charset="-128"/>
                <a:ea typeface="BIZ UDゴシック" panose="020B0400000000000000" pitchFamily="49" charset="-128"/>
              </a:rPr>
              <a:t>　当日までの準備、当日の運営までを市民が中心となって実施した。</a:t>
            </a:r>
          </a:p>
        </p:txBody>
      </p:sp>
      <p:sp>
        <p:nvSpPr>
          <p:cNvPr id="4" name="四角形: 角を丸くする 3">
            <a:extLst>
              <a:ext uri="{FF2B5EF4-FFF2-40B4-BE49-F238E27FC236}">
                <a16:creationId xmlns:a16="http://schemas.microsoft.com/office/drawing/2014/main" id="{337EB0B1-EDDF-1125-8E74-3962CA2F8CFE}"/>
              </a:ext>
            </a:extLst>
          </p:cNvPr>
          <p:cNvSpPr/>
          <p:nvPr/>
        </p:nvSpPr>
        <p:spPr>
          <a:xfrm>
            <a:off x="795856" y="857757"/>
            <a:ext cx="4861750" cy="504000"/>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r>
              <a:rPr kumimoji="1" lang="ja-JP" altLang="en-US" sz="2400" b="1" dirty="0">
                <a:solidFill>
                  <a:prstClr val="white"/>
                </a:solidFill>
                <a:latin typeface="BIZ UDゴシック" panose="020B0400000000000000" pitchFamily="49" charset="-128"/>
                <a:ea typeface="BIZ UDゴシック" panose="020B0400000000000000" pitchFamily="49" charset="-128"/>
              </a:rPr>
              <a:t>事業の企画・推進役としての参加</a:t>
            </a:r>
          </a:p>
        </p:txBody>
      </p:sp>
      <p:sp>
        <p:nvSpPr>
          <p:cNvPr id="5" name="テキスト ボックス 4">
            <a:extLst>
              <a:ext uri="{FF2B5EF4-FFF2-40B4-BE49-F238E27FC236}">
                <a16:creationId xmlns:a16="http://schemas.microsoft.com/office/drawing/2014/main" id="{3DA7B9BE-E045-2314-E3C5-25AC947C08E2}"/>
              </a:ext>
            </a:extLst>
          </p:cNvPr>
          <p:cNvSpPr txBox="1"/>
          <p:nvPr/>
        </p:nvSpPr>
        <p:spPr>
          <a:xfrm>
            <a:off x="5657607" y="954616"/>
            <a:ext cx="877163" cy="369332"/>
          </a:xfrm>
          <a:prstGeom prst="rect">
            <a:avLst/>
          </a:prstGeom>
          <a:noFill/>
        </p:spPr>
        <p:txBody>
          <a:bodyPr wrap="none" rtlCol="0">
            <a:spAutoFit/>
          </a:bodyPr>
          <a:lstStyle/>
          <a:p>
            <a:pPr>
              <a:defRPr/>
            </a:pPr>
            <a:r>
              <a:rPr kumimoji="1" lang="ja-JP" altLang="en-US" b="1" dirty="0">
                <a:solidFill>
                  <a:srgbClr val="FF0000"/>
                </a:solidFill>
                <a:latin typeface="BIZ UDゴシック" panose="020B0400000000000000" pitchFamily="49" charset="-128"/>
                <a:ea typeface="BIZ UDゴシック" panose="020B0400000000000000" pitchFamily="49" charset="-128"/>
              </a:rPr>
              <a:t>の準備</a:t>
            </a:r>
          </a:p>
        </p:txBody>
      </p:sp>
      <p:pic>
        <p:nvPicPr>
          <p:cNvPr id="6" name="図 5">
            <a:extLst>
              <a:ext uri="{FF2B5EF4-FFF2-40B4-BE49-F238E27FC236}">
                <a16:creationId xmlns:a16="http://schemas.microsoft.com/office/drawing/2014/main" id="{AC1CE61D-D60E-8A2C-8234-5D94DB05E5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9301" y="2477043"/>
            <a:ext cx="2555610" cy="2872989"/>
          </a:xfrm>
          <a:prstGeom prst="rect">
            <a:avLst/>
          </a:prstGeom>
        </p:spPr>
      </p:pic>
      <p:pic>
        <p:nvPicPr>
          <p:cNvPr id="7" name="図 6">
            <a:extLst>
              <a:ext uri="{FF2B5EF4-FFF2-40B4-BE49-F238E27FC236}">
                <a16:creationId xmlns:a16="http://schemas.microsoft.com/office/drawing/2014/main" id="{1FE829E9-E9AC-82D0-F8BA-6E5D2F1060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5208" y="2464461"/>
            <a:ext cx="2031302" cy="2872989"/>
          </a:xfrm>
          <a:prstGeom prst="rect">
            <a:avLst/>
          </a:prstGeom>
        </p:spPr>
      </p:pic>
      <p:pic>
        <p:nvPicPr>
          <p:cNvPr id="8" name="図 7" descr="テーブル, 屋内, 写真, モニター が含まれている画像&#10;&#10;自動的に生成された説明">
            <a:extLst>
              <a:ext uri="{FF2B5EF4-FFF2-40B4-BE49-F238E27FC236}">
                <a16:creationId xmlns:a16="http://schemas.microsoft.com/office/drawing/2014/main" id="{DDA569DA-970A-0883-0691-B0B756C6C1E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0182" y="2495215"/>
            <a:ext cx="2842235" cy="2842235"/>
          </a:xfrm>
          <a:prstGeom prst="rect">
            <a:avLst/>
          </a:prstGeom>
        </p:spPr>
      </p:pic>
      <p:sp>
        <p:nvSpPr>
          <p:cNvPr id="11" name="タイトル 9">
            <a:extLst>
              <a:ext uri="{FF2B5EF4-FFF2-40B4-BE49-F238E27FC236}">
                <a16:creationId xmlns:a16="http://schemas.microsoft.com/office/drawing/2014/main" id="{132A519E-A5B1-61D3-5A0A-2750D44EE787}"/>
              </a:ext>
            </a:extLst>
          </p:cNvPr>
          <p:cNvSpPr>
            <a:spLocks noGrp="1"/>
          </p:cNvSpPr>
          <p:nvPr>
            <p:ph type="title"/>
          </p:nvPr>
        </p:nvSpPr>
        <p:spPr>
          <a:xfrm>
            <a:off x="437372" y="-593000"/>
            <a:ext cx="8172450" cy="1450757"/>
          </a:xfrm>
        </p:spPr>
        <p:txBody>
          <a:bodyPr>
            <a:normAutofit/>
          </a:bodyPr>
          <a:lstStyle/>
          <a:p>
            <a:r>
              <a:rPr lang="ja-JP" altLang="en-US" sz="2800" b="1" dirty="0">
                <a:solidFill>
                  <a:schemeClr val="accent5">
                    <a:lumMod val="75000"/>
                  </a:schemeClr>
                </a:solidFill>
              </a:rPr>
              <a:t>プレイベントでの市民参加</a:t>
            </a:r>
          </a:p>
        </p:txBody>
      </p:sp>
      <p:pic>
        <p:nvPicPr>
          <p:cNvPr id="9" name="図 8">
            <a:extLst>
              <a:ext uri="{FF2B5EF4-FFF2-40B4-BE49-F238E27FC236}">
                <a16:creationId xmlns:a16="http://schemas.microsoft.com/office/drawing/2014/main" id="{97158743-0D0B-278B-3797-2DE7366FDFBD}"/>
              </a:ext>
            </a:extLst>
          </p:cNvPr>
          <p:cNvPicPr>
            <a:picLocks noChangeAspect="1"/>
          </p:cNvPicPr>
          <p:nvPr/>
        </p:nvPicPr>
        <p:blipFill>
          <a:blip r:embed="rId6"/>
          <a:stretch>
            <a:fillRect/>
          </a:stretch>
        </p:blipFill>
        <p:spPr>
          <a:xfrm>
            <a:off x="8715592" y="2495215"/>
            <a:ext cx="1002070" cy="1423088"/>
          </a:xfrm>
          <a:prstGeom prst="rect">
            <a:avLst/>
          </a:prstGeom>
        </p:spPr>
      </p:pic>
      <p:pic>
        <p:nvPicPr>
          <p:cNvPr id="12" name="図 11">
            <a:extLst>
              <a:ext uri="{FF2B5EF4-FFF2-40B4-BE49-F238E27FC236}">
                <a16:creationId xmlns:a16="http://schemas.microsoft.com/office/drawing/2014/main" id="{F6AD25D3-FDBC-1FAD-E6B5-F980802D1FD4}"/>
              </a:ext>
            </a:extLst>
          </p:cNvPr>
          <p:cNvPicPr>
            <a:picLocks noChangeAspect="1"/>
          </p:cNvPicPr>
          <p:nvPr/>
        </p:nvPicPr>
        <p:blipFill>
          <a:blip r:embed="rId7"/>
          <a:stretch>
            <a:fillRect/>
          </a:stretch>
        </p:blipFill>
        <p:spPr>
          <a:xfrm>
            <a:off x="8737614" y="3913536"/>
            <a:ext cx="1002070" cy="1423913"/>
          </a:xfrm>
          <a:prstGeom prst="rect">
            <a:avLst/>
          </a:prstGeom>
        </p:spPr>
      </p:pic>
      <p:sp>
        <p:nvSpPr>
          <p:cNvPr id="10" name="矢印: 五方向 9">
            <a:extLst>
              <a:ext uri="{FF2B5EF4-FFF2-40B4-BE49-F238E27FC236}">
                <a16:creationId xmlns:a16="http://schemas.microsoft.com/office/drawing/2014/main" id="{D912C5DE-CFD4-562A-D16E-A7248F28CEC1}"/>
              </a:ext>
            </a:extLst>
          </p:cNvPr>
          <p:cNvSpPr/>
          <p:nvPr/>
        </p:nvSpPr>
        <p:spPr>
          <a:xfrm>
            <a:off x="7890235" y="2464461"/>
            <a:ext cx="719587" cy="2872988"/>
          </a:xfrm>
          <a:prstGeom prst="homePlate">
            <a:avLst>
              <a:gd name="adj" fmla="val 38209"/>
            </a:avLst>
          </a:prstGeom>
          <a:solidFill>
            <a:schemeClr val="accent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accent6">
                    <a:lumMod val="50000"/>
                  </a:schemeClr>
                </a:solidFill>
              </a:rPr>
              <a:t>開館後にも事業を実施！</a:t>
            </a:r>
          </a:p>
        </p:txBody>
      </p:sp>
    </p:spTree>
    <p:extLst>
      <p:ext uri="{BB962C8B-B14F-4D97-AF65-F5344CB8AC3E}">
        <p14:creationId xmlns:p14="http://schemas.microsoft.com/office/powerpoint/2010/main" val="2607728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9D1846CA-2880-6070-0140-9F5DF9D41E53}"/>
              </a:ext>
            </a:extLst>
          </p:cNvPr>
          <p:cNvSpPr>
            <a:spLocks noGrp="1"/>
          </p:cNvSpPr>
          <p:nvPr>
            <p:ph type="title"/>
          </p:nvPr>
        </p:nvSpPr>
        <p:spPr>
          <a:xfrm>
            <a:off x="437372" y="-594434"/>
            <a:ext cx="8172450" cy="1450757"/>
          </a:xfrm>
        </p:spPr>
        <p:txBody>
          <a:bodyPr>
            <a:normAutofit/>
          </a:bodyPr>
          <a:lstStyle/>
          <a:p>
            <a:r>
              <a:rPr lang="ja-JP" altLang="en-US" sz="2800" b="1" dirty="0">
                <a:solidFill>
                  <a:schemeClr val="accent5">
                    <a:lumMod val="75000"/>
                  </a:schemeClr>
                </a:solidFill>
              </a:rPr>
              <a:t>プレイベントでの市民参加</a:t>
            </a:r>
            <a:endParaRPr lang="ja-JP" altLang="en-US" sz="2800" b="1" dirty="0"/>
          </a:p>
        </p:txBody>
      </p:sp>
      <p:sp>
        <p:nvSpPr>
          <p:cNvPr id="44" name="正方形/長方形 43">
            <a:extLst>
              <a:ext uri="{FF2B5EF4-FFF2-40B4-BE49-F238E27FC236}">
                <a16:creationId xmlns:a16="http://schemas.microsoft.com/office/drawing/2014/main" id="{CA11B6E2-9B3C-DE27-66F9-E982A8155C99}"/>
              </a:ext>
            </a:extLst>
          </p:cNvPr>
          <p:cNvSpPr/>
          <p:nvPr/>
        </p:nvSpPr>
        <p:spPr>
          <a:xfrm>
            <a:off x="496163" y="817719"/>
            <a:ext cx="5290744"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400"/>
              </a:lnSpc>
              <a:defRPr/>
            </a:pPr>
            <a:r>
              <a:rPr lang="ja-JP" altLang="en-US" sz="2400" b="1" dirty="0">
                <a:solidFill>
                  <a:prstClr val="black"/>
                </a:solidFill>
                <a:latin typeface="BIZ UDゴシック" panose="020B0400000000000000" pitchFamily="49" charset="-128"/>
                <a:ea typeface="BIZ UDゴシック" panose="020B0400000000000000" pitchFamily="49" charset="-128"/>
              </a:rPr>
              <a:t>各種プレイベントへの参加</a:t>
            </a:r>
            <a:br>
              <a:rPr lang="en-US" altLang="ja-JP" sz="2400" b="1" dirty="0">
                <a:solidFill>
                  <a:prstClr val="black"/>
                </a:solidFill>
                <a:latin typeface="BIZ UDゴシック" panose="020B0400000000000000" pitchFamily="49" charset="-128"/>
                <a:ea typeface="BIZ UDゴシック" panose="020B0400000000000000" pitchFamily="49" charset="-128"/>
              </a:rPr>
            </a:br>
            <a:endParaRPr lang="ja-JP" altLang="en-US" sz="2400" b="1" dirty="0">
              <a:solidFill>
                <a:prstClr val="black"/>
              </a:solidFill>
              <a:latin typeface="BIZ UDゴシック" panose="020B0400000000000000" pitchFamily="49" charset="-128"/>
              <a:ea typeface="BIZ UDゴシック" panose="020B0400000000000000" pitchFamily="49" charset="-128"/>
            </a:endParaRPr>
          </a:p>
        </p:txBody>
      </p:sp>
      <p:sp>
        <p:nvSpPr>
          <p:cNvPr id="46" name="正方形/長方形 45">
            <a:extLst>
              <a:ext uri="{FF2B5EF4-FFF2-40B4-BE49-F238E27FC236}">
                <a16:creationId xmlns:a16="http://schemas.microsoft.com/office/drawing/2014/main" id="{BFB6AC7E-29DF-BD29-DB28-6C78EE9D082A}"/>
              </a:ext>
            </a:extLst>
          </p:cNvPr>
          <p:cNvSpPr/>
          <p:nvPr/>
        </p:nvSpPr>
        <p:spPr>
          <a:xfrm>
            <a:off x="514528" y="2013761"/>
            <a:ext cx="4063458" cy="8409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defRPr/>
            </a:pPr>
            <a:r>
              <a:rPr lang="ja-JP" altLang="en-US" sz="1200" b="1" dirty="0">
                <a:solidFill>
                  <a:prstClr val="black"/>
                </a:solidFill>
                <a:latin typeface="BIZ UDゴシック" panose="020B0400000000000000" pitchFamily="49" charset="-128"/>
                <a:ea typeface="BIZ UDゴシック" panose="020B0400000000000000" pitchFamily="49" charset="-128"/>
              </a:rPr>
              <a:t>内容：</a:t>
            </a:r>
            <a:r>
              <a:rPr lang="ja-JP" altLang="en-US" sz="1200" dirty="0">
                <a:solidFill>
                  <a:prstClr val="black"/>
                </a:solidFill>
                <a:latin typeface="BIZ UDゴシック" panose="020B0400000000000000" pitchFamily="49" charset="-128"/>
                <a:ea typeface="BIZ UDゴシック" panose="020B0400000000000000" pitchFamily="49" charset="-128"/>
              </a:rPr>
              <a:t>工事の仮囲いに絵を描く参加型イベント。</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pPr>
              <a:lnSpc>
                <a:spcPts val="2000"/>
              </a:lnSpc>
              <a:defRPr/>
            </a:pPr>
            <a:r>
              <a:rPr lang="ja-JP" altLang="en-US" sz="1200" dirty="0">
                <a:solidFill>
                  <a:prstClr val="black"/>
                </a:solidFill>
                <a:latin typeface="BIZ UDゴシック" panose="020B0400000000000000" pitchFamily="49" charset="-128"/>
                <a:ea typeface="BIZ UDゴシック" panose="020B0400000000000000" pitchFamily="49" charset="-128"/>
              </a:rPr>
              <a:t>　　　県内、市内に在住する美術系アーティスト指導の</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pPr>
              <a:lnSpc>
                <a:spcPts val="2000"/>
              </a:lnSpc>
              <a:defRPr/>
            </a:pPr>
            <a:r>
              <a:rPr lang="ja-JP" altLang="en-US" sz="1200" dirty="0">
                <a:solidFill>
                  <a:prstClr val="black"/>
                </a:solidFill>
                <a:latin typeface="BIZ UDゴシック" panose="020B0400000000000000" pitchFamily="49" charset="-128"/>
                <a:ea typeface="BIZ UDゴシック" panose="020B0400000000000000" pitchFamily="49" charset="-128"/>
              </a:rPr>
              <a:t>　　　もと、テーマを設け、仮囲いにペイントを行う。</a:t>
            </a:r>
            <a:endParaRPr lang="en-US" altLang="ja-JP" sz="1200" dirty="0">
              <a:solidFill>
                <a:prstClr val="black"/>
              </a:solidFill>
              <a:latin typeface="BIZ UDゴシック" panose="020B0400000000000000" pitchFamily="49" charset="-128"/>
              <a:ea typeface="BIZ UDゴシック" panose="020B0400000000000000" pitchFamily="49" charset="-128"/>
            </a:endParaRPr>
          </a:p>
        </p:txBody>
      </p:sp>
      <p:sp>
        <p:nvSpPr>
          <p:cNvPr id="48" name="正方形/長方形 47">
            <a:extLst>
              <a:ext uri="{FF2B5EF4-FFF2-40B4-BE49-F238E27FC236}">
                <a16:creationId xmlns:a16="http://schemas.microsoft.com/office/drawing/2014/main" id="{B2E87FBD-4828-D742-6EED-90F7E321799C}"/>
              </a:ext>
            </a:extLst>
          </p:cNvPr>
          <p:cNvSpPr/>
          <p:nvPr/>
        </p:nvSpPr>
        <p:spPr>
          <a:xfrm>
            <a:off x="526634" y="1755088"/>
            <a:ext cx="4054991" cy="2963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defRPr/>
            </a:pPr>
            <a:r>
              <a:rPr kumimoji="1" lang="ja-JP" altLang="ja-JP" sz="1600" b="1" dirty="0">
                <a:solidFill>
                  <a:prstClr val="white"/>
                </a:solidFill>
                <a:latin typeface="BIZ UDゴシック" panose="020B0400000000000000" pitchFamily="49" charset="-128"/>
                <a:ea typeface="BIZ UDゴシック" panose="020B0400000000000000" pitchFamily="49" charset="-128"/>
              </a:rPr>
              <a:t>仮囲いアート</a:t>
            </a:r>
            <a:endParaRPr lang="en-US" altLang="ja-JP" sz="1600" b="1" dirty="0">
              <a:solidFill>
                <a:prstClr val="white"/>
              </a:solidFill>
              <a:latin typeface="BIZ UDゴシック" panose="020B0400000000000000" pitchFamily="49" charset="-128"/>
              <a:ea typeface="BIZ UDゴシック" panose="020B0400000000000000" pitchFamily="49" charset="-128"/>
            </a:endParaRPr>
          </a:p>
        </p:txBody>
      </p:sp>
      <p:sp>
        <p:nvSpPr>
          <p:cNvPr id="50" name="正方形/長方形 49">
            <a:extLst>
              <a:ext uri="{FF2B5EF4-FFF2-40B4-BE49-F238E27FC236}">
                <a16:creationId xmlns:a16="http://schemas.microsoft.com/office/drawing/2014/main" id="{90C590DD-897D-333B-89C9-B80B223BF7CD}"/>
              </a:ext>
            </a:extLst>
          </p:cNvPr>
          <p:cNvSpPr/>
          <p:nvPr/>
        </p:nvSpPr>
        <p:spPr>
          <a:xfrm>
            <a:off x="5061124" y="2014401"/>
            <a:ext cx="4063458" cy="10763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defRPr/>
            </a:pPr>
            <a:r>
              <a:rPr lang="ja-JP" altLang="en-US" sz="1200" b="1" dirty="0">
                <a:solidFill>
                  <a:prstClr val="black"/>
                </a:solidFill>
                <a:latin typeface="BIZ UDゴシック" panose="020B0400000000000000" pitchFamily="49" charset="-128"/>
                <a:ea typeface="BIZ UDゴシック" panose="020B0400000000000000" pitchFamily="49" charset="-128"/>
              </a:rPr>
              <a:t>内容：</a:t>
            </a:r>
            <a:r>
              <a:rPr lang="ja-JP" altLang="en-US" sz="1200" dirty="0">
                <a:solidFill>
                  <a:prstClr val="black"/>
                </a:solidFill>
                <a:latin typeface="BIZ UDゴシック" panose="020B0400000000000000" pitchFamily="49" charset="-128"/>
                <a:ea typeface="BIZ UDゴシック" panose="020B0400000000000000" pitchFamily="49" charset="-128"/>
              </a:rPr>
              <a:t>工事中の現場や完成後の施設をいち早く見学する</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pPr>
              <a:lnSpc>
                <a:spcPts val="2000"/>
              </a:lnSpc>
              <a:defRPr/>
            </a:pPr>
            <a:r>
              <a:rPr lang="ja-JP" altLang="en-US" sz="1200" dirty="0">
                <a:solidFill>
                  <a:prstClr val="black"/>
                </a:solidFill>
                <a:latin typeface="BIZ UDゴシック" panose="020B0400000000000000" pitchFamily="49" charset="-128"/>
                <a:ea typeface="BIZ UDゴシック" panose="020B0400000000000000" pitchFamily="49" charset="-128"/>
              </a:rPr>
              <a:t>　　　イベントを実施。</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pPr>
              <a:lnSpc>
                <a:spcPts val="2000"/>
              </a:lnSpc>
              <a:defRPr/>
            </a:pPr>
            <a:r>
              <a:rPr lang="ja-JP" altLang="en-US" sz="1200" dirty="0">
                <a:solidFill>
                  <a:prstClr val="black"/>
                </a:solidFill>
                <a:latin typeface="BIZ UDゴシック" panose="020B0400000000000000" pitchFamily="49" charset="-128"/>
                <a:ea typeface="BIZ UDゴシック" panose="020B0400000000000000" pitchFamily="49" charset="-128"/>
              </a:rPr>
              <a:t>　　　案内やリポートを市民が</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pPr>
              <a:lnSpc>
                <a:spcPts val="2000"/>
              </a:lnSpc>
              <a:defRPr/>
            </a:pPr>
            <a:r>
              <a:rPr lang="ja-JP" altLang="en-US" sz="1200" dirty="0">
                <a:solidFill>
                  <a:prstClr val="black"/>
                </a:solidFill>
                <a:latin typeface="BIZ UDゴシック" panose="020B0400000000000000" pitchFamily="49" charset="-128"/>
                <a:ea typeface="BIZ UDゴシック" panose="020B0400000000000000" pitchFamily="49" charset="-128"/>
              </a:rPr>
              <a:t>　　　担ったケースも。</a:t>
            </a:r>
            <a:endParaRPr lang="en-US" altLang="ja-JP" sz="1200" dirty="0">
              <a:solidFill>
                <a:prstClr val="black"/>
              </a:solidFill>
              <a:latin typeface="BIZ UDゴシック" panose="020B0400000000000000" pitchFamily="49" charset="-128"/>
              <a:ea typeface="BIZ UDゴシック" panose="020B0400000000000000" pitchFamily="49" charset="-128"/>
            </a:endParaRPr>
          </a:p>
        </p:txBody>
      </p:sp>
      <p:sp>
        <p:nvSpPr>
          <p:cNvPr id="52" name="正方形/長方形 51">
            <a:extLst>
              <a:ext uri="{FF2B5EF4-FFF2-40B4-BE49-F238E27FC236}">
                <a16:creationId xmlns:a16="http://schemas.microsoft.com/office/drawing/2014/main" id="{5AD71E1F-6B58-695C-58D6-7D6747EBC6CB}"/>
              </a:ext>
            </a:extLst>
          </p:cNvPr>
          <p:cNvSpPr/>
          <p:nvPr/>
        </p:nvSpPr>
        <p:spPr>
          <a:xfrm>
            <a:off x="5033872" y="1761719"/>
            <a:ext cx="4054991" cy="2963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defRPr/>
            </a:pPr>
            <a:r>
              <a:rPr kumimoji="1" lang="ja-JP" altLang="ja-JP" sz="1600" b="1" dirty="0">
                <a:solidFill>
                  <a:prstClr val="white"/>
                </a:solidFill>
                <a:latin typeface="BIZ UDゴシック" panose="020B0400000000000000" pitchFamily="49" charset="-128"/>
                <a:ea typeface="BIZ UDゴシック" panose="020B0400000000000000" pitchFamily="49" charset="-128"/>
              </a:rPr>
              <a:t>現場見学会</a:t>
            </a:r>
            <a:r>
              <a:rPr kumimoji="1" lang="ja-JP" altLang="en-US" sz="1600" b="1" dirty="0">
                <a:solidFill>
                  <a:prstClr val="white"/>
                </a:solidFill>
                <a:latin typeface="BIZ UDゴシック" panose="020B0400000000000000" pitchFamily="49" charset="-128"/>
                <a:ea typeface="BIZ UDゴシック" panose="020B0400000000000000" pitchFamily="49" charset="-128"/>
              </a:rPr>
              <a:t>・施設内覧会</a:t>
            </a:r>
            <a:endParaRPr lang="en-US" altLang="ja-JP" sz="1600" b="1" dirty="0">
              <a:solidFill>
                <a:prstClr val="white"/>
              </a:solidFill>
              <a:latin typeface="BIZ UDゴシック" panose="020B0400000000000000" pitchFamily="49" charset="-128"/>
              <a:ea typeface="BIZ UDゴシック" panose="020B0400000000000000" pitchFamily="49" charset="-128"/>
            </a:endParaRPr>
          </a:p>
        </p:txBody>
      </p:sp>
      <p:pic>
        <p:nvPicPr>
          <p:cNvPr id="54" name="図 53">
            <a:extLst>
              <a:ext uri="{FF2B5EF4-FFF2-40B4-BE49-F238E27FC236}">
                <a16:creationId xmlns:a16="http://schemas.microsoft.com/office/drawing/2014/main" id="{694A17F7-EDD3-C990-DF84-BDDE1154578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563550" y="2842651"/>
            <a:ext cx="1930001" cy="1446534"/>
          </a:xfrm>
          <a:prstGeom prst="rect">
            <a:avLst/>
          </a:prstGeom>
        </p:spPr>
      </p:pic>
      <p:pic>
        <p:nvPicPr>
          <p:cNvPr id="58" name="図 57">
            <a:extLst>
              <a:ext uri="{FF2B5EF4-FFF2-40B4-BE49-F238E27FC236}">
                <a16:creationId xmlns:a16="http://schemas.microsoft.com/office/drawing/2014/main" id="{458896C0-F541-23BE-EBDD-8F8255D8365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95" y="2842652"/>
            <a:ext cx="1930001" cy="1443323"/>
          </a:xfrm>
          <a:prstGeom prst="rect">
            <a:avLst/>
          </a:prstGeom>
          <a:noFill/>
          <a:ln>
            <a:noFill/>
          </a:ln>
        </p:spPr>
      </p:pic>
      <p:sp>
        <p:nvSpPr>
          <p:cNvPr id="62" name="正方形/長方形 61">
            <a:extLst>
              <a:ext uri="{FF2B5EF4-FFF2-40B4-BE49-F238E27FC236}">
                <a16:creationId xmlns:a16="http://schemas.microsoft.com/office/drawing/2014/main" id="{D64810C8-1851-299D-2CF7-BE842CF5B80C}"/>
              </a:ext>
            </a:extLst>
          </p:cNvPr>
          <p:cNvSpPr/>
          <p:nvPr/>
        </p:nvSpPr>
        <p:spPr>
          <a:xfrm>
            <a:off x="548754" y="4417325"/>
            <a:ext cx="4046524" cy="3152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defRPr/>
            </a:pPr>
            <a:r>
              <a:rPr kumimoji="1" lang="ja-JP" altLang="en-US" sz="1600" b="1" dirty="0">
                <a:solidFill>
                  <a:prstClr val="white"/>
                </a:solidFill>
                <a:latin typeface="BIZ UDゴシック" panose="020B0400000000000000" pitchFamily="49" charset="-128"/>
                <a:ea typeface="BIZ UDゴシック" panose="020B0400000000000000" pitchFamily="49" charset="-128"/>
              </a:rPr>
              <a:t>施設の愛称の</a:t>
            </a:r>
            <a:r>
              <a:rPr kumimoji="1" lang="ja-JP" altLang="ja-JP" sz="1600" b="1" dirty="0">
                <a:solidFill>
                  <a:prstClr val="white"/>
                </a:solidFill>
                <a:latin typeface="BIZ UDゴシック" panose="020B0400000000000000" pitchFamily="49" charset="-128"/>
                <a:ea typeface="BIZ UDゴシック" panose="020B0400000000000000" pitchFamily="49" charset="-128"/>
              </a:rPr>
              <a:t>募集</a:t>
            </a:r>
            <a:endParaRPr kumimoji="1" lang="en-US" altLang="ja-JP" sz="1600" b="1" dirty="0">
              <a:solidFill>
                <a:prstClr val="white"/>
              </a:solidFill>
              <a:latin typeface="BIZ UDゴシック" panose="020B0400000000000000" pitchFamily="49" charset="-128"/>
              <a:ea typeface="BIZ UDゴシック" panose="020B0400000000000000" pitchFamily="49" charset="-128"/>
            </a:endParaRPr>
          </a:p>
        </p:txBody>
      </p:sp>
      <p:sp>
        <p:nvSpPr>
          <p:cNvPr id="64" name="正方形/長方形 63">
            <a:extLst>
              <a:ext uri="{FF2B5EF4-FFF2-40B4-BE49-F238E27FC236}">
                <a16:creationId xmlns:a16="http://schemas.microsoft.com/office/drawing/2014/main" id="{31A10A61-81A0-B5E1-478A-866243BB06AB}"/>
              </a:ext>
            </a:extLst>
          </p:cNvPr>
          <p:cNvSpPr/>
          <p:nvPr/>
        </p:nvSpPr>
        <p:spPr>
          <a:xfrm>
            <a:off x="531820" y="4759600"/>
            <a:ext cx="4063458" cy="56335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defRPr/>
            </a:pPr>
            <a:r>
              <a:rPr lang="ja-JP" altLang="en-US" sz="1200" b="1" dirty="0">
                <a:solidFill>
                  <a:prstClr val="black"/>
                </a:solidFill>
                <a:latin typeface="BIZ UDゴシック" panose="020B0400000000000000" pitchFamily="49" charset="-128"/>
                <a:ea typeface="BIZ UDゴシック" panose="020B0400000000000000" pitchFamily="49" charset="-128"/>
              </a:rPr>
              <a:t>内容：</a:t>
            </a:r>
            <a:r>
              <a:rPr lang="ja-JP" altLang="en-US" sz="1200" dirty="0">
                <a:solidFill>
                  <a:prstClr val="black"/>
                </a:solidFill>
                <a:latin typeface="BIZ UDゴシック" panose="020B0400000000000000" pitchFamily="49" charset="-128"/>
                <a:ea typeface="BIZ UDゴシック" panose="020B0400000000000000" pitchFamily="49" charset="-128"/>
              </a:rPr>
              <a:t>施設の愛称やロゴ等を募集。</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pPr>
              <a:lnSpc>
                <a:spcPts val="2000"/>
              </a:lnSpc>
              <a:defRPr/>
            </a:pPr>
            <a:r>
              <a:rPr lang="ja-JP" altLang="en-US" sz="1200" dirty="0">
                <a:solidFill>
                  <a:prstClr val="black"/>
                </a:solidFill>
                <a:latin typeface="BIZ UDゴシック" panose="020B0400000000000000" pitchFamily="49" charset="-128"/>
                <a:ea typeface="BIZ UDゴシック" panose="020B0400000000000000" pitchFamily="49" charset="-128"/>
              </a:rPr>
              <a:t>　　　愛称発表会をプレイベント化する例も。</a:t>
            </a:r>
            <a:endParaRPr lang="en-US" altLang="ja-JP" sz="1200" dirty="0">
              <a:solidFill>
                <a:prstClr val="black"/>
              </a:solidFill>
              <a:latin typeface="BIZ UDゴシック" panose="020B0400000000000000" pitchFamily="49" charset="-128"/>
              <a:ea typeface="BIZ UDゴシック" panose="020B0400000000000000" pitchFamily="49" charset="-128"/>
            </a:endParaRPr>
          </a:p>
        </p:txBody>
      </p:sp>
      <p:pic>
        <p:nvPicPr>
          <p:cNvPr id="66" name="図 65">
            <a:extLst>
              <a:ext uri="{FF2B5EF4-FFF2-40B4-BE49-F238E27FC236}">
                <a16:creationId xmlns:a16="http://schemas.microsoft.com/office/drawing/2014/main" id="{999B1C34-8064-CF74-D280-B110BDCBC29A}"/>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a:off x="1986033" y="5324259"/>
            <a:ext cx="1924231" cy="1282479"/>
          </a:xfrm>
          <a:prstGeom prst="rect">
            <a:avLst/>
          </a:prstGeom>
          <a:noFill/>
          <a:ln>
            <a:noFill/>
          </a:ln>
        </p:spPr>
      </p:pic>
      <p:sp>
        <p:nvSpPr>
          <p:cNvPr id="70" name="正方形/長方形 69">
            <a:extLst>
              <a:ext uri="{FF2B5EF4-FFF2-40B4-BE49-F238E27FC236}">
                <a16:creationId xmlns:a16="http://schemas.microsoft.com/office/drawing/2014/main" id="{D0309E7D-DE66-5701-BF5E-923B203E8791}"/>
              </a:ext>
            </a:extLst>
          </p:cNvPr>
          <p:cNvSpPr/>
          <p:nvPr/>
        </p:nvSpPr>
        <p:spPr>
          <a:xfrm>
            <a:off x="5075917" y="4397648"/>
            <a:ext cx="4046524" cy="3152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defRPr/>
            </a:pPr>
            <a:r>
              <a:rPr kumimoji="1" lang="ja-JP" altLang="en-US" sz="1600" b="1" dirty="0">
                <a:solidFill>
                  <a:prstClr val="white"/>
                </a:solidFill>
                <a:latin typeface="BIZ UDゴシック" panose="020B0400000000000000" pitchFamily="49" charset="-128"/>
                <a:ea typeface="BIZ UDゴシック" panose="020B0400000000000000" pitchFamily="49" charset="-128"/>
              </a:rPr>
              <a:t>市の既存事業への出展</a:t>
            </a:r>
            <a:endParaRPr kumimoji="1" lang="en-US" altLang="ja-JP" sz="1600" b="1" dirty="0">
              <a:solidFill>
                <a:prstClr val="white"/>
              </a:solidFill>
              <a:latin typeface="BIZ UDゴシック" panose="020B0400000000000000" pitchFamily="49" charset="-128"/>
              <a:ea typeface="BIZ UDゴシック" panose="020B0400000000000000" pitchFamily="49" charset="-128"/>
            </a:endParaRPr>
          </a:p>
        </p:txBody>
      </p:sp>
      <p:sp>
        <p:nvSpPr>
          <p:cNvPr id="72" name="正方形/長方形 71">
            <a:extLst>
              <a:ext uri="{FF2B5EF4-FFF2-40B4-BE49-F238E27FC236}">
                <a16:creationId xmlns:a16="http://schemas.microsoft.com/office/drawing/2014/main" id="{77FDA673-FC07-309D-E9F0-26AEB2A54900}"/>
              </a:ext>
            </a:extLst>
          </p:cNvPr>
          <p:cNvSpPr/>
          <p:nvPr/>
        </p:nvSpPr>
        <p:spPr>
          <a:xfrm>
            <a:off x="5058983" y="4722853"/>
            <a:ext cx="4063458" cy="58387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defRPr/>
            </a:pPr>
            <a:r>
              <a:rPr lang="ja-JP" altLang="en-US" sz="1200" b="1" dirty="0">
                <a:solidFill>
                  <a:prstClr val="black"/>
                </a:solidFill>
                <a:latin typeface="BIZ UDゴシック" panose="020B0400000000000000" pitchFamily="49" charset="-128"/>
                <a:ea typeface="BIZ UDゴシック" panose="020B0400000000000000" pitchFamily="49" charset="-128"/>
              </a:rPr>
              <a:t>内容：</a:t>
            </a:r>
            <a:r>
              <a:rPr lang="ja-JP" altLang="en-US" sz="1200" dirty="0">
                <a:solidFill>
                  <a:prstClr val="black"/>
                </a:solidFill>
                <a:latin typeface="BIZ UDゴシック" panose="020B0400000000000000" pitchFamily="49" charset="-128"/>
                <a:ea typeface="BIZ UDゴシック" panose="020B0400000000000000" pitchFamily="49" charset="-128"/>
              </a:rPr>
              <a:t>既存事業（文化祭や国際音楽祭、子ども演劇祭等）で、新施設の宣伝のためのブース出展や展示を行う。</a:t>
            </a:r>
            <a:endParaRPr lang="en-US" altLang="ja-JP" sz="1200" dirty="0">
              <a:solidFill>
                <a:prstClr val="black"/>
              </a:solidFill>
              <a:latin typeface="BIZ UDゴシック" panose="020B0400000000000000" pitchFamily="49" charset="-128"/>
              <a:ea typeface="BIZ UDゴシック" panose="020B0400000000000000" pitchFamily="49" charset="-128"/>
            </a:endParaRPr>
          </a:p>
        </p:txBody>
      </p:sp>
      <p:pic>
        <p:nvPicPr>
          <p:cNvPr id="74" name="図 73">
            <a:extLst>
              <a:ext uri="{FF2B5EF4-FFF2-40B4-BE49-F238E27FC236}">
                <a16:creationId xmlns:a16="http://schemas.microsoft.com/office/drawing/2014/main" id="{23DA688E-6A68-12D0-A689-6A60E66543B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195351" y="5323478"/>
            <a:ext cx="1984003" cy="122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正方形/長方形 75">
            <a:extLst>
              <a:ext uri="{FF2B5EF4-FFF2-40B4-BE49-F238E27FC236}">
                <a16:creationId xmlns:a16="http://schemas.microsoft.com/office/drawing/2014/main" id="{F703E6E0-DA62-1F57-B357-7990064A8BE6}"/>
              </a:ext>
            </a:extLst>
          </p:cNvPr>
          <p:cNvSpPr/>
          <p:nvPr/>
        </p:nvSpPr>
        <p:spPr>
          <a:xfrm>
            <a:off x="4992137" y="5343632"/>
            <a:ext cx="2206758" cy="120032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ja-JP" altLang="ja-JP" sz="1200" b="1"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参考）</a:t>
            </a:r>
            <a:r>
              <a:rPr lang="ja-JP" altLang="en-US" sz="1200" b="1"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ブース出展</a:t>
            </a:r>
            <a:endParaRPr lang="en-US" altLang="ja-JP" sz="1200" b="1"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defRPr/>
            </a:pPr>
            <a:r>
              <a:rPr lang="ja-JP" altLang="en-US" sz="1200" b="1"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＠蓮田市総合文化会館</a:t>
            </a:r>
            <a:endParaRPr lang="en-US" altLang="ja-JP" sz="1200" b="1"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defRPr/>
            </a:pPr>
            <a:r>
              <a:rPr lang="ja-JP" altLang="en-US" sz="1200" b="1"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ハストピア</a:t>
            </a:r>
            <a:endParaRPr lang="ja-JP" altLang="ja-JP" sz="1200" b="1"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defRPr/>
            </a:pPr>
            <a:r>
              <a:rPr lang="ja-JP" altLang="en-US" sz="12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市内催事・イベントの際にブース出展を行って宣伝活動を実施</a:t>
            </a:r>
            <a:r>
              <a:rPr lang="ja-JP" altLang="ja-JP" sz="12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a:t>
            </a:r>
          </a:p>
        </p:txBody>
      </p:sp>
      <p:sp>
        <p:nvSpPr>
          <p:cNvPr id="78" name="スライド番号プレースホルダー 2">
            <a:extLst>
              <a:ext uri="{FF2B5EF4-FFF2-40B4-BE49-F238E27FC236}">
                <a16:creationId xmlns:a16="http://schemas.microsoft.com/office/drawing/2014/main" id="{4EF875BD-9494-785F-A3FE-30648928437D}"/>
              </a:ext>
            </a:extLst>
          </p:cNvPr>
          <p:cNvSpPr>
            <a:spLocks noGrp="1" noChangeAspect="1"/>
          </p:cNvSpPr>
          <p:nvPr/>
        </p:nvSpPr>
        <p:spPr>
          <a:xfrm>
            <a:off x="8323765" y="6583527"/>
            <a:ext cx="1069848" cy="189867"/>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A576442-C790-41E4-AF9F-325284AC5645}" type="slidenum">
              <a:rPr lang="ja-JP" altLang="en-US" b="1">
                <a:solidFill>
                  <a:prstClr val="black">
                    <a:lumMod val="65000"/>
                    <a:lumOff val="35000"/>
                  </a:prstClr>
                </a:solidFill>
                <a:latin typeface="BIZ UDゴシック" panose="020B0400000000000000" pitchFamily="49" charset="-128"/>
                <a:ea typeface="BIZ UDゴシック" panose="020B0400000000000000" pitchFamily="49" charset="-128"/>
              </a:rPr>
              <a:pPr>
                <a:defRPr/>
              </a:pPr>
              <a:t>26</a:t>
            </a:fld>
            <a:endParaRPr lang="ja-JP" altLang="en-US" b="1">
              <a:solidFill>
                <a:prstClr val="black">
                  <a:lumMod val="65000"/>
                  <a:lumOff val="35000"/>
                </a:prstClr>
              </a:solidFill>
              <a:latin typeface="BIZ UDゴシック" panose="020B0400000000000000" pitchFamily="49" charset="-128"/>
              <a:ea typeface="BIZ UDゴシック" panose="020B0400000000000000" pitchFamily="49" charset="-128"/>
            </a:endParaRPr>
          </a:p>
        </p:txBody>
      </p:sp>
      <p:sp>
        <p:nvSpPr>
          <p:cNvPr id="2" name="四角形: 角を丸くする 1">
            <a:extLst>
              <a:ext uri="{FF2B5EF4-FFF2-40B4-BE49-F238E27FC236}">
                <a16:creationId xmlns:a16="http://schemas.microsoft.com/office/drawing/2014/main" id="{2CDA4C79-AB80-C5C3-8A79-04A122D9F0B1}"/>
              </a:ext>
            </a:extLst>
          </p:cNvPr>
          <p:cNvSpPr/>
          <p:nvPr/>
        </p:nvSpPr>
        <p:spPr>
          <a:xfrm>
            <a:off x="5613230" y="781594"/>
            <a:ext cx="2978676" cy="252000"/>
          </a:xfrm>
          <a:prstGeom prst="roundRect">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700"/>
              </a:lnSpc>
              <a:defRPr/>
            </a:pPr>
            <a:r>
              <a:rPr kumimoji="1" lang="ja-JP" altLang="en-US" sz="1400" b="1" dirty="0">
                <a:solidFill>
                  <a:prstClr val="black"/>
                </a:solidFill>
                <a:latin typeface="BIZ UDゴシック" panose="020B0400000000000000" pitchFamily="49" charset="-128"/>
                <a:ea typeface="BIZ UDゴシック" panose="020B0400000000000000" pitchFamily="49" charset="-128"/>
              </a:rPr>
              <a:t>参加者としての参加</a:t>
            </a:r>
          </a:p>
        </p:txBody>
      </p:sp>
      <p:sp>
        <p:nvSpPr>
          <p:cNvPr id="3" name="四角形: 角を丸くする 2">
            <a:extLst>
              <a:ext uri="{FF2B5EF4-FFF2-40B4-BE49-F238E27FC236}">
                <a16:creationId xmlns:a16="http://schemas.microsoft.com/office/drawing/2014/main" id="{F953C90C-F593-01A7-A38E-9B8856070213}"/>
              </a:ext>
            </a:extLst>
          </p:cNvPr>
          <p:cNvSpPr/>
          <p:nvPr/>
        </p:nvSpPr>
        <p:spPr>
          <a:xfrm>
            <a:off x="5616427" y="1106406"/>
            <a:ext cx="2978676" cy="252000"/>
          </a:xfrm>
          <a:prstGeom prst="roundRect">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700"/>
              </a:lnSpc>
              <a:defRPr/>
            </a:pPr>
            <a:r>
              <a:rPr kumimoji="1" lang="ja-JP" altLang="en-US" sz="1400" b="1" dirty="0">
                <a:solidFill>
                  <a:prstClr val="black"/>
                </a:solidFill>
                <a:latin typeface="BIZ UDゴシック" panose="020B0400000000000000" pitchFamily="49" charset="-128"/>
                <a:ea typeface="BIZ UDゴシック" panose="020B0400000000000000" pitchFamily="49" charset="-128"/>
              </a:rPr>
              <a:t>サポートスタッフとしての参加</a:t>
            </a:r>
          </a:p>
        </p:txBody>
      </p:sp>
      <p:sp>
        <p:nvSpPr>
          <p:cNvPr id="4" name="四角形: 角を丸くする 3">
            <a:extLst>
              <a:ext uri="{FF2B5EF4-FFF2-40B4-BE49-F238E27FC236}">
                <a16:creationId xmlns:a16="http://schemas.microsoft.com/office/drawing/2014/main" id="{2A2635CD-2074-1A5F-B073-4AA088769631}"/>
              </a:ext>
            </a:extLst>
          </p:cNvPr>
          <p:cNvSpPr/>
          <p:nvPr/>
        </p:nvSpPr>
        <p:spPr>
          <a:xfrm>
            <a:off x="5612488" y="1427704"/>
            <a:ext cx="2978676" cy="252000"/>
          </a:xfrm>
          <a:prstGeom prst="roundRect">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700"/>
              </a:lnSpc>
              <a:defRPr/>
            </a:pPr>
            <a:r>
              <a:rPr kumimoji="1" lang="ja-JP" altLang="en-US" sz="1400" b="1" dirty="0">
                <a:solidFill>
                  <a:prstClr val="white"/>
                </a:solidFill>
                <a:latin typeface="BIZ UDゴシック" panose="020B0400000000000000" pitchFamily="49" charset="-128"/>
                <a:ea typeface="BIZ UDゴシック" panose="020B0400000000000000" pitchFamily="49" charset="-128"/>
              </a:rPr>
              <a:t>事業の企画・推進役としての参加</a:t>
            </a:r>
          </a:p>
        </p:txBody>
      </p:sp>
      <p:sp>
        <p:nvSpPr>
          <p:cNvPr id="6" name="テキスト ボックス 5">
            <a:extLst>
              <a:ext uri="{FF2B5EF4-FFF2-40B4-BE49-F238E27FC236}">
                <a16:creationId xmlns:a16="http://schemas.microsoft.com/office/drawing/2014/main" id="{AE482C4F-A213-5518-77CB-7AC8D4F28E20}"/>
              </a:ext>
            </a:extLst>
          </p:cNvPr>
          <p:cNvSpPr txBox="1"/>
          <p:nvPr/>
        </p:nvSpPr>
        <p:spPr>
          <a:xfrm>
            <a:off x="272628" y="1177029"/>
            <a:ext cx="5301968" cy="496033"/>
          </a:xfrm>
          <a:prstGeom prst="rect">
            <a:avLst/>
          </a:prstGeom>
          <a:noFill/>
        </p:spPr>
        <p:txBody>
          <a:bodyPr wrap="square">
            <a:spAutoFit/>
          </a:bodyPr>
          <a:lstStyle/>
          <a:p>
            <a:pPr>
              <a:lnSpc>
                <a:spcPts val="1700"/>
              </a:lnSpc>
              <a:defRPr/>
            </a:pPr>
            <a:r>
              <a:rPr lang="ja-JP" altLang="en-US" sz="1200" b="1" dirty="0">
                <a:solidFill>
                  <a:prstClr val="black"/>
                </a:solidFill>
                <a:latin typeface="BIZ UDゴシック" panose="020B0400000000000000" pitchFamily="49" charset="-128"/>
                <a:ea typeface="BIZ UDゴシック" panose="020B0400000000000000" pitchFamily="49" charset="-128"/>
              </a:rPr>
              <a:t>イベントへの参加だけでなく</a:t>
            </a:r>
            <a:r>
              <a:rPr lang="ja-JP" altLang="en-US" sz="1200" b="1" dirty="0">
                <a:latin typeface="BIZ UDゴシック" panose="020B0400000000000000" pitchFamily="49" charset="-128"/>
                <a:ea typeface="BIZ UDゴシック" panose="020B0400000000000000" pitchFamily="49" charset="-128"/>
              </a:rPr>
              <a:t>、</a:t>
            </a:r>
            <a:r>
              <a:rPr lang="ja-JP" altLang="en-US" sz="1200" b="1" dirty="0">
                <a:solidFill>
                  <a:prstClr val="black"/>
                </a:solidFill>
                <a:latin typeface="BIZ UDゴシック" panose="020B0400000000000000" pitchFamily="49" charset="-128"/>
                <a:ea typeface="BIZ UDゴシック" panose="020B0400000000000000" pitchFamily="49" charset="-128"/>
              </a:rPr>
              <a:t>イベント実施のサポート、企画・運営まで、</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a:p>
            <a:pPr>
              <a:lnSpc>
                <a:spcPts val="1700"/>
              </a:lnSpc>
              <a:defRPr/>
            </a:pPr>
            <a:r>
              <a:rPr lang="ja-JP" altLang="en-US" sz="1200" b="1" dirty="0">
                <a:solidFill>
                  <a:prstClr val="black"/>
                </a:solidFill>
                <a:latin typeface="BIZ UDゴシック" panose="020B0400000000000000" pitchFamily="49" charset="-128"/>
                <a:ea typeface="BIZ UDゴシック" panose="020B0400000000000000" pitchFamily="49" charset="-128"/>
              </a:rPr>
              <a:t>プレイベントを通じて市民参加を試行し、開館に向けて準備した事例</a:t>
            </a:r>
            <a:endParaRPr lang="ja-JP" altLang="en-US" sz="2400" b="1" dirty="0">
              <a:solidFill>
                <a:prstClr val="black"/>
              </a:solidFill>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9E072223-1D82-C630-8BBA-B2AA695F6D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43763" y="3055350"/>
            <a:ext cx="1846752" cy="1250679"/>
          </a:xfrm>
          <a:prstGeom prst="rect">
            <a:avLst/>
          </a:prstGeom>
        </p:spPr>
      </p:pic>
      <p:sp>
        <p:nvSpPr>
          <p:cNvPr id="12" name="右中かっこ 11">
            <a:extLst>
              <a:ext uri="{FF2B5EF4-FFF2-40B4-BE49-F238E27FC236}">
                <a16:creationId xmlns:a16="http://schemas.microsoft.com/office/drawing/2014/main" id="{349CA0C2-26FC-C93E-BDE2-EB705CFB8339}"/>
              </a:ext>
            </a:extLst>
          </p:cNvPr>
          <p:cNvSpPr/>
          <p:nvPr/>
        </p:nvSpPr>
        <p:spPr>
          <a:xfrm>
            <a:off x="8664844" y="922150"/>
            <a:ext cx="142572" cy="699207"/>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kumimoji="1" lang="ja-JP" altLang="en-US">
              <a:solidFill>
                <a:prstClr val="black"/>
              </a:solidFill>
              <a:latin typeface="Calibri"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D6951EB9-841B-68FF-3D82-44FEBBDA2343}"/>
              </a:ext>
            </a:extLst>
          </p:cNvPr>
          <p:cNvSpPr txBox="1"/>
          <p:nvPr/>
        </p:nvSpPr>
        <p:spPr>
          <a:xfrm>
            <a:off x="8740629" y="1063129"/>
            <a:ext cx="800219" cy="338554"/>
          </a:xfrm>
          <a:prstGeom prst="rect">
            <a:avLst/>
          </a:prstGeom>
          <a:noFill/>
        </p:spPr>
        <p:txBody>
          <a:bodyPr wrap="none" rtlCol="0">
            <a:spAutoFit/>
          </a:bodyPr>
          <a:lstStyle/>
          <a:p>
            <a:pPr>
              <a:defRPr/>
            </a:pPr>
            <a:r>
              <a:rPr kumimoji="1" lang="ja-JP" altLang="en-US" sz="1600" b="1" dirty="0">
                <a:solidFill>
                  <a:srgbClr val="FF0000"/>
                </a:solidFill>
                <a:latin typeface="BIZ UDゴシック" panose="020B0400000000000000" pitchFamily="49" charset="-128"/>
                <a:ea typeface="BIZ UDゴシック" panose="020B0400000000000000" pitchFamily="49" charset="-128"/>
              </a:rPr>
              <a:t>の準備</a:t>
            </a:r>
          </a:p>
        </p:txBody>
      </p:sp>
      <p:pic>
        <p:nvPicPr>
          <p:cNvPr id="5" name="図 4">
            <a:extLst>
              <a:ext uri="{FF2B5EF4-FFF2-40B4-BE49-F238E27FC236}">
                <a16:creationId xmlns:a16="http://schemas.microsoft.com/office/drawing/2014/main" id="{91A2339C-4743-4655-2686-3DFD4A33E81A}"/>
              </a:ext>
            </a:extLst>
          </p:cNvPr>
          <p:cNvPicPr/>
          <p:nvPr/>
        </p:nvPicPr>
        <p:blipFill>
          <a:blip r:embed="rId8" cstate="screen">
            <a:extLst>
              <a:ext uri="{28A0092B-C50C-407E-A947-70E740481C1C}">
                <a14:useLocalDpi xmlns:a14="http://schemas.microsoft.com/office/drawing/2010/main"/>
              </a:ext>
            </a:extLst>
          </a:blip>
          <a:stretch>
            <a:fillRect/>
          </a:stretch>
        </p:blipFill>
        <p:spPr bwMode="auto">
          <a:xfrm>
            <a:off x="740648" y="5341824"/>
            <a:ext cx="912414" cy="1282479"/>
          </a:xfrm>
          <a:prstGeom prst="rect">
            <a:avLst/>
          </a:prstGeom>
          <a:noFill/>
          <a:ln>
            <a:noFill/>
          </a:ln>
        </p:spPr>
      </p:pic>
      <p:pic>
        <p:nvPicPr>
          <p:cNvPr id="7" name="図 6">
            <a:extLst>
              <a:ext uri="{FF2B5EF4-FFF2-40B4-BE49-F238E27FC236}">
                <a16:creationId xmlns:a16="http://schemas.microsoft.com/office/drawing/2014/main" id="{B3026CBD-D311-1953-13B0-0A1596FE2E2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565018" y="2358086"/>
            <a:ext cx="1397004" cy="1970634"/>
          </a:xfrm>
          <a:prstGeom prst="rect">
            <a:avLst/>
          </a:prstGeom>
          <a:ln>
            <a:solidFill>
              <a:schemeClr val="bg2">
                <a:lumMod val="90000"/>
              </a:schemeClr>
            </a:solidFill>
          </a:ln>
        </p:spPr>
      </p:pic>
    </p:spTree>
    <p:extLst>
      <p:ext uri="{BB962C8B-B14F-4D97-AF65-F5344CB8AC3E}">
        <p14:creationId xmlns:p14="http://schemas.microsoft.com/office/powerpoint/2010/main" val="160664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B1D5A69F-666B-33BB-E482-DCBAC02DE6F2}"/>
              </a:ext>
            </a:extLst>
          </p:cNvPr>
          <p:cNvGrpSpPr/>
          <p:nvPr/>
        </p:nvGrpSpPr>
        <p:grpSpPr>
          <a:xfrm>
            <a:off x="450983" y="1269582"/>
            <a:ext cx="9299451" cy="4978817"/>
            <a:chOff x="484352" y="1722664"/>
            <a:chExt cx="8235105" cy="4760686"/>
          </a:xfrm>
        </p:grpSpPr>
        <p:grpSp>
          <p:nvGrpSpPr>
            <p:cNvPr id="6" name="グループ化 5">
              <a:extLst>
                <a:ext uri="{FF2B5EF4-FFF2-40B4-BE49-F238E27FC236}">
                  <a16:creationId xmlns:a16="http://schemas.microsoft.com/office/drawing/2014/main" id="{501B3743-B237-439A-CF05-1651CB884FCB}"/>
                </a:ext>
              </a:extLst>
            </p:cNvPr>
            <p:cNvGrpSpPr/>
            <p:nvPr/>
          </p:nvGrpSpPr>
          <p:grpSpPr>
            <a:xfrm>
              <a:off x="489857" y="1722664"/>
              <a:ext cx="8229600" cy="4760686"/>
              <a:chOff x="489857" y="1722664"/>
              <a:chExt cx="8229600" cy="4760686"/>
            </a:xfrm>
          </p:grpSpPr>
          <p:sp>
            <p:nvSpPr>
              <p:cNvPr id="17" name="正方形/長方形 16">
                <a:extLst>
                  <a:ext uri="{FF2B5EF4-FFF2-40B4-BE49-F238E27FC236}">
                    <a16:creationId xmlns:a16="http://schemas.microsoft.com/office/drawing/2014/main" id="{507B5D24-7300-2CFA-7B5B-353D34A83EAC}"/>
                  </a:ext>
                </a:extLst>
              </p:cNvPr>
              <p:cNvSpPr/>
              <p:nvPr/>
            </p:nvSpPr>
            <p:spPr>
              <a:xfrm>
                <a:off x="489857" y="1722664"/>
                <a:ext cx="8229600" cy="4760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1CADE4">
                      <a:lumMod val="50000"/>
                    </a:srgbClr>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7FF33A86-1EFC-5E82-C193-2B5391187008}"/>
                  </a:ext>
                </a:extLst>
              </p:cNvPr>
              <p:cNvSpPr/>
              <p:nvPr/>
            </p:nvSpPr>
            <p:spPr>
              <a:xfrm>
                <a:off x="489857" y="2041071"/>
                <a:ext cx="8229600" cy="25037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1CADE4">
                      <a:lumMod val="50000"/>
                    </a:srgbClr>
                  </a:solidFill>
                  <a:effectLst/>
                  <a:uLnTx/>
                  <a:uFillTx/>
                  <a:latin typeface="Calibri" panose="020F0502020204030204"/>
                  <a:ea typeface="游ゴシック" panose="020B0400000000000000" pitchFamily="50" charset="-128"/>
                  <a:cs typeface="+mn-cs"/>
                </a:endParaRPr>
              </a:p>
            </p:txBody>
          </p:sp>
        </p:grpSp>
        <p:sp>
          <p:nvSpPr>
            <p:cNvPr id="7" name="テキスト ボックス 6">
              <a:extLst>
                <a:ext uri="{FF2B5EF4-FFF2-40B4-BE49-F238E27FC236}">
                  <a16:creationId xmlns:a16="http://schemas.microsoft.com/office/drawing/2014/main" id="{7E013D34-34EC-0039-5F53-01B42252247F}"/>
                </a:ext>
              </a:extLst>
            </p:cNvPr>
            <p:cNvSpPr txBox="1"/>
            <p:nvPr/>
          </p:nvSpPr>
          <p:spPr>
            <a:xfrm>
              <a:off x="563336" y="1722664"/>
              <a:ext cx="8156121" cy="323721"/>
            </a:xfrm>
            <a:prstGeom prst="rect">
              <a:avLst/>
            </a:prstGeom>
            <a:noFill/>
          </p:spPr>
          <p:txBody>
            <a:bodyPr wrap="square" lIns="91440" tIns="45720" rIns="91440" bIns="45720" rtlCol="0" anchor="t">
              <a:spAutoFit/>
            </a:bodyPr>
            <a:lstStyle/>
            <a:p>
              <a:pPr lvl="0" algn="ctr" defTabSz="457200">
                <a:defRPr/>
              </a:pPr>
              <a:r>
                <a:rPr kumimoji="0" lang="ja-JP" altLang="en-US" sz="1600" kern="100">
                  <a:latin typeface="BIZ UDゴシック"/>
                  <a:ea typeface="BIZ UDゴシック"/>
                </a:rPr>
                <a:t>開館後の関わり方を考えよう</a:t>
              </a:r>
              <a:endParaRPr kumimoji="1" lang="ja-JP" altLang="en-US" sz="1600" b="0" i="0" u="none" strike="noStrike" kern="1200" cap="none" spc="0" normalizeH="0" baseline="0" noProof="0">
                <a:ln>
                  <a:noFill/>
                </a:ln>
                <a:effectLst/>
                <a:uLnTx/>
                <a:uFillTx/>
                <a:latin typeface="BIZ UDゴシック"/>
                <a:ea typeface="BIZ UDゴシック"/>
              </a:endParaRPr>
            </a:p>
          </p:txBody>
        </p:sp>
        <p:sp>
          <p:nvSpPr>
            <p:cNvPr id="8" name="テキスト ボックス 7">
              <a:extLst>
                <a:ext uri="{FF2B5EF4-FFF2-40B4-BE49-F238E27FC236}">
                  <a16:creationId xmlns:a16="http://schemas.microsoft.com/office/drawing/2014/main" id="{362DE3E5-E799-2253-B42B-4FE97C3B7414}"/>
                </a:ext>
              </a:extLst>
            </p:cNvPr>
            <p:cNvSpPr txBox="1"/>
            <p:nvPr/>
          </p:nvSpPr>
          <p:spPr>
            <a:xfrm>
              <a:off x="563335" y="2055713"/>
              <a:ext cx="6276975" cy="2942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〇あなたは新文化会館にどのように関わっていきたいですか？</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69FA8D9-BF56-D4B9-4867-FEDE875C9AB8}"/>
                </a:ext>
              </a:extLst>
            </p:cNvPr>
            <p:cNvSpPr txBox="1"/>
            <p:nvPr/>
          </p:nvSpPr>
          <p:spPr>
            <a:xfrm>
              <a:off x="484352" y="4585526"/>
              <a:ext cx="4188543" cy="5002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〇市民の皆さんが参加しやすくなるためには、</a:t>
              </a:r>
              <a:endParaRPr kumimoji="0" lang="en-US" altLang="ja-JP" sz="14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どのような仕組みがあったら良いでしょうか？</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1" name="正方形/長方形 20">
            <a:extLst>
              <a:ext uri="{FF2B5EF4-FFF2-40B4-BE49-F238E27FC236}">
                <a16:creationId xmlns:a16="http://schemas.microsoft.com/office/drawing/2014/main" id="{699F4F95-65C7-D4F0-AF9D-B7CB4AA246C6}"/>
              </a:ext>
            </a:extLst>
          </p:cNvPr>
          <p:cNvSpPr/>
          <p:nvPr/>
        </p:nvSpPr>
        <p:spPr>
          <a:xfrm>
            <a:off x="5385970" y="4221043"/>
            <a:ext cx="4364464" cy="20273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1CADE4">
                  <a:lumMod val="50000"/>
                </a:srgbClr>
              </a:solidFill>
              <a:effectLst/>
              <a:uLnTx/>
              <a:uFillTx/>
              <a:latin typeface="Calibri"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5302F9F5-A17A-4AF7-8C89-7995FEA14E4E}"/>
              </a:ext>
            </a:extLst>
          </p:cNvPr>
          <p:cNvSpPr>
            <a:spLocks noGrp="1"/>
          </p:cNvSpPr>
          <p:nvPr>
            <p:ph type="title"/>
          </p:nvPr>
        </p:nvSpPr>
        <p:spPr>
          <a:xfrm>
            <a:off x="231140" y="273905"/>
            <a:ext cx="9298987" cy="702301"/>
          </a:xfrm>
        </p:spPr>
        <p:txBody>
          <a:bodyPr>
            <a:normAutofit fontScale="90000"/>
          </a:bodyPr>
          <a:lstStyle/>
          <a:p>
            <a:r>
              <a:rPr kumimoji="1" lang="ja-JP" altLang="en-US" sz="4400" dirty="0"/>
              <a:t>作業イメージ・アイデア例</a:t>
            </a:r>
            <a:r>
              <a:rPr kumimoji="1" lang="ja-JP" altLang="en-US" sz="2200" dirty="0"/>
              <a:t>（第</a:t>
            </a:r>
            <a:r>
              <a:rPr kumimoji="1" lang="en-US" altLang="ja-JP" sz="2200" dirty="0"/>
              <a:t>1</a:t>
            </a:r>
            <a:r>
              <a:rPr kumimoji="1" lang="ja-JP" altLang="en-US" sz="2200" dirty="0"/>
              <a:t>回、第</a:t>
            </a:r>
            <a:r>
              <a:rPr kumimoji="1" lang="en-US" altLang="ja-JP" sz="2200" dirty="0"/>
              <a:t>2</a:t>
            </a:r>
            <a:r>
              <a:rPr kumimoji="1" lang="ja-JP" altLang="en-US" sz="2200" dirty="0"/>
              <a:t>回</a:t>
            </a:r>
            <a:r>
              <a:rPr kumimoji="1" lang="en-US" altLang="ja-JP" sz="2200" dirty="0"/>
              <a:t>WS</a:t>
            </a:r>
            <a:r>
              <a:rPr kumimoji="1" lang="ja-JP" altLang="en-US" sz="2200" dirty="0"/>
              <a:t>のアイデア等から）</a:t>
            </a:r>
            <a:endParaRPr kumimoji="1" lang="ja-JP" altLang="en-US" dirty="0"/>
          </a:p>
        </p:txBody>
      </p:sp>
      <p:sp>
        <p:nvSpPr>
          <p:cNvPr id="4" name="スライド番号プレースホルダー 3">
            <a:extLst>
              <a:ext uri="{FF2B5EF4-FFF2-40B4-BE49-F238E27FC236}">
                <a16:creationId xmlns:a16="http://schemas.microsoft.com/office/drawing/2014/main" id="{79043CEE-C53C-4605-808B-E5F989780FCB}"/>
              </a:ext>
            </a:extLst>
          </p:cNvPr>
          <p:cNvSpPr>
            <a:spLocks noGrp="1"/>
          </p:cNvSpPr>
          <p:nvPr>
            <p:ph type="sldNum" sz="quarter" idx="12"/>
          </p:nvPr>
        </p:nvSpPr>
        <p:spPr/>
        <p:txBody>
          <a:bodyPr/>
          <a:lstStyle/>
          <a:p>
            <a:fld id="{5C6F18AA-5171-4E8C-A999-210D8B416F87}" type="slidenum">
              <a:rPr kumimoji="1" lang="ja-JP" altLang="en-US" smtClean="0"/>
              <a:t>27</a:t>
            </a:fld>
            <a:endParaRPr kumimoji="1" lang="ja-JP" altLang="en-US" dirty="0"/>
          </a:p>
        </p:txBody>
      </p:sp>
      <p:sp>
        <p:nvSpPr>
          <p:cNvPr id="44" name="四角形: メモ 43">
            <a:extLst>
              <a:ext uri="{FF2B5EF4-FFF2-40B4-BE49-F238E27FC236}">
                <a16:creationId xmlns:a16="http://schemas.microsoft.com/office/drawing/2014/main" id="{D52203A1-8954-3494-33AA-06C7DAC06D8B}"/>
              </a:ext>
            </a:extLst>
          </p:cNvPr>
          <p:cNvSpPr/>
          <p:nvPr/>
        </p:nvSpPr>
        <p:spPr>
          <a:xfrm>
            <a:off x="5827230" y="4877477"/>
            <a:ext cx="1389156" cy="1047169"/>
          </a:xfrm>
          <a:prstGeom prst="foldedCorner">
            <a:avLst/>
          </a:prstGeom>
          <a:solidFill>
            <a:schemeClr val="bg2"/>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プレイベント</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実行委員会を</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市民でつくる</a:t>
            </a:r>
          </a:p>
        </p:txBody>
      </p:sp>
      <p:sp>
        <p:nvSpPr>
          <p:cNvPr id="45" name="四角形: メモ 44">
            <a:extLst>
              <a:ext uri="{FF2B5EF4-FFF2-40B4-BE49-F238E27FC236}">
                <a16:creationId xmlns:a16="http://schemas.microsoft.com/office/drawing/2014/main" id="{B491ADE3-E858-B1BB-C161-EDC64D65BF47}"/>
              </a:ext>
            </a:extLst>
          </p:cNvPr>
          <p:cNvSpPr/>
          <p:nvPr/>
        </p:nvSpPr>
        <p:spPr>
          <a:xfrm>
            <a:off x="6005153" y="2241988"/>
            <a:ext cx="1381140" cy="1164783"/>
          </a:xfrm>
          <a:prstGeom prst="foldedCorner">
            <a:avLst/>
          </a:prstGeom>
          <a:solidFill>
            <a:schemeClr val="bg2"/>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イベントの</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アイデアを</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出したい</a:t>
            </a:r>
          </a:p>
        </p:txBody>
      </p:sp>
      <p:cxnSp>
        <p:nvCxnSpPr>
          <p:cNvPr id="47" name="直線矢印コネクタ 46">
            <a:extLst>
              <a:ext uri="{FF2B5EF4-FFF2-40B4-BE49-F238E27FC236}">
                <a16:creationId xmlns:a16="http://schemas.microsoft.com/office/drawing/2014/main" id="{AC4D5D19-9713-33D1-A56A-E66A371FCC4A}"/>
              </a:ext>
            </a:extLst>
          </p:cNvPr>
          <p:cNvCxnSpPr>
            <a:cxnSpLocks/>
            <a:stCxn id="45" idx="2"/>
            <a:endCxn id="26" idx="0"/>
          </p:cNvCxnSpPr>
          <p:nvPr/>
        </p:nvCxnSpPr>
        <p:spPr>
          <a:xfrm flipH="1">
            <a:off x="4412273" y="3406771"/>
            <a:ext cx="2283450" cy="1502181"/>
          </a:xfrm>
          <a:prstGeom prst="straightConnector1">
            <a:avLst/>
          </a:prstGeom>
          <a:ln w="19050">
            <a:solidFill>
              <a:schemeClr val="accent5"/>
            </a:solidFill>
            <a:tailEnd type="triangle"/>
          </a:ln>
        </p:spPr>
        <p:style>
          <a:lnRef idx="1">
            <a:schemeClr val="accent2"/>
          </a:lnRef>
          <a:fillRef idx="0">
            <a:schemeClr val="accent2"/>
          </a:fillRef>
          <a:effectRef idx="0">
            <a:schemeClr val="accent2"/>
          </a:effectRef>
          <a:fontRef idx="minor">
            <a:schemeClr val="tx1"/>
          </a:fontRef>
        </p:style>
      </p:cxnSp>
      <p:sp>
        <p:nvSpPr>
          <p:cNvPr id="48" name="四角形: メモ 47">
            <a:extLst>
              <a:ext uri="{FF2B5EF4-FFF2-40B4-BE49-F238E27FC236}">
                <a16:creationId xmlns:a16="http://schemas.microsoft.com/office/drawing/2014/main" id="{17198000-0F91-B75A-715F-62063062B92C}"/>
              </a:ext>
            </a:extLst>
          </p:cNvPr>
          <p:cNvSpPr/>
          <p:nvPr/>
        </p:nvSpPr>
        <p:spPr>
          <a:xfrm>
            <a:off x="1950933" y="4908954"/>
            <a:ext cx="1294202" cy="1047168"/>
          </a:xfrm>
          <a:prstGeom prst="foldedCorner">
            <a:avLst/>
          </a:prstGeom>
          <a:solidFill>
            <a:schemeClr val="bg2"/>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館内装飾サークル</a:t>
            </a:r>
          </a:p>
        </p:txBody>
      </p:sp>
      <p:sp>
        <p:nvSpPr>
          <p:cNvPr id="49" name="四角形: メモ 48">
            <a:extLst>
              <a:ext uri="{FF2B5EF4-FFF2-40B4-BE49-F238E27FC236}">
                <a16:creationId xmlns:a16="http://schemas.microsoft.com/office/drawing/2014/main" id="{9E4AB474-D64F-EFA0-FF5F-CE7A8A6790CA}"/>
              </a:ext>
            </a:extLst>
          </p:cNvPr>
          <p:cNvSpPr/>
          <p:nvPr/>
        </p:nvSpPr>
        <p:spPr>
          <a:xfrm>
            <a:off x="3658678" y="2219044"/>
            <a:ext cx="1294202" cy="1164783"/>
          </a:xfrm>
          <a:prstGeom prst="foldedCorner">
            <a:avLst/>
          </a:prstGeom>
          <a:solidFill>
            <a:schemeClr val="bg2"/>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季節に合わせ</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飾りつけを</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行う</a:t>
            </a:r>
          </a:p>
        </p:txBody>
      </p:sp>
      <p:cxnSp>
        <p:nvCxnSpPr>
          <p:cNvPr id="50" name="直線矢印コネクタ 49">
            <a:extLst>
              <a:ext uri="{FF2B5EF4-FFF2-40B4-BE49-F238E27FC236}">
                <a16:creationId xmlns:a16="http://schemas.microsoft.com/office/drawing/2014/main" id="{72EFC080-CCA6-C9FF-0DE9-B1D4A635916F}"/>
              </a:ext>
            </a:extLst>
          </p:cNvPr>
          <p:cNvCxnSpPr>
            <a:cxnSpLocks/>
            <a:stCxn id="49" idx="2"/>
            <a:endCxn id="48" idx="0"/>
          </p:cNvCxnSpPr>
          <p:nvPr/>
        </p:nvCxnSpPr>
        <p:spPr>
          <a:xfrm flipH="1">
            <a:off x="2598034" y="3383827"/>
            <a:ext cx="1707745" cy="1525127"/>
          </a:xfrm>
          <a:prstGeom prst="straightConnector1">
            <a:avLst/>
          </a:prstGeom>
          <a:ln w="19050">
            <a:solidFill>
              <a:schemeClr val="accent5"/>
            </a:solidFill>
            <a:tailEnd type="triangle"/>
          </a:ln>
        </p:spPr>
        <p:style>
          <a:lnRef idx="1">
            <a:schemeClr val="accent2"/>
          </a:lnRef>
          <a:fillRef idx="0">
            <a:schemeClr val="accent2"/>
          </a:fillRef>
          <a:effectRef idx="0">
            <a:schemeClr val="accent2"/>
          </a:effectRef>
          <a:fontRef idx="minor">
            <a:schemeClr val="tx1"/>
          </a:fontRef>
        </p:style>
      </p:cxnSp>
      <p:sp>
        <p:nvSpPr>
          <p:cNvPr id="12" name="四角形: 角を丸くする 11">
            <a:extLst>
              <a:ext uri="{FF2B5EF4-FFF2-40B4-BE49-F238E27FC236}">
                <a16:creationId xmlns:a16="http://schemas.microsoft.com/office/drawing/2014/main" id="{E6C23FD9-274E-8A7F-E9D1-6BAA9031E2D8}"/>
              </a:ext>
            </a:extLst>
          </p:cNvPr>
          <p:cNvSpPr/>
          <p:nvPr/>
        </p:nvSpPr>
        <p:spPr>
          <a:xfrm>
            <a:off x="2050473" y="2164043"/>
            <a:ext cx="2971680" cy="1324432"/>
          </a:xfrm>
          <a:prstGeom prst="roundRect">
            <a:avLst>
              <a:gd name="adj" fmla="val 3750"/>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0FE5D1D0-9664-891B-2B64-F77903D0F8D3}"/>
              </a:ext>
            </a:extLst>
          </p:cNvPr>
          <p:cNvSpPr/>
          <p:nvPr/>
        </p:nvSpPr>
        <p:spPr>
          <a:xfrm>
            <a:off x="540174" y="3478907"/>
            <a:ext cx="1925617" cy="669361"/>
          </a:xfrm>
          <a:prstGeom prst="wedgeRoundRectCallout">
            <a:avLst>
              <a:gd name="adj1" fmla="val 27836"/>
              <a:gd name="adj2" fmla="val -94127"/>
              <a:gd name="adj3" fmla="val 16667"/>
            </a:avLst>
          </a:prstGeom>
          <a:solidFill>
            <a:srgbClr val="FFFFFF"/>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似た意見・同じ意見を</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まとめてグルーピング。</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タイトルも記入します</a:t>
            </a:r>
          </a:p>
        </p:txBody>
      </p:sp>
      <p:sp>
        <p:nvSpPr>
          <p:cNvPr id="14" name="テキスト ボックス 13">
            <a:extLst>
              <a:ext uri="{FF2B5EF4-FFF2-40B4-BE49-F238E27FC236}">
                <a16:creationId xmlns:a16="http://schemas.microsoft.com/office/drawing/2014/main" id="{903B3C7B-6073-689D-B8D5-D1B12193D251}"/>
              </a:ext>
            </a:extLst>
          </p:cNvPr>
          <p:cNvSpPr txBox="1"/>
          <p:nvPr/>
        </p:nvSpPr>
        <p:spPr>
          <a:xfrm>
            <a:off x="2050472" y="1887268"/>
            <a:ext cx="1865036" cy="307777"/>
          </a:xfrm>
          <a:prstGeom prst="rect">
            <a:avLst/>
          </a:prstGeom>
          <a:noFill/>
        </p:spPr>
        <p:txBody>
          <a:bodyPr wrap="square" rtlCol="0" anchor="ctr">
            <a:spAutoFit/>
          </a:bodyPr>
          <a:lstStyle/>
          <a:p>
            <a:pPr algn="ctr"/>
            <a:r>
              <a:rPr kumimoji="1" lang="ja-JP" altLang="en-US" sz="1400" b="1" dirty="0">
                <a:solidFill>
                  <a:schemeClr val="accent5"/>
                </a:solidFill>
              </a:rPr>
              <a:t>サポートスタッフとして</a:t>
            </a:r>
          </a:p>
        </p:txBody>
      </p:sp>
      <p:sp>
        <p:nvSpPr>
          <p:cNvPr id="15" name="四角形: メモ 14">
            <a:extLst>
              <a:ext uri="{FF2B5EF4-FFF2-40B4-BE49-F238E27FC236}">
                <a16:creationId xmlns:a16="http://schemas.microsoft.com/office/drawing/2014/main" id="{5EEBA7B4-3B9F-7588-D43B-132B549D0D55}"/>
              </a:ext>
            </a:extLst>
          </p:cNvPr>
          <p:cNvSpPr/>
          <p:nvPr/>
        </p:nvSpPr>
        <p:spPr>
          <a:xfrm>
            <a:off x="2262937" y="2219044"/>
            <a:ext cx="1294202" cy="1164783"/>
          </a:xfrm>
          <a:prstGeom prst="foldedCorner">
            <a:avLst/>
          </a:prstGeom>
          <a:solidFill>
            <a:schemeClr val="bg2"/>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会場案内を</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気軽に</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手伝いたい</a:t>
            </a:r>
          </a:p>
        </p:txBody>
      </p:sp>
      <p:sp>
        <p:nvSpPr>
          <p:cNvPr id="16" name="吹き出し: 角を丸めた四角形 15">
            <a:extLst>
              <a:ext uri="{FF2B5EF4-FFF2-40B4-BE49-F238E27FC236}">
                <a16:creationId xmlns:a16="http://schemas.microsoft.com/office/drawing/2014/main" id="{05937892-BCC9-4089-5108-35B426790AD2}"/>
              </a:ext>
            </a:extLst>
          </p:cNvPr>
          <p:cNvSpPr/>
          <p:nvPr/>
        </p:nvSpPr>
        <p:spPr>
          <a:xfrm>
            <a:off x="7475914" y="3211079"/>
            <a:ext cx="2289181" cy="473245"/>
          </a:xfrm>
          <a:prstGeom prst="wedgeRoundRectCallout">
            <a:avLst>
              <a:gd name="adj1" fmla="val -82771"/>
              <a:gd name="adj2" fmla="val 42799"/>
              <a:gd name="adj3" fmla="val 16667"/>
            </a:avLst>
          </a:prstGeom>
          <a:solidFill>
            <a:srgbClr val="FFFFFF"/>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関連するアイデアを紐づけます</a:t>
            </a:r>
            <a:endPar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73797EC6-943E-E517-6A68-E4E20799036A}"/>
              </a:ext>
            </a:extLst>
          </p:cNvPr>
          <p:cNvSpPr txBox="1"/>
          <p:nvPr/>
        </p:nvSpPr>
        <p:spPr>
          <a:xfrm>
            <a:off x="5371309" y="4221043"/>
            <a:ext cx="37003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a:t>
            </a:r>
            <a:r>
              <a:rPr lang="ja-JP" altLang="en-US" sz="1400" kern="100" dirty="0">
                <a:solidFill>
                  <a:prstClr val="black"/>
                </a:solidFill>
                <a:latin typeface="BIZ UDゴシック" panose="020B0400000000000000" pitchFamily="49" charset="-128"/>
                <a:ea typeface="BIZ UDゴシック" panose="020B0400000000000000" pitchFamily="49" charset="-128"/>
              </a:rPr>
              <a:t>開館に向けた準備として</a:t>
            </a:r>
            <a:endParaRPr lang="en-US" altLang="ja-JP" sz="1400" kern="10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取り組んでおくことはありますか？</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6" name="四角形: メモ 25">
            <a:extLst>
              <a:ext uri="{FF2B5EF4-FFF2-40B4-BE49-F238E27FC236}">
                <a16:creationId xmlns:a16="http://schemas.microsoft.com/office/drawing/2014/main" id="{7F90D88A-3C22-DE3C-A657-E0875B1A89BF}"/>
              </a:ext>
            </a:extLst>
          </p:cNvPr>
          <p:cNvSpPr/>
          <p:nvPr/>
        </p:nvSpPr>
        <p:spPr>
          <a:xfrm>
            <a:off x="3717695" y="4908952"/>
            <a:ext cx="1389156" cy="1047169"/>
          </a:xfrm>
          <a:prstGeom prst="foldedCorner">
            <a:avLst/>
          </a:prstGeom>
          <a:solidFill>
            <a:schemeClr val="bg2"/>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市民からの</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アイデア募集</a:t>
            </a:r>
          </a:p>
        </p:txBody>
      </p:sp>
      <p:cxnSp>
        <p:nvCxnSpPr>
          <p:cNvPr id="30" name="直線矢印コネクタ 29">
            <a:extLst>
              <a:ext uri="{FF2B5EF4-FFF2-40B4-BE49-F238E27FC236}">
                <a16:creationId xmlns:a16="http://schemas.microsoft.com/office/drawing/2014/main" id="{06A447ED-0B71-8D24-F898-9E24F99D0954}"/>
              </a:ext>
            </a:extLst>
          </p:cNvPr>
          <p:cNvCxnSpPr>
            <a:cxnSpLocks/>
            <a:stCxn id="45" idx="2"/>
            <a:endCxn id="44" idx="0"/>
          </p:cNvCxnSpPr>
          <p:nvPr/>
        </p:nvCxnSpPr>
        <p:spPr>
          <a:xfrm flipH="1">
            <a:off x="6521808" y="3406771"/>
            <a:ext cx="173915" cy="1470706"/>
          </a:xfrm>
          <a:prstGeom prst="straightConnector1">
            <a:avLst/>
          </a:prstGeom>
          <a:ln w="19050">
            <a:solidFill>
              <a:schemeClr val="accent5"/>
            </a:solidFill>
            <a:tailEnd type="triangle"/>
          </a:ln>
        </p:spPr>
        <p:style>
          <a:lnRef idx="1">
            <a:schemeClr val="accent2"/>
          </a:lnRef>
          <a:fillRef idx="0">
            <a:schemeClr val="accent2"/>
          </a:fillRef>
          <a:effectRef idx="0">
            <a:schemeClr val="accent2"/>
          </a:effectRef>
          <a:fontRef idx="minor">
            <a:schemeClr val="tx1"/>
          </a:fontRef>
        </p:style>
      </p:cxnSp>
      <p:sp>
        <p:nvSpPr>
          <p:cNvPr id="40" name="吹き出し: 角を丸めた四角形 39">
            <a:extLst>
              <a:ext uri="{FF2B5EF4-FFF2-40B4-BE49-F238E27FC236}">
                <a16:creationId xmlns:a16="http://schemas.microsoft.com/office/drawing/2014/main" id="{0568D603-C8BE-376F-07F5-0B0590D5D92D}"/>
              </a:ext>
            </a:extLst>
          </p:cNvPr>
          <p:cNvSpPr/>
          <p:nvPr/>
        </p:nvSpPr>
        <p:spPr>
          <a:xfrm>
            <a:off x="7349728" y="4895368"/>
            <a:ext cx="2180399" cy="1408955"/>
          </a:xfrm>
          <a:prstGeom prst="wedgeRoundRectCallout">
            <a:avLst>
              <a:gd name="adj1" fmla="val -27120"/>
              <a:gd name="adj2" fmla="val -62875"/>
              <a:gd name="adj3" fmla="val 16667"/>
            </a:avLst>
          </a:prstGeom>
          <a:solidFill>
            <a:srgbClr val="FFFFFF"/>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第</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回ワークショップ</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「開館記念事業・プレ</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イベントを考えよう！」</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でのアイデアも参考に</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してください！</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37427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33D5A-BD6E-4255-B490-2BFBAEAB8E8B}"/>
              </a:ext>
            </a:extLst>
          </p:cNvPr>
          <p:cNvSpPr>
            <a:spLocks noGrp="1"/>
          </p:cNvSpPr>
          <p:nvPr>
            <p:ph type="title"/>
          </p:nvPr>
        </p:nvSpPr>
        <p:spPr>
          <a:xfrm>
            <a:off x="891540" y="286605"/>
            <a:ext cx="8172450" cy="821759"/>
          </a:xfrm>
        </p:spPr>
        <p:txBody>
          <a:bodyPr/>
          <a:lstStyle/>
          <a:p>
            <a:r>
              <a:rPr kumimoji="1" lang="ja-JP" altLang="en-US"/>
              <a:t>グループワークの流れ</a:t>
            </a:r>
          </a:p>
        </p:txBody>
      </p:sp>
      <p:sp>
        <p:nvSpPr>
          <p:cNvPr id="3" name="スライド番号プレースホルダー 2">
            <a:extLst>
              <a:ext uri="{FF2B5EF4-FFF2-40B4-BE49-F238E27FC236}">
                <a16:creationId xmlns:a16="http://schemas.microsoft.com/office/drawing/2014/main" id="{A7100777-E6B7-401F-904C-68F1F0779162}"/>
              </a:ext>
            </a:extLst>
          </p:cNvPr>
          <p:cNvSpPr>
            <a:spLocks noGrp="1"/>
          </p:cNvSpPr>
          <p:nvPr>
            <p:ph type="sldNum" sz="quarter" idx="12"/>
          </p:nvPr>
        </p:nvSpPr>
        <p:spPr/>
        <p:txBody>
          <a:bodyPr/>
          <a:lstStyle/>
          <a:p>
            <a:fld id="{5C6F18AA-5171-4E8C-A999-210D8B416F87}" type="slidenum">
              <a:rPr kumimoji="1" lang="ja-JP" altLang="en-US" smtClean="0"/>
              <a:t>28</a:t>
            </a:fld>
            <a:endParaRPr kumimoji="1" lang="ja-JP" altLang="en-US"/>
          </a:p>
        </p:txBody>
      </p:sp>
      <p:graphicFrame>
        <p:nvGraphicFramePr>
          <p:cNvPr id="4" name="表 3">
            <a:extLst>
              <a:ext uri="{FF2B5EF4-FFF2-40B4-BE49-F238E27FC236}">
                <a16:creationId xmlns:a16="http://schemas.microsoft.com/office/drawing/2014/main" id="{C9F71DF6-78F3-4AC3-B939-C28037637ACC}"/>
              </a:ext>
            </a:extLst>
          </p:cNvPr>
          <p:cNvGraphicFramePr>
            <a:graphicFrameLocks noGrp="1"/>
          </p:cNvGraphicFramePr>
          <p:nvPr>
            <p:extLst>
              <p:ext uri="{D42A27DB-BD31-4B8C-83A1-F6EECF244321}">
                <p14:modId xmlns:p14="http://schemas.microsoft.com/office/powerpoint/2010/main" val="341160292"/>
              </p:ext>
            </p:extLst>
          </p:nvPr>
        </p:nvGraphicFramePr>
        <p:xfrm>
          <a:off x="567765" y="1108364"/>
          <a:ext cx="8820000" cy="5044331"/>
        </p:xfrm>
        <a:graphic>
          <a:graphicData uri="http://schemas.openxmlformats.org/drawingml/2006/table">
            <a:tbl>
              <a:tblPr firstRow="1" bandRow="1">
                <a:tableStyleId>{5DA37D80-6434-44D0-A028-1B22A696006F}</a:tableStyleId>
              </a:tblPr>
              <a:tblGrid>
                <a:gridCol w="1944000">
                  <a:extLst>
                    <a:ext uri="{9D8B030D-6E8A-4147-A177-3AD203B41FA5}">
                      <a16:colId xmlns:a16="http://schemas.microsoft.com/office/drawing/2014/main" val="20000"/>
                    </a:ext>
                  </a:extLst>
                </a:gridCol>
                <a:gridCol w="6876000">
                  <a:extLst>
                    <a:ext uri="{9D8B030D-6E8A-4147-A177-3AD203B41FA5}">
                      <a16:colId xmlns:a16="http://schemas.microsoft.com/office/drawing/2014/main" val="20001"/>
                    </a:ext>
                  </a:extLst>
                </a:gridCol>
              </a:tblGrid>
              <a:tr h="430207">
                <a:tc>
                  <a:txBody>
                    <a:bodyPr/>
                    <a:lstStyle/>
                    <a:p>
                      <a:pPr algn="ctr">
                        <a:spcAft>
                          <a:spcPts val="0"/>
                        </a:spcAft>
                      </a:pPr>
                      <a:r>
                        <a:rPr lang="ja-JP" sz="1600" kern="0">
                          <a:solidFill>
                            <a:schemeClr val="tx1"/>
                          </a:solidFill>
                          <a:effectLst/>
                        </a:rPr>
                        <a:t>順序</a:t>
                      </a:r>
                      <a:endParaRPr lang="ja-JP" sz="1500" kern="10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97245" marR="97245" marT="0" marB="0" anchor="ctr"/>
                </a:tc>
                <a:tc>
                  <a:txBody>
                    <a:bodyPr/>
                    <a:lstStyle/>
                    <a:p>
                      <a:pPr algn="ctr">
                        <a:spcAft>
                          <a:spcPts val="0"/>
                        </a:spcAft>
                      </a:pPr>
                      <a:r>
                        <a:rPr lang="ja-JP" sz="1600" kern="0">
                          <a:solidFill>
                            <a:schemeClr val="tx1"/>
                          </a:solidFill>
                          <a:effectLst/>
                        </a:rPr>
                        <a:t>進め方</a:t>
                      </a:r>
                      <a:endParaRPr lang="ja-JP" sz="1500" kern="10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97245" marR="97245" marT="0" marB="0" anchor="ctr"/>
                </a:tc>
                <a:extLst>
                  <a:ext uri="{0D108BD9-81ED-4DB2-BD59-A6C34878D82A}">
                    <a16:rowId xmlns:a16="http://schemas.microsoft.com/office/drawing/2014/main" val="10000"/>
                  </a:ext>
                </a:extLst>
              </a:tr>
              <a:tr h="869310">
                <a:tc>
                  <a:txBody>
                    <a:bodyPr/>
                    <a:lstStyle/>
                    <a:p>
                      <a:pPr algn="just">
                        <a:spcAft>
                          <a:spcPts val="0"/>
                        </a:spcAft>
                      </a:pPr>
                      <a:r>
                        <a:rPr lang="ja-JP" altLang="en-US" sz="1800" kern="0">
                          <a:effectLst/>
                        </a:rPr>
                        <a:t>１</a:t>
                      </a:r>
                      <a:r>
                        <a:rPr lang="en-US" sz="1800" kern="0">
                          <a:effectLst/>
                        </a:rPr>
                        <a:t>.</a:t>
                      </a:r>
                      <a:r>
                        <a:rPr lang="ja-JP" altLang="en-US" sz="1800" kern="0">
                          <a:effectLst/>
                        </a:rPr>
                        <a:t>個人で考える</a:t>
                      </a:r>
                      <a:endParaRPr lang="ja-JP" sz="1600" kern="100">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97245" marR="97245" marT="0" marB="0" anchor="ctr"/>
                </a:tc>
                <a:tc>
                  <a:txBody>
                    <a:bodyPr/>
                    <a:lstStyle/>
                    <a:p>
                      <a:pPr algn="just">
                        <a:spcAft>
                          <a:spcPts val="0"/>
                        </a:spcAft>
                      </a:pPr>
                      <a:r>
                        <a:rPr lang="ja-JP" altLang="en-US" sz="1600" kern="0">
                          <a:effectLst/>
                        </a:rPr>
                        <a:t>個人で</a:t>
                      </a:r>
                      <a:r>
                        <a:rPr lang="ja-JP" sz="1600" kern="0">
                          <a:effectLst/>
                        </a:rPr>
                        <a:t>思いついたことを</a:t>
                      </a:r>
                      <a:r>
                        <a:rPr lang="ja-JP" altLang="en-US" sz="1600" b="1" u="sng" kern="0">
                          <a:solidFill>
                            <a:srgbClr val="FF5050"/>
                          </a:solidFill>
                          <a:effectLst/>
                        </a:rPr>
                        <a:t>１意見１枚</a:t>
                      </a:r>
                      <a:r>
                        <a:rPr lang="ja-JP" altLang="en-US" sz="1600" u="none" kern="0">
                          <a:effectLst/>
                        </a:rPr>
                        <a:t>、付せんに書いてください。</a:t>
                      </a:r>
                      <a:endParaRPr lang="en-US" altLang="ja-JP" sz="1600" b="0" u="none" kern="0">
                        <a:effectLst/>
                        <a:latin typeface="BIZ UDPゴシック" panose="020B0400000000000000" pitchFamily="50" charset="-128"/>
                        <a:ea typeface="BIZ UDPゴシック" panose="020B0400000000000000" pitchFamily="50" charset="-128"/>
                      </a:endParaRPr>
                    </a:p>
                  </a:txBody>
                  <a:tcPr marL="97245" marR="97245" marT="0" marB="0" anchor="ctr"/>
                </a:tc>
                <a:extLst>
                  <a:ext uri="{0D108BD9-81ED-4DB2-BD59-A6C34878D82A}">
                    <a16:rowId xmlns:a16="http://schemas.microsoft.com/office/drawing/2014/main" val="10001"/>
                  </a:ext>
                </a:extLst>
              </a:tr>
              <a:tr h="3035145">
                <a:tc>
                  <a:txBody>
                    <a:bodyPr/>
                    <a:lstStyle/>
                    <a:p>
                      <a:pPr algn="just">
                        <a:spcAft>
                          <a:spcPts val="0"/>
                        </a:spcAft>
                      </a:pPr>
                      <a:r>
                        <a:rPr lang="ja-JP" altLang="en-US" sz="1800" kern="0">
                          <a:effectLst/>
                        </a:rPr>
                        <a:t>２</a:t>
                      </a:r>
                      <a:r>
                        <a:rPr lang="en-US" sz="1800" kern="0">
                          <a:effectLst/>
                        </a:rPr>
                        <a:t>.</a:t>
                      </a:r>
                      <a:r>
                        <a:rPr lang="ja-JP" sz="1800" kern="0">
                          <a:effectLst/>
                        </a:rPr>
                        <a:t>グループで</a:t>
                      </a:r>
                      <a:endParaRPr lang="en-US" altLang="ja-JP" sz="1800" kern="0">
                        <a:effectLst/>
                      </a:endParaRPr>
                    </a:p>
                    <a:p>
                      <a:pPr algn="just">
                        <a:spcAft>
                          <a:spcPts val="0"/>
                        </a:spcAft>
                      </a:pPr>
                      <a:r>
                        <a:rPr lang="ja-JP" altLang="en-US" sz="1800" kern="0">
                          <a:effectLst/>
                        </a:rPr>
                        <a:t>　 </a:t>
                      </a:r>
                      <a:r>
                        <a:rPr lang="ja-JP" sz="1800" kern="0">
                          <a:effectLst/>
                        </a:rPr>
                        <a:t>考える</a:t>
                      </a:r>
                      <a:endParaRPr lang="ja-JP" sz="1600" kern="100">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97245" marR="97245" marT="0" marB="0" anchor="ctr"/>
                </a:tc>
                <a:tc>
                  <a:txBody>
                    <a:bodyPr/>
                    <a:lstStyle/>
                    <a:p>
                      <a:pPr marL="139700" indent="-139700" algn="just">
                        <a:spcAft>
                          <a:spcPts val="0"/>
                        </a:spcAft>
                      </a:pPr>
                      <a:r>
                        <a:rPr lang="ja-JP" sz="1600" kern="0">
                          <a:effectLst/>
                        </a:rPr>
                        <a:t>１）</a:t>
                      </a:r>
                      <a:r>
                        <a:rPr lang="ja-JP" altLang="en-US" sz="1600" kern="0">
                          <a:effectLst/>
                        </a:rPr>
                        <a:t>似た意見を</a:t>
                      </a:r>
                      <a:r>
                        <a:rPr lang="ja-JP" sz="1600" kern="0">
                          <a:effectLst/>
                        </a:rPr>
                        <a:t>集める</a:t>
                      </a:r>
                      <a:endParaRPr lang="ja-JP" sz="1500" kern="100">
                        <a:effectLst/>
                      </a:endParaRPr>
                    </a:p>
                    <a:p>
                      <a:pPr marL="133350" algn="just">
                        <a:spcAft>
                          <a:spcPts val="0"/>
                        </a:spcAft>
                      </a:pPr>
                      <a:r>
                        <a:rPr lang="ja-JP" sz="1600" b="0" kern="0">
                          <a:effectLst/>
                        </a:rPr>
                        <a:t>だいたい</a:t>
                      </a:r>
                      <a:r>
                        <a:rPr lang="ja-JP" altLang="en-US" sz="1600" b="0" kern="0">
                          <a:effectLst/>
                        </a:rPr>
                        <a:t>意見が出たら</a:t>
                      </a:r>
                      <a:r>
                        <a:rPr lang="ja-JP" sz="1600" b="0" kern="0">
                          <a:effectLst/>
                        </a:rPr>
                        <a:t>、</a:t>
                      </a:r>
                      <a:r>
                        <a:rPr lang="ja-JP" altLang="en-US" sz="1600" b="0" kern="0">
                          <a:effectLst/>
                        </a:rPr>
                        <a:t>付せん</a:t>
                      </a:r>
                      <a:r>
                        <a:rPr lang="ja-JP" sz="1600" b="0" kern="0">
                          <a:effectLst/>
                        </a:rPr>
                        <a:t>を動かして</a:t>
                      </a:r>
                      <a:r>
                        <a:rPr lang="ja-JP" sz="1600" b="0" u="sng" kern="0">
                          <a:solidFill>
                            <a:srgbClr val="FF5050"/>
                          </a:solidFill>
                          <a:effectLst/>
                        </a:rPr>
                        <a:t>同じ意見・似た意見を集めたり、相反する意見をわかりやすく配置</a:t>
                      </a:r>
                      <a:r>
                        <a:rPr lang="ja-JP" altLang="en-US" sz="1600" b="0" u="sng" kern="0">
                          <a:solidFill>
                            <a:srgbClr val="FF5050"/>
                          </a:solidFill>
                          <a:effectLst/>
                        </a:rPr>
                        <a:t>したり</a:t>
                      </a:r>
                      <a:r>
                        <a:rPr lang="ja-JP" altLang="en-US" sz="1600" b="0" kern="0">
                          <a:effectLst/>
                        </a:rPr>
                        <a:t>、ペンを使って</a:t>
                      </a:r>
                      <a:r>
                        <a:rPr lang="ja-JP" altLang="en-US" sz="1600" b="0" u="sng" kern="0">
                          <a:solidFill>
                            <a:srgbClr val="FF5050"/>
                          </a:solidFill>
                          <a:effectLst/>
                        </a:rPr>
                        <a:t>類似意見を丸で囲んでキーワードを記す</a:t>
                      </a:r>
                      <a:r>
                        <a:rPr lang="ja-JP" sz="1600" b="0" kern="0">
                          <a:effectLst/>
                        </a:rPr>
                        <a:t>などして、全体の傾向をみてみましょう。</a:t>
                      </a:r>
                      <a:endParaRPr lang="en-US" altLang="ja-JP" sz="1600" b="1" kern="0">
                        <a:effectLst/>
                      </a:endParaRPr>
                    </a:p>
                    <a:p>
                      <a:pPr marL="133350" algn="just">
                        <a:spcAft>
                          <a:spcPts val="0"/>
                        </a:spcAft>
                      </a:pPr>
                      <a:endParaRPr lang="ja-JP" sz="1500" kern="100">
                        <a:effectLst/>
                      </a:endParaRPr>
                    </a:p>
                    <a:p>
                      <a:pPr marL="139700" indent="-139700" algn="just">
                        <a:spcAft>
                          <a:spcPts val="0"/>
                        </a:spcAft>
                      </a:pPr>
                      <a:r>
                        <a:rPr lang="ja-JP" sz="1600" kern="0">
                          <a:effectLst/>
                        </a:rPr>
                        <a:t>２）話し合う</a:t>
                      </a:r>
                      <a:endParaRPr lang="ja-JP" sz="1500" kern="100">
                        <a:effectLst/>
                      </a:endParaRPr>
                    </a:p>
                    <a:p>
                      <a:pPr marL="133350" algn="just">
                        <a:spcAft>
                          <a:spcPts val="0"/>
                        </a:spcAft>
                      </a:pPr>
                      <a:r>
                        <a:rPr lang="ja-JP" sz="1600" kern="0">
                          <a:effectLst/>
                        </a:rPr>
                        <a:t>お互いの意見を</a:t>
                      </a:r>
                      <a:r>
                        <a:rPr lang="ja-JP" sz="1600" u="dbl" kern="0">
                          <a:effectLst/>
                        </a:rPr>
                        <a:t>聞きあって</a:t>
                      </a:r>
                      <a:r>
                        <a:rPr lang="ja-JP" sz="1600" kern="0">
                          <a:effectLst/>
                        </a:rPr>
                        <a:t>、メモに書いてあることの意味を理解しあいましょう。</a:t>
                      </a:r>
                      <a:endParaRPr lang="ja-JP" sz="1500" kern="100">
                        <a:effectLst/>
                      </a:endParaRPr>
                    </a:p>
                    <a:p>
                      <a:pPr marL="133350" algn="just">
                        <a:spcAft>
                          <a:spcPts val="0"/>
                        </a:spcAft>
                      </a:pPr>
                      <a:r>
                        <a:rPr lang="ja-JP" sz="1600" b="0" kern="0">
                          <a:effectLst/>
                        </a:rPr>
                        <a:t>結論</a:t>
                      </a:r>
                      <a:r>
                        <a:rPr lang="ja-JP" altLang="en-US" sz="1600" b="0" kern="0">
                          <a:effectLst/>
                        </a:rPr>
                        <a:t>は</a:t>
                      </a:r>
                      <a:r>
                        <a:rPr lang="ja-JP" sz="1600" b="0" kern="0">
                          <a:effectLst/>
                        </a:rPr>
                        <a:t>出さなくていいですが、</a:t>
                      </a:r>
                      <a:r>
                        <a:rPr lang="ja-JP" sz="1600" b="0" u="sng" kern="0" spc="-150">
                          <a:solidFill>
                            <a:srgbClr val="FF5050"/>
                          </a:solidFill>
                          <a:effectLst/>
                        </a:rPr>
                        <a:t>どんな意見が出たかをみんなで把握する</a:t>
                      </a:r>
                      <a:endParaRPr lang="en-US" altLang="ja-JP" sz="1600" b="0" u="sng" kern="0" spc="-150">
                        <a:solidFill>
                          <a:srgbClr val="FF5050"/>
                        </a:solidFill>
                        <a:effectLst/>
                      </a:endParaRPr>
                    </a:p>
                    <a:p>
                      <a:pPr marL="133350" algn="just">
                        <a:spcAft>
                          <a:spcPts val="0"/>
                        </a:spcAft>
                      </a:pPr>
                      <a:r>
                        <a:rPr lang="ja-JP" sz="1600" b="0" kern="0">
                          <a:effectLst/>
                        </a:rPr>
                        <a:t>ことが重要です。</a:t>
                      </a:r>
                      <a:endParaRPr lang="en-US" altLang="ja-JP" sz="1600" b="0" kern="0">
                        <a:effectLst/>
                      </a:endParaRPr>
                    </a:p>
                    <a:p>
                      <a:pPr marL="133350" algn="just">
                        <a:spcAft>
                          <a:spcPts val="0"/>
                        </a:spcAft>
                      </a:pPr>
                      <a:r>
                        <a:rPr lang="ja-JP" altLang="ja-JP" sz="1600" b="0" kern="0">
                          <a:effectLst/>
                        </a:rPr>
                        <a:t>これまでの意見のやりとりで不明なところがあれば確認しましょう。</a:t>
                      </a:r>
                      <a:endParaRPr lang="en-US" altLang="ja-JP" sz="1600" b="0" kern="100">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97245" marR="97245" marT="0" marB="0" anchor="ctr"/>
                </a:tc>
                <a:extLst>
                  <a:ext uri="{0D108BD9-81ED-4DB2-BD59-A6C34878D82A}">
                    <a16:rowId xmlns:a16="http://schemas.microsoft.com/office/drawing/2014/main" val="10002"/>
                  </a:ext>
                </a:extLst>
              </a:tr>
              <a:tr h="709669">
                <a:tc>
                  <a:txBody>
                    <a:bodyPr/>
                    <a:lstStyle/>
                    <a:p>
                      <a:pPr algn="just">
                        <a:spcAft>
                          <a:spcPts val="0"/>
                        </a:spcAft>
                      </a:pPr>
                      <a:r>
                        <a:rPr lang="ja-JP" altLang="en-US" sz="1800" kern="0">
                          <a:effectLst/>
                        </a:rPr>
                        <a:t>３</a:t>
                      </a:r>
                      <a:r>
                        <a:rPr lang="en-US" sz="1800" kern="0">
                          <a:effectLst/>
                        </a:rPr>
                        <a:t>.</a:t>
                      </a:r>
                      <a:r>
                        <a:rPr lang="ja-JP" sz="1800" kern="0">
                          <a:effectLst/>
                        </a:rPr>
                        <a:t>発表する</a:t>
                      </a:r>
                      <a:endParaRPr lang="ja-JP" sz="1600" kern="100">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97245" marR="97245" marT="0" marB="0" anchor="ctr"/>
                </a:tc>
                <a:tc>
                  <a:txBody>
                    <a:bodyPr/>
                    <a:lstStyle/>
                    <a:p>
                      <a:pPr algn="just">
                        <a:spcAft>
                          <a:spcPts val="0"/>
                        </a:spcAft>
                      </a:pPr>
                      <a:r>
                        <a:rPr lang="ja-JP" altLang="en-US" sz="1600" b="0" kern="0">
                          <a:effectLst/>
                        </a:rPr>
                        <a:t>発表者に指名された方に</a:t>
                      </a:r>
                      <a:r>
                        <a:rPr lang="ja-JP" sz="1600" b="0" kern="0">
                          <a:effectLst/>
                        </a:rPr>
                        <a:t>話し合った結果を全員の前で発表していただきます。</a:t>
                      </a:r>
                      <a:endParaRPr lang="ja-JP" sz="1500" b="0" kern="100">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97245" marR="9724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372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182011-C4B8-4787-B050-F4CBF1BBCC4C}"/>
              </a:ext>
            </a:extLst>
          </p:cNvPr>
          <p:cNvSpPr>
            <a:spLocks noGrp="1"/>
          </p:cNvSpPr>
          <p:nvPr>
            <p:ph type="title"/>
          </p:nvPr>
        </p:nvSpPr>
        <p:spPr>
          <a:xfrm>
            <a:off x="891540" y="286605"/>
            <a:ext cx="8172450" cy="761339"/>
          </a:xfrm>
        </p:spPr>
        <p:txBody>
          <a:bodyPr/>
          <a:lstStyle/>
          <a:p>
            <a:r>
              <a:rPr kumimoji="1" lang="ja-JP" altLang="en-US"/>
              <a:t>ワークショップのお約束</a:t>
            </a:r>
          </a:p>
        </p:txBody>
      </p:sp>
      <p:sp>
        <p:nvSpPr>
          <p:cNvPr id="3" name="スライド番号プレースホルダー 2">
            <a:extLst>
              <a:ext uri="{FF2B5EF4-FFF2-40B4-BE49-F238E27FC236}">
                <a16:creationId xmlns:a16="http://schemas.microsoft.com/office/drawing/2014/main" id="{C2508F3E-B891-4816-B3DF-CB2B6D914EEC}"/>
              </a:ext>
            </a:extLst>
          </p:cNvPr>
          <p:cNvSpPr>
            <a:spLocks noGrp="1"/>
          </p:cNvSpPr>
          <p:nvPr>
            <p:ph type="sldNum" sz="quarter" idx="12"/>
          </p:nvPr>
        </p:nvSpPr>
        <p:spPr/>
        <p:txBody>
          <a:bodyPr/>
          <a:lstStyle/>
          <a:p>
            <a:fld id="{5C6F18AA-5171-4E8C-A999-210D8B416F87}" type="slidenum">
              <a:rPr kumimoji="1" lang="ja-JP" altLang="en-US" smtClean="0"/>
              <a:t>29</a:t>
            </a:fld>
            <a:endParaRPr kumimoji="1" lang="ja-JP" altLang="en-US"/>
          </a:p>
        </p:txBody>
      </p:sp>
      <p:sp>
        <p:nvSpPr>
          <p:cNvPr id="4" name="コンテンツ プレースホルダー 2">
            <a:extLst>
              <a:ext uri="{FF2B5EF4-FFF2-40B4-BE49-F238E27FC236}">
                <a16:creationId xmlns:a16="http://schemas.microsoft.com/office/drawing/2014/main" id="{13082792-2BBC-4FCB-88F2-F09B943C0ACE}"/>
              </a:ext>
            </a:extLst>
          </p:cNvPr>
          <p:cNvSpPr txBox="1">
            <a:spLocks/>
          </p:cNvSpPr>
          <p:nvPr/>
        </p:nvSpPr>
        <p:spPr>
          <a:xfrm>
            <a:off x="2057672" y="1185000"/>
            <a:ext cx="7200800" cy="883590"/>
          </a:xfrm>
          <a:prstGeom prst="rect">
            <a:avLst/>
          </a:prstGeom>
        </p:spPr>
        <p:txBody>
          <a:bodyPr>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lnSpc>
                <a:spcPts val="3000"/>
              </a:lnSpc>
              <a:buFont typeface="Arial" panose="020B0604020202020204" pitchFamily="34" charset="0"/>
              <a:buNone/>
            </a:pPr>
            <a:r>
              <a:rPr lang="ja-JP" altLang="en-US" sz="2800" b="1">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恥ずかしがらず</a:t>
            </a:r>
            <a:r>
              <a:rPr lang="ja-JP" altLang="en-US">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に、</a:t>
            </a:r>
            <a:endParaRPr lang="en-US" altLang="ja-JP">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nSpc>
                <a:spcPts val="3000"/>
              </a:lnSpc>
              <a:buFont typeface="Arial" panose="020B0604020202020204" pitchFamily="34" charset="0"/>
              <a:buNone/>
            </a:pPr>
            <a:r>
              <a:rPr lang="ja-JP" altLang="en-US" sz="2800" b="1">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どんどん</a:t>
            </a:r>
            <a:r>
              <a:rPr lang="ja-JP" altLang="en-US">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意見を出してみる</a:t>
            </a:r>
            <a:r>
              <a:rPr lang="ja-JP" altLang="en-US" sz="14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a:t>
            </a:r>
            <a:endParaRPr lang="en-US" altLang="ja-JP" sz="32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5" name="円/楕円 4">
            <a:extLst>
              <a:ext uri="{FF2B5EF4-FFF2-40B4-BE49-F238E27FC236}">
                <a16:creationId xmlns:a16="http://schemas.microsoft.com/office/drawing/2014/main" id="{2D0BC16D-5F21-43C4-865F-FB4CD459A0AE}"/>
              </a:ext>
            </a:extLst>
          </p:cNvPr>
          <p:cNvSpPr/>
          <p:nvPr/>
        </p:nvSpPr>
        <p:spPr>
          <a:xfrm>
            <a:off x="863600" y="1165005"/>
            <a:ext cx="900000" cy="900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eaVert" tIns="144000" rtlCol="0" anchor="ctr"/>
          <a:lstStyle/>
          <a:p>
            <a:pPr algn="ctr">
              <a:spcBef>
                <a:spcPts val="1200"/>
              </a:spcBef>
            </a:pPr>
            <a:r>
              <a:rPr kumimoji="1" lang="ja-JP" altLang="en-US" sz="4200" b="1">
                <a:latin typeface="BIZ UDゴシック" panose="020B0400000000000000" pitchFamily="49" charset="-128"/>
                <a:ea typeface="BIZ UDゴシック" panose="020B0400000000000000" pitchFamily="49" charset="-128"/>
                <a:cs typeface="メイリオ" panose="020B0604030504040204" pitchFamily="50" charset="-128"/>
              </a:rPr>
              <a:t>は</a:t>
            </a:r>
          </a:p>
        </p:txBody>
      </p:sp>
      <p:sp>
        <p:nvSpPr>
          <p:cNvPr id="6" name="円/楕円 5">
            <a:extLst>
              <a:ext uri="{FF2B5EF4-FFF2-40B4-BE49-F238E27FC236}">
                <a16:creationId xmlns:a16="http://schemas.microsoft.com/office/drawing/2014/main" id="{FA577FC8-29B9-482C-8BD7-9A7F4627F7BA}"/>
              </a:ext>
            </a:extLst>
          </p:cNvPr>
          <p:cNvSpPr/>
          <p:nvPr/>
        </p:nvSpPr>
        <p:spPr>
          <a:xfrm>
            <a:off x="863600" y="2214255"/>
            <a:ext cx="900000" cy="900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eaVert" tIns="144000" rtlCol="0" anchor="ctr"/>
          <a:lstStyle/>
          <a:p>
            <a:pPr algn="ctr">
              <a:spcBef>
                <a:spcPts val="1200"/>
              </a:spcBef>
            </a:pPr>
            <a:r>
              <a:rPr lang="ja-JP" altLang="en-US" sz="4200" b="1">
                <a:latin typeface="BIZ UDゴシック" panose="020B0400000000000000" pitchFamily="49" charset="-128"/>
                <a:ea typeface="BIZ UDゴシック" panose="020B0400000000000000" pitchFamily="49" charset="-128"/>
                <a:cs typeface="メイリオ" panose="020B0604030504040204" pitchFamily="50" charset="-128"/>
              </a:rPr>
              <a:t>ひ</a:t>
            </a:r>
            <a:endParaRPr kumimoji="1" lang="ja-JP" altLang="en-US" sz="4200" b="1">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7" name="円/楕円 6">
            <a:extLst>
              <a:ext uri="{FF2B5EF4-FFF2-40B4-BE49-F238E27FC236}">
                <a16:creationId xmlns:a16="http://schemas.microsoft.com/office/drawing/2014/main" id="{72596648-B40C-4787-8366-5766F2671F5B}"/>
              </a:ext>
            </a:extLst>
          </p:cNvPr>
          <p:cNvSpPr/>
          <p:nvPr/>
        </p:nvSpPr>
        <p:spPr>
          <a:xfrm>
            <a:off x="864280" y="3247410"/>
            <a:ext cx="900000" cy="900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eaVert" tIns="144000" rtlCol="0" anchor="ctr"/>
          <a:lstStyle/>
          <a:p>
            <a:pPr algn="ctr">
              <a:spcBef>
                <a:spcPts val="1200"/>
              </a:spcBef>
            </a:pPr>
            <a:r>
              <a:rPr lang="ja-JP" altLang="en-US" sz="4200" b="1">
                <a:latin typeface="BIZ UDゴシック" panose="020B0400000000000000" pitchFamily="49" charset="-128"/>
                <a:ea typeface="BIZ UDゴシック" panose="020B0400000000000000" pitchFamily="49" charset="-128"/>
                <a:cs typeface="メイリオ" panose="020B0604030504040204" pitchFamily="50" charset="-128"/>
              </a:rPr>
              <a:t>ふ</a:t>
            </a:r>
            <a:endParaRPr kumimoji="1" lang="ja-JP" altLang="en-US" sz="4200" b="1">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8" name="円/楕円 7">
            <a:extLst>
              <a:ext uri="{FF2B5EF4-FFF2-40B4-BE49-F238E27FC236}">
                <a16:creationId xmlns:a16="http://schemas.microsoft.com/office/drawing/2014/main" id="{FFF6430D-02F0-4341-9D83-6330A438D5C0}"/>
              </a:ext>
            </a:extLst>
          </p:cNvPr>
          <p:cNvSpPr/>
          <p:nvPr/>
        </p:nvSpPr>
        <p:spPr>
          <a:xfrm>
            <a:off x="856454" y="4280565"/>
            <a:ext cx="900000" cy="900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eaVert" tIns="144000" rtlCol="0" anchor="ctr"/>
          <a:lstStyle/>
          <a:p>
            <a:pPr algn="ctr">
              <a:spcBef>
                <a:spcPts val="1200"/>
              </a:spcBef>
            </a:pPr>
            <a:r>
              <a:rPr kumimoji="1" lang="ja-JP" altLang="en-US" sz="4200" b="1">
                <a:latin typeface="BIZ UDゴシック" panose="020B0400000000000000" pitchFamily="49" charset="-128"/>
                <a:ea typeface="BIZ UDゴシック" panose="020B0400000000000000" pitchFamily="49" charset="-128"/>
                <a:cs typeface="メイリオ" panose="020B0604030504040204" pitchFamily="50" charset="-128"/>
              </a:rPr>
              <a:t>へ</a:t>
            </a:r>
          </a:p>
        </p:txBody>
      </p:sp>
      <p:sp>
        <p:nvSpPr>
          <p:cNvPr id="9" name="円/楕円 8">
            <a:extLst>
              <a:ext uri="{FF2B5EF4-FFF2-40B4-BE49-F238E27FC236}">
                <a16:creationId xmlns:a16="http://schemas.microsoft.com/office/drawing/2014/main" id="{C55972EA-0A28-4357-BCD8-D692F9A7AD66}"/>
              </a:ext>
            </a:extLst>
          </p:cNvPr>
          <p:cNvSpPr/>
          <p:nvPr/>
        </p:nvSpPr>
        <p:spPr>
          <a:xfrm>
            <a:off x="856454" y="5313721"/>
            <a:ext cx="900000" cy="900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eaVert" tIns="144000" rtlCol="0" anchor="ctr"/>
          <a:lstStyle/>
          <a:p>
            <a:pPr algn="ctr">
              <a:spcBef>
                <a:spcPts val="1200"/>
              </a:spcBef>
            </a:pPr>
            <a:r>
              <a:rPr kumimoji="1" lang="ja-JP" altLang="en-US" sz="4200" b="1">
                <a:latin typeface="BIZ UDゴシック" panose="020B0400000000000000" pitchFamily="49" charset="-128"/>
                <a:ea typeface="BIZ UDゴシック" panose="020B0400000000000000" pitchFamily="49" charset="-128"/>
                <a:cs typeface="メイリオ" panose="020B0604030504040204" pitchFamily="50" charset="-128"/>
              </a:rPr>
              <a:t>ほ</a:t>
            </a:r>
          </a:p>
        </p:txBody>
      </p:sp>
      <p:sp>
        <p:nvSpPr>
          <p:cNvPr id="10" name="コンテンツ プレースホルダー 2">
            <a:extLst>
              <a:ext uri="{FF2B5EF4-FFF2-40B4-BE49-F238E27FC236}">
                <a16:creationId xmlns:a16="http://schemas.microsoft.com/office/drawing/2014/main" id="{92A8E8C4-F19E-424A-A5DD-E528977B2097}"/>
              </a:ext>
            </a:extLst>
          </p:cNvPr>
          <p:cNvSpPr txBox="1">
            <a:spLocks/>
          </p:cNvSpPr>
          <p:nvPr/>
        </p:nvSpPr>
        <p:spPr>
          <a:xfrm>
            <a:off x="2057672" y="5524331"/>
            <a:ext cx="7745982" cy="4787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b="1"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ＭＳ ゴシック" panose="020B0609070205080204" pitchFamily="49" charset="-128"/>
                <a:ea typeface="ＭＳ ゴシック" panose="020B0609070205080204" pitchFamily="49"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ＭＳ Ｐ明朝" panose="02020600040205080304" pitchFamily="18" charset="-128"/>
                <a:ea typeface="ＭＳ Ｐ明朝" panose="02020600040205080304" pitchFamily="18"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ＭＳ Ｐ明朝" panose="02020600040205080304" pitchFamily="18" charset="-128"/>
                <a:ea typeface="ＭＳ Ｐ明朝" panose="02020600040205080304"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3000"/>
              </a:lnSpc>
              <a:spcBef>
                <a:spcPts val="0"/>
              </a:spcBef>
              <a:buFont typeface="Arial" panose="020B0604020202020204" pitchFamily="34" charset="0"/>
              <a:buNone/>
            </a:pPr>
            <a:r>
              <a:rPr lang="ja-JP" altLang="en-US" sz="28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他の人・グループ</a:t>
            </a:r>
            <a:r>
              <a:rPr lang="ja-JP" altLang="en-US"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の意見を聴く、褒める。</a:t>
            </a:r>
            <a:endParaRPr lang="ja-JP" altLang="en-US" sz="1800" b="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11" name="コンテンツ プレースホルダー 2">
            <a:extLst>
              <a:ext uri="{FF2B5EF4-FFF2-40B4-BE49-F238E27FC236}">
                <a16:creationId xmlns:a16="http://schemas.microsoft.com/office/drawing/2014/main" id="{321C16AD-DE7F-4C4C-85B5-2D2E7A7203AC}"/>
              </a:ext>
            </a:extLst>
          </p:cNvPr>
          <p:cNvSpPr txBox="1">
            <a:spLocks/>
          </p:cNvSpPr>
          <p:nvPr/>
        </p:nvSpPr>
        <p:spPr>
          <a:xfrm>
            <a:off x="2057672" y="3267558"/>
            <a:ext cx="6646381" cy="8597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b="1"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ＭＳ ゴシック" panose="020B0609070205080204" pitchFamily="49" charset="-128"/>
                <a:ea typeface="ＭＳ ゴシック" panose="020B0609070205080204" pitchFamily="49"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ＭＳ Ｐ明朝" panose="02020600040205080304" pitchFamily="18" charset="-128"/>
                <a:ea typeface="ＭＳ Ｐ明朝" panose="02020600040205080304" pitchFamily="18"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ＭＳ Ｐ明朝" panose="02020600040205080304" pitchFamily="18" charset="-128"/>
                <a:ea typeface="ＭＳ Ｐ明朝" panose="02020600040205080304"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3000"/>
              </a:lnSpc>
              <a:spcBef>
                <a:spcPts val="0"/>
              </a:spcBef>
              <a:buNone/>
            </a:pPr>
            <a:r>
              <a:rPr lang="ja-JP" altLang="en-US" sz="28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普通の意見も、少し変わった意見も、</a:t>
            </a:r>
            <a:endParaRPr lang="en-US" altLang="ja-JP" sz="28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nSpc>
                <a:spcPts val="3000"/>
              </a:lnSpc>
              <a:spcBef>
                <a:spcPts val="0"/>
              </a:spcBef>
              <a:buNone/>
            </a:pPr>
            <a:r>
              <a:rPr lang="ja-JP" altLang="en-US"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まずは発言してみる。</a:t>
            </a:r>
            <a:endParaRPr lang="en-US" altLang="ja-JP"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12" name="コンテンツ プレースホルダー 2">
            <a:extLst>
              <a:ext uri="{FF2B5EF4-FFF2-40B4-BE49-F238E27FC236}">
                <a16:creationId xmlns:a16="http://schemas.microsoft.com/office/drawing/2014/main" id="{0557A652-0F7F-4DBE-A78C-5B2D685EDFEC}"/>
              </a:ext>
            </a:extLst>
          </p:cNvPr>
          <p:cNvSpPr txBox="1">
            <a:spLocks/>
          </p:cNvSpPr>
          <p:nvPr/>
        </p:nvSpPr>
        <p:spPr>
          <a:xfrm>
            <a:off x="2057672" y="2440949"/>
            <a:ext cx="7560840" cy="4466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b="1"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ＭＳ ゴシック" panose="020B0609070205080204" pitchFamily="49" charset="-128"/>
                <a:ea typeface="ＭＳ ゴシック" panose="020B0609070205080204" pitchFamily="49"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ＭＳ Ｐ明朝" panose="02020600040205080304" pitchFamily="18" charset="-128"/>
                <a:ea typeface="ＭＳ Ｐ明朝" panose="02020600040205080304" pitchFamily="18"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ＭＳ Ｐ明朝" panose="02020600040205080304" pitchFamily="18" charset="-128"/>
                <a:ea typeface="ＭＳ Ｐ明朝" panose="02020600040205080304"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3000"/>
              </a:lnSpc>
              <a:buNone/>
            </a:pPr>
            <a:r>
              <a:rPr lang="ja-JP" altLang="en-US" sz="28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否定しない！</a:t>
            </a:r>
            <a:r>
              <a:rPr lang="ja-JP" altLang="en-US"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自分と違った意見も、それもあるね。</a:t>
            </a:r>
            <a:endParaRPr lang="en-US" altLang="ja-JP"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13" name="コンテンツ プレースホルダー 2">
            <a:extLst>
              <a:ext uri="{FF2B5EF4-FFF2-40B4-BE49-F238E27FC236}">
                <a16:creationId xmlns:a16="http://schemas.microsoft.com/office/drawing/2014/main" id="{1037CA13-D9F6-4799-BEA3-0CD7F2EC205F}"/>
              </a:ext>
            </a:extLst>
          </p:cNvPr>
          <p:cNvSpPr txBox="1">
            <a:spLocks/>
          </p:cNvSpPr>
          <p:nvPr/>
        </p:nvSpPr>
        <p:spPr>
          <a:xfrm>
            <a:off x="2057672" y="4300713"/>
            <a:ext cx="7560840" cy="8597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b="1"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ＭＳ ゴシック" panose="020B0609070205080204" pitchFamily="49" charset="-128"/>
                <a:ea typeface="ＭＳ ゴシック" panose="020B0609070205080204" pitchFamily="49"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ＭＳ Ｐ明朝" panose="02020600040205080304" pitchFamily="18" charset="-128"/>
                <a:ea typeface="ＭＳ Ｐ明朝" panose="02020600040205080304" pitchFamily="18"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ＭＳ Ｐ明朝" panose="02020600040205080304" pitchFamily="18" charset="-128"/>
                <a:ea typeface="ＭＳ Ｐ明朝" panose="02020600040205080304"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3000"/>
              </a:lnSpc>
              <a:spcBef>
                <a:spcPts val="0"/>
              </a:spcBef>
              <a:buNone/>
            </a:pPr>
            <a:r>
              <a:rPr lang="ja-JP" altLang="en-US" sz="28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へぇ！</a:t>
            </a:r>
            <a:r>
              <a:rPr lang="ja-JP" altLang="en-US"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それ、いいね！真似して</a:t>
            </a:r>
            <a:r>
              <a:rPr lang="en-US" altLang="ja-JP"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OK</a:t>
            </a:r>
            <a:r>
              <a:rPr lang="ja-JP" altLang="en-US"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a:t>
            </a:r>
            <a:endParaRPr lang="en-US" altLang="ja-JP"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endParaRPr>
          </a:p>
          <a:p>
            <a:pPr marL="0" indent="0">
              <a:lnSpc>
                <a:spcPts val="3000"/>
              </a:lnSpc>
              <a:spcBef>
                <a:spcPts val="0"/>
              </a:spcBef>
              <a:buNone/>
            </a:pPr>
            <a:r>
              <a:rPr lang="ja-JP" altLang="en-US"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rPr>
              <a:t>便乗して発想を広げる。</a:t>
            </a:r>
            <a:endParaRPr lang="en-US" altLang="ja-JP" sz="2000">
              <a:solidFill>
                <a:schemeClr val="tx1">
                  <a:lumMod val="75000"/>
                  <a:lumOff val="25000"/>
                </a:schemeClr>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Tree>
    <p:extLst>
      <p:ext uri="{BB962C8B-B14F-4D97-AF65-F5344CB8AC3E}">
        <p14:creationId xmlns:p14="http://schemas.microsoft.com/office/powerpoint/2010/main" val="283593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B963D-5E4E-4DA5-B440-B689499EE73C}"/>
              </a:ext>
            </a:extLst>
          </p:cNvPr>
          <p:cNvSpPr>
            <a:spLocks noGrp="1"/>
          </p:cNvSpPr>
          <p:nvPr>
            <p:ph type="title"/>
          </p:nvPr>
        </p:nvSpPr>
        <p:spPr/>
        <p:txBody>
          <a:bodyPr/>
          <a:lstStyle/>
          <a:p>
            <a:r>
              <a:rPr kumimoji="1" lang="ja-JP" altLang="en-US"/>
              <a:t>本日のタイムテーブル</a:t>
            </a:r>
          </a:p>
        </p:txBody>
      </p:sp>
      <p:sp>
        <p:nvSpPr>
          <p:cNvPr id="3" name="スライド番号プレースホルダー 2">
            <a:extLst>
              <a:ext uri="{FF2B5EF4-FFF2-40B4-BE49-F238E27FC236}">
                <a16:creationId xmlns:a16="http://schemas.microsoft.com/office/drawing/2014/main" id="{613C70FB-ABFD-4E91-BCF8-3F90DE1CF56F}"/>
              </a:ext>
            </a:extLst>
          </p:cNvPr>
          <p:cNvSpPr>
            <a:spLocks noGrp="1"/>
          </p:cNvSpPr>
          <p:nvPr>
            <p:ph type="sldNum" sz="quarter" idx="12"/>
          </p:nvPr>
        </p:nvSpPr>
        <p:spPr/>
        <p:txBody>
          <a:bodyPr/>
          <a:lstStyle/>
          <a:p>
            <a:fld id="{5C6F18AA-5171-4E8C-A999-210D8B416F87}" type="slidenum">
              <a:rPr kumimoji="1" lang="ja-JP" altLang="en-US" smtClean="0"/>
              <a:t>3</a:t>
            </a:fld>
            <a:endParaRPr kumimoji="1" lang="ja-JP" altLang="en-US"/>
          </a:p>
        </p:txBody>
      </p:sp>
      <p:graphicFrame>
        <p:nvGraphicFramePr>
          <p:cNvPr id="6" name="表 5">
            <a:extLst>
              <a:ext uri="{FF2B5EF4-FFF2-40B4-BE49-F238E27FC236}">
                <a16:creationId xmlns:a16="http://schemas.microsoft.com/office/drawing/2014/main" id="{D8A3BB78-BD30-4DD0-B412-17C1E8136B89}"/>
              </a:ext>
            </a:extLst>
          </p:cNvPr>
          <p:cNvGraphicFramePr>
            <a:graphicFrameLocks noGrp="1"/>
          </p:cNvGraphicFramePr>
          <p:nvPr>
            <p:extLst>
              <p:ext uri="{D42A27DB-BD31-4B8C-83A1-F6EECF244321}">
                <p14:modId xmlns:p14="http://schemas.microsoft.com/office/powerpoint/2010/main" val="2944519290"/>
              </p:ext>
            </p:extLst>
          </p:nvPr>
        </p:nvGraphicFramePr>
        <p:xfrm>
          <a:off x="762048" y="1737362"/>
          <a:ext cx="8431433" cy="3992258"/>
        </p:xfrm>
        <a:graphic>
          <a:graphicData uri="http://schemas.openxmlformats.org/drawingml/2006/table">
            <a:tbl>
              <a:tblPr firstRow="1" firstCol="1" bandRow="1">
                <a:tableStyleId>{5DA37D80-6434-44D0-A028-1B22A696006F}</a:tableStyleId>
              </a:tblPr>
              <a:tblGrid>
                <a:gridCol w="2182770">
                  <a:extLst>
                    <a:ext uri="{9D8B030D-6E8A-4147-A177-3AD203B41FA5}">
                      <a16:colId xmlns:a16="http://schemas.microsoft.com/office/drawing/2014/main" val="20000"/>
                    </a:ext>
                  </a:extLst>
                </a:gridCol>
                <a:gridCol w="5031470">
                  <a:extLst>
                    <a:ext uri="{9D8B030D-6E8A-4147-A177-3AD203B41FA5}">
                      <a16:colId xmlns:a16="http://schemas.microsoft.com/office/drawing/2014/main" val="20001"/>
                    </a:ext>
                  </a:extLst>
                </a:gridCol>
                <a:gridCol w="1217193">
                  <a:extLst>
                    <a:ext uri="{9D8B030D-6E8A-4147-A177-3AD203B41FA5}">
                      <a16:colId xmlns:a16="http://schemas.microsoft.com/office/drawing/2014/main" val="20002"/>
                    </a:ext>
                  </a:extLst>
                </a:gridCol>
              </a:tblGrid>
              <a:tr h="489343">
                <a:tc>
                  <a:txBody>
                    <a:bodyPr/>
                    <a:lstStyle/>
                    <a:p>
                      <a:pPr marL="0" algn="ctr" defTabSz="914400" rtl="0" eaLnBrk="1" latinLnBrk="0" hangingPunct="1">
                        <a:spcAft>
                          <a:spcPts val="0"/>
                        </a:spcAft>
                      </a:pPr>
                      <a:r>
                        <a:rPr kumimoji="1" lang="ja-JP" altLang="en-US" sz="2000" b="1" kern="100">
                          <a:solidFill>
                            <a:schemeClr val="tx1"/>
                          </a:solidFill>
                          <a:effectLst/>
                          <a:latin typeface="BIZ UDゴシック" panose="020B0400000000000000" pitchFamily="49" charset="-128"/>
                          <a:ea typeface="BIZ UDゴシック" panose="020B0400000000000000" pitchFamily="49" charset="-128"/>
                          <a:cs typeface="+mn-cs"/>
                        </a:rPr>
                        <a:t>予定時間</a:t>
                      </a:r>
                    </a:p>
                  </a:txBody>
                  <a:tcPr marL="97245" marR="97245" marT="0" marB="0" anchor="ctr"/>
                </a:tc>
                <a:tc>
                  <a:txBody>
                    <a:bodyPr/>
                    <a:lstStyle/>
                    <a:p>
                      <a:pPr marL="0" algn="ctr" defTabSz="914400" rtl="0" eaLnBrk="1" latinLnBrk="0" hangingPunct="1">
                        <a:spcAft>
                          <a:spcPts val="0"/>
                        </a:spcAft>
                      </a:pPr>
                      <a:r>
                        <a:rPr kumimoji="1" lang="ja-JP" altLang="en-US" sz="2000" b="1" kern="100">
                          <a:solidFill>
                            <a:schemeClr val="tx1"/>
                          </a:solidFill>
                          <a:effectLst/>
                          <a:latin typeface="BIZ UDゴシック" panose="020B0400000000000000" pitchFamily="49" charset="-128"/>
                          <a:ea typeface="BIZ UDゴシック" panose="020B0400000000000000" pitchFamily="49" charset="-128"/>
                          <a:cs typeface="+mn-cs"/>
                        </a:rPr>
                        <a:t>内容</a:t>
                      </a:r>
                    </a:p>
                  </a:txBody>
                  <a:tcPr marL="97245" marR="97245" marT="0" marB="0" anchor="ctr"/>
                </a:tc>
                <a:tc>
                  <a:txBody>
                    <a:bodyPr/>
                    <a:lstStyle/>
                    <a:p>
                      <a:pPr marL="0" algn="ctr" defTabSz="914400" rtl="0" eaLnBrk="1" latinLnBrk="0" hangingPunct="1">
                        <a:spcAft>
                          <a:spcPts val="0"/>
                        </a:spcAft>
                      </a:pPr>
                      <a:r>
                        <a:rPr kumimoji="1" lang="ja-JP" altLang="en-US" sz="2000" b="1" kern="100">
                          <a:solidFill>
                            <a:schemeClr val="tx1"/>
                          </a:solidFill>
                          <a:effectLst/>
                          <a:latin typeface="BIZ UDゴシック" panose="020B0400000000000000" pitchFamily="49" charset="-128"/>
                          <a:ea typeface="BIZ UDゴシック" panose="020B0400000000000000" pitchFamily="49" charset="-128"/>
                          <a:cs typeface="+mn-cs"/>
                        </a:rPr>
                        <a:t>所要時間</a:t>
                      </a:r>
                    </a:p>
                  </a:txBody>
                  <a:tcPr marL="97245" marR="97245" marT="0" marB="0" anchor="ctr"/>
                </a:tc>
                <a:extLst>
                  <a:ext uri="{0D108BD9-81ED-4DB2-BD59-A6C34878D82A}">
                    <a16:rowId xmlns:a16="http://schemas.microsoft.com/office/drawing/2014/main" val="10000"/>
                  </a:ext>
                </a:extLst>
              </a:tr>
              <a:tr h="579742">
                <a:tc>
                  <a:txBody>
                    <a:bodyPr/>
                    <a:lstStyle/>
                    <a:p>
                      <a:pPr algn="ctr">
                        <a:spcAft>
                          <a:spcPts val="0"/>
                        </a:spcAft>
                      </a:pPr>
                      <a:r>
                        <a:rPr lang="en-US" altLang="ja-JP" sz="2000" b="1" kern="100" spc="0">
                          <a:effectLst/>
                        </a:rPr>
                        <a:t>19</a:t>
                      </a:r>
                      <a:r>
                        <a:rPr lang="ja-JP" altLang="en-US" sz="2000" b="1" kern="100" spc="0">
                          <a:effectLst/>
                        </a:rPr>
                        <a:t>：</a:t>
                      </a:r>
                      <a:r>
                        <a:rPr lang="en-US" altLang="ja-JP" sz="2000" b="1" kern="100" spc="0">
                          <a:effectLst/>
                        </a:rPr>
                        <a:t>00</a:t>
                      </a:r>
                      <a:r>
                        <a:rPr lang="ja-JP" altLang="en-US" sz="2000" b="1" kern="100" spc="0">
                          <a:effectLst/>
                        </a:rPr>
                        <a:t>～</a:t>
                      </a:r>
                      <a:r>
                        <a:rPr lang="en-US" altLang="ja-JP" sz="2000" b="1" kern="100" spc="0">
                          <a:effectLst/>
                        </a:rPr>
                        <a:t>19</a:t>
                      </a:r>
                      <a:r>
                        <a:rPr lang="ja-JP" altLang="en-US" sz="2000" b="1" kern="100" spc="0">
                          <a:effectLst/>
                        </a:rPr>
                        <a:t>：</a:t>
                      </a:r>
                      <a:r>
                        <a:rPr lang="en-US" altLang="ja-JP" sz="2000" b="1" kern="100" spc="0">
                          <a:effectLst/>
                        </a:rPr>
                        <a:t>05</a:t>
                      </a:r>
                      <a:endParaRPr lang="en-US" altLang="ja-JP" sz="2000" b="1" kern="100" spc="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tc>
                  <a:txBody>
                    <a:bodyPr/>
                    <a:lstStyle/>
                    <a:p>
                      <a:pPr algn="just">
                        <a:spcAft>
                          <a:spcPts val="0"/>
                        </a:spcAft>
                      </a:pPr>
                      <a:r>
                        <a:rPr kumimoji="1" lang="ja-JP" altLang="en-US" sz="2000" kern="100">
                          <a:solidFill>
                            <a:schemeClr val="tx1"/>
                          </a:solidFill>
                          <a:effectLst/>
                          <a:latin typeface="BIZ UDゴシック" panose="020B0400000000000000" pitchFamily="49" charset="-128"/>
                          <a:ea typeface="BIZ UDゴシック" panose="020B0400000000000000" pitchFamily="49" charset="-128"/>
                          <a:cs typeface="+mn-cs"/>
                        </a:rPr>
                        <a:t>はじめに</a:t>
                      </a:r>
                      <a:endParaRPr kumimoji="1" lang="en-US" altLang="ja-JP" sz="2000" kern="100">
                        <a:solidFill>
                          <a:schemeClr val="tx1"/>
                        </a:solidFill>
                        <a:effectLst/>
                        <a:latin typeface="BIZ UDゴシック" panose="020B0400000000000000" pitchFamily="49" charset="-128"/>
                        <a:ea typeface="BIZ UDゴシック" panose="020B0400000000000000" pitchFamily="49" charset="-128"/>
                        <a:cs typeface="+mn-cs"/>
                      </a:endParaRPr>
                    </a:p>
                  </a:txBody>
                  <a:tcPr marL="97245" marR="97245" marT="0" marB="0" anchor="ctr"/>
                </a:tc>
                <a:tc>
                  <a:txBody>
                    <a:bodyPr/>
                    <a:lstStyle/>
                    <a:p>
                      <a:pPr algn="ctr">
                        <a:spcAft>
                          <a:spcPts val="0"/>
                        </a:spcAft>
                      </a:pPr>
                      <a:r>
                        <a:rPr lang="en-US" altLang="ja-JP" sz="2000" kern="100">
                          <a:effectLst/>
                        </a:rPr>
                        <a:t>5</a:t>
                      </a:r>
                      <a:r>
                        <a:rPr lang="ja-JP" altLang="en-US" sz="2000" kern="100">
                          <a:effectLst/>
                        </a:rPr>
                        <a:t>分</a:t>
                      </a:r>
                      <a:endParaRPr lang="ja-JP" sz="2000" kern="10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extLst>
                  <a:ext uri="{0D108BD9-81ED-4DB2-BD59-A6C34878D82A}">
                    <a16:rowId xmlns:a16="http://schemas.microsoft.com/office/drawing/2014/main" val="639931031"/>
                  </a:ext>
                </a:extLst>
              </a:tr>
              <a:tr h="579742">
                <a:tc>
                  <a:txBody>
                    <a:bodyPr/>
                    <a:lstStyle/>
                    <a:p>
                      <a:pPr algn="ctr">
                        <a:spcAft>
                          <a:spcPts val="0"/>
                        </a:spcAft>
                      </a:pPr>
                      <a:r>
                        <a:rPr lang="en-US" altLang="ja-JP" sz="2000" b="1" kern="100" spc="0">
                          <a:effectLst/>
                        </a:rPr>
                        <a:t>19</a:t>
                      </a:r>
                      <a:r>
                        <a:rPr lang="ja-JP" altLang="en-US" sz="2000" b="1" kern="100" spc="0">
                          <a:effectLst/>
                        </a:rPr>
                        <a:t>：</a:t>
                      </a:r>
                      <a:r>
                        <a:rPr lang="en-US" altLang="ja-JP" sz="2000" b="1" kern="100" spc="0">
                          <a:effectLst/>
                        </a:rPr>
                        <a:t>05</a:t>
                      </a:r>
                      <a:r>
                        <a:rPr lang="ja-JP" altLang="en-US" sz="2000" b="1" kern="100" spc="0">
                          <a:effectLst/>
                        </a:rPr>
                        <a:t>～</a:t>
                      </a:r>
                      <a:r>
                        <a:rPr lang="en-US" altLang="ja-JP" sz="2000" b="1" kern="100" spc="0">
                          <a:effectLst/>
                        </a:rPr>
                        <a:t>19</a:t>
                      </a:r>
                      <a:r>
                        <a:rPr lang="ja-JP" altLang="en-US" sz="2000" b="1" kern="100" spc="0">
                          <a:effectLst/>
                        </a:rPr>
                        <a:t>：</a:t>
                      </a:r>
                      <a:r>
                        <a:rPr lang="en-US" altLang="ja-JP" sz="2000" b="1" kern="100" spc="0">
                          <a:effectLst/>
                        </a:rPr>
                        <a:t>10</a:t>
                      </a:r>
                      <a:endParaRPr lang="en-US" altLang="ja-JP" sz="2000" b="1" kern="100" spc="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tc>
                  <a:txBody>
                    <a:bodyPr/>
                    <a:lstStyle/>
                    <a:p>
                      <a:pPr algn="just">
                        <a:spcAft>
                          <a:spcPts val="0"/>
                        </a:spcAft>
                      </a:pPr>
                      <a:r>
                        <a:rPr kumimoji="1" lang="ja-JP" altLang="en-US" sz="2000" kern="100">
                          <a:solidFill>
                            <a:schemeClr val="tx1"/>
                          </a:solidFill>
                          <a:effectLst/>
                          <a:latin typeface="BIZ UDゴシック" panose="020B0400000000000000" pitchFamily="49" charset="-128"/>
                          <a:ea typeface="BIZ UDゴシック" panose="020B0400000000000000" pitchFamily="49" charset="-128"/>
                          <a:cs typeface="+mn-cs"/>
                        </a:rPr>
                        <a:t>ワークショップについて</a:t>
                      </a:r>
                      <a:endParaRPr kumimoji="1" lang="en-US" altLang="ja-JP" sz="2000" kern="100">
                        <a:solidFill>
                          <a:schemeClr val="tx1"/>
                        </a:solidFill>
                        <a:effectLst/>
                        <a:latin typeface="BIZ UDゴシック" panose="020B0400000000000000" pitchFamily="49" charset="-128"/>
                        <a:ea typeface="BIZ UDゴシック" panose="020B0400000000000000" pitchFamily="49" charset="-128"/>
                        <a:cs typeface="+mn-cs"/>
                      </a:endParaRPr>
                    </a:p>
                  </a:txBody>
                  <a:tcPr marL="97245" marR="97245" marT="0" marB="0" anchor="ctr"/>
                </a:tc>
                <a:tc>
                  <a:txBody>
                    <a:bodyPr/>
                    <a:lstStyle/>
                    <a:p>
                      <a:pPr algn="ctr">
                        <a:spcAft>
                          <a:spcPts val="0"/>
                        </a:spcAft>
                      </a:pPr>
                      <a:r>
                        <a:rPr lang="en-US" altLang="ja-JP" sz="2000" kern="100">
                          <a:effectLst/>
                        </a:rPr>
                        <a:t>5</a:t>
                      </a:r>
                      <a:r>
                        <a:rPr lang="ja-JP" altLang="en-US" sz="2000" kern="100">
                          <a:effectLst/>
                        </a:rPr>
                        <a:t>分</a:t>
                      </a:r>
                      <a:endParaRPr lang="ja-JP" sz="2000" kern="10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extLst>
                  <a:ext uri="{0D108BD9-81ED-4DB2-BD59-A6C34878D82A}">
                    <a16:rowId xmlns:a16="http://schemas.microsoft.com/office/drawing/2014/main" val="3364085656"/>
                  </a:ext>
                </a:extLst>
              </a:tr>
              <a:tr h="579742">
                <a:tc>
                  <a:txBody>
                    <a:bodyPr/>
                    <a:lstStyle/>
                    <a:p>
                      <a:pPr algn="ctr">
                        <a:spcAft>
                          <a:spcPts val="0"/>
                        </a:spcAft>
                      </a:pPr>
                      <a:r>
                        <a:rPr lang="en-US" altLang="ja-JP" sz="2000" b="1" kern="100" spc="0">
                          <a:effectLst/>
                        </a:rPr>
                        <a:t>19</a:t>
                      </a:r>
                      <a:r>
                        <a:rPr lang="ja-JP" altLang="en-US" sz="2000" b="1" kern="100" spc="0">
                          <a:effectLst/>
                        </a:rPr>
                        <a:t>：</a:t>
                      </a:r>
                      <a:r>
                        <a:rPr lang="en-US" altLang="ja-JP" sz="2000" b="1" kern="100" spc="0">
                          <a:effectLst/>
                        </a:rPr>
                        <a:t>10</a:t>
                      </a:r>
                      <a:r>
                        <a:rPr lang="ja-JP" altLang="en-US" sz="2000" b="1" kern="100" spc="0">
                          <a:effectLst/>
                        </a:rPr>
                        <a:t>～</a:t>
                      </a:r>
                      <a:r>
                        <a:rPr lang="en-US" altLang="ja-JP" sz="2000" b="1" kern="100" spc="0">
                          <a:effectLst/>
                        </a:rPr>
                        <a:t>19</a:t>
                      </a:r>
                      <a:r>
                        <a:rPr lang="ja-JP" altLang="en-US" sz="2000" b="1" kern="100" spc="0">
                          <a:effectLst/>
                        </a:rPr>
                        <a:t>：</a:t>
                      </a:r>
                      <a:r>
                        <a:rPr lang="en-US" altLang="ja-JP" sz="2000" b="1" kern="100" spc="0">
                          <a:effectLst/>
                        </a:rPr>
                        <a:t>25</a:t>
                      </a:r>
                      <a:endParaRPr lang="en-US" altLang="ja-JP" sz="2000" b="1" kern="100" spc="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tc>
                  <a:txBody>
                    <a:bodyPr/>
                    <a:lstStyle/>
                    <a:p>
                      <a:pPr algn="just">
                        <a:spcAft>
                          <a:spcPts val="0"/>
                        </a:spcAft>
                      </a:pPr>
                      <a:r>
                        <a:rPr kumimoji="1" lang="ja-JP" altLang="en-US" sz="2000" kern="100">
                          <a:solidFill>
                            <a:schemeClr val="tx1"/>
                          </a:solidFill>
                          <a:effectLst/>
                          <a:latin typeface="BIZ UDゴシック" panose="020B0400000000000000" pitchFamily="49" charset="-128"/>
                          <a:ea typeface="BIZ UDゴシック" panose="020B0400000000000000" pitchFamily="49" charset="-128"/>
                          <a:cs typeface="+mn-cs"/>
                        </a:rPr>
                        <a:t>本日の検討について</a:t>
                      </a:r>
                      <a:endParaRPr kumimoji="1" lang="en-US" altLang="ja-JP" sz="2000" kern="100">
                        <a:solidFill>
                          <a:schemeClr val="tx1"/>
                        </a:solidFill>
                        <a:effectLst/>
                        <a:latin typeface="BIZ UDゴシック" panose="020B0400000000000000" pitchFamily="49" charset="-128"/>
                        <a:ea typeface="BIZ UDゴシック" panose="020B0400000000000000" pitchFamily="49" charset="-128"/>
                        <a:cs typeface="+mn-cs"/>
                      </a:endParaRPr>
                    </a:p>
                  </a:txBody>
                  <a:tcPr marL="97245" marR="97245" marT="0" marB="0" anchor="ctr"/>
                </a:tc>
                <a:tc>
                  <a:txBody>
                    <a:bodyPr/>
                    <a:lstStyle/>
                    <a:p>
                      <a:pPr marL="0" algn="ctr" defTabSz="914400" rtl="0" eaLnBrk="1" latinLnBrk="0" hangingPunct="1">
                        <a:spcAft>
                          <a:spcPts val="0"/>
                        </a:spcAft>
                      </a:pPr>
                      <a:r>
                        <a:rPr kumimoji="1" lang="en-US" altLang="ja-JP" sz="2000" kern="100">
                          <a:solidFill>
                            <a:schemeClr val="tx1"/>
                          </a:solidFill>
                          <a:effectLst/>
                          <a:latin typeface="+mn-lt"/>
                          <a:ea typeface="+mn-ea"/>
                          <a:cs typeface="+mn-cs"/>
                        </a:rPr>
                        <a:t>15</a:t>
                      </a:r>
                      <a:r>
                        <a:rPr kumimoji="1" lang="ja-JP" altLang="en-US" sz="2000" kern="100">
                          <a:solidFill>
                            <a:schemeClr val="tx1"/>
                          </a:solidFill>
                          <a:effectLst/>
                          <a:latin typeface="+mn-lt"/>
                          <a:ea typeface="+mn-ea"/>
                          <a:cs typeface="+mn-cs"/>
                        </a:rPr>
                        <a:t>分</a:t>
                      </a:r>
                    </a:p>
                  </a:txBody>
                  <a:tcPr marL="97245" marR="97245" marT="0" marB="0" anchor="ctr"/>
                </a:tc>
                <a:extLst>
                  <a:ext uri="{0D108BD9-81ED-4DB2-BD59-A6C34878D82A}">
                    <a16:rowId xmlns:a16="http://schemas.microsoft.com/office/drawing/2014/main" val="2409011908"/>
                  </a:ext>
                </a:extLst>
              </a:tr>
              <a:tr h="579742">
                <a:tc>
                  <a:txBody>
                    <a:bodyPr/>
                    <a:lstStyle/>
                    <a:p>
                      <a:pPr algn="ctr">
                        <a:spcAft>
                          <a:spcPts val="0"/>
                        </a:spcAft>
                      </a:pPr>
                      <a:r>
                        <a:rPr lang="en-US" altLang="ja-JP" sz="2000" b="1" kern="100" spc="0">
                          <a:effectLst/>
                        </a:rPr>
                        <a:t>19</a:t>
                      </a:r>
                      <a:r>
                        <a:rPr lang="ja-JP" altLang="en-US" sz="2000" b="1" kern="100" spc="0">
                          <a:effectLst/>
                        </a:rPr>
                        <a:t>：</a:t>
                      </a:r>
                      <a:r>
                        <a:rPr lang="en-US" altLang="ja-JP" sz="2000" b="1" kern="100" spc="0">
                          <a:effectLst/>
                        </a:rPr>
                        <a:t>25</a:t>
                      </a:r>
                      <a:r>
                        <a:rPr lang="ja-JP" altLang="en-US" sz="2000" b="1" kern="100" spc="0">
                          <a:effectLst/>
                        </a:rPr>
                        <a:t>～</a:t>
                      </a:r>
                      <a:r>
                        <a:rPr lang="en-US" altLang="ja-JP" sz="2000" b="1" kern="100" spc="0">
                          <a:effectLst/>
                        </a:rPr>
                        <a:t>20</a:t>
                      </a:r>
                      <a:r>
                        <a:rPr lang="ja-JP" altLang="en-US" sz="2000" b="1" kern="100" spc="0">
                          <a:effectLst/>
                        </a:rPr>
                        <a:t>：</a:t>
                      </a:r>
                      <a:r>
                        <a:rPr lang="en-US" altLang="ja-JP" sz="2000" b="1" kern="100" spc="0">
                          <a:effectLst/>
                        </a:rPr>
                        <a:t>35</a:t>
                      </a:r>
                      <a:endParaRPr lang="ja-JP" sz="2000" b="1" kern="100" spc="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tc>
                  <a:txBody>
                    <a:bodyPr/>
                    <a:lstStyle/>
                    <a:p>
                      <a:pPr algn="just">
                        <a:spcAft>
                          <a:spcPts val="0"/>
                        </a:spcAft>
                      </a:pPr>
                      <a:r>
                        <a:rPr kumimoji="1" lang="ja-JP" altLang="en-US" sz="2000" kern="100">
                          <a:solidFill>
                            <a:schemeClr val="tx1"/>
                          </a:solidFill>
                          <a:effectLst/>
                          <a:latin typeface="BIZ UDゴシック" panose="020B0400000000000000" pitchFamily="49" charset="-128"/>
                          <a:ea typeface="BIZ UDゴシック" panose="020B0400000000000000" pitchFamily="49" charset="-128"/>
                          <a:cs typeface="+mn-cs"/>
                        </a:rPr>
                        <a:t>グループワーク</a:t>
                      </a:r>
                      <a:endParaRPr kumimoji="1" lang="en-US" altLang="ja-JP" sz="2000" kern="100">
                        <a:solidFill>
                          <a:schemeClr val="tx1"/>
                        </a:solidFill>
                        <a:effectLst/>
                        <a:latin typeface="BIZ UDゴシック" panose="020B0400000000000000" pitchFamily="49" charset="-128"/>
                        <a:ea typeface="BIZ UDゴシック" panose="020B0400000000000000" pitchFamily="49" charset="-128"/>
                        <a:cs typeface="+mn-cs"/>
                      </a:endParaRPr>
                    </a:p>
                  </a:txBody>
                  <a:tcPr marL="97245" marR="97245" marT="0" marB="0" anchor="ctr"/>
                </a:tc>
                <a:tc>
                  <a:txBody>
                    <a:bodyPr/>
                    <a:lstStyle/>
                    <a:p>
                      <a:pPr algn="ctr">
                        <a:spcAft>
                          <a:spcPts val="0"/>
                        </a:spcAft>
                      </a:pPr>
                      <a:r>
                        <a:rPr lang="en-US" altLang="ja-JP" sz="2000" kern="100">
                          <a:effectLst/>
                        </a:rPr>
                        <a:t>70</a:t>
                      </a:r>
                      <a:r>
                        <a:rPr lang="ja-JP" altLang="en-US" sz="2000" kern="100">
                          <a:effectLst/>
                        </a:rPr>
                        <a:t>分</a:t>
                      </a:r>
                      <a:endParaRPr lang="ja-JP" sz="2000" kern="10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extLst>
                  <a:ext uri="{0D108BD9-81ED-4DB2-BD59-A6C34878D82A}">
                    <a16:rowId xmlns:a16="http://schemas.microsoft.com/office/drawing/2014/main" val="10002"/>
                  </a:ext>
                </a:extLst>
              </a:tr>
              <a:tr h="579742">
                <a:tc>
                  <a:txBody>
                    <a:bodyPr/>
                    <a:lstStyle/>
                    <a:p>
                      <a:pPr algn="ctr">
                        <a:spcAft>
                          <a:spcPts val="0"/>
                        </a:spcAft>
                      </a:pPr>
                      <a:r>
                        <a:rPr lang="en-US" altLang="ja-JP" sz="2000" b="1" kern="100" spc="0">
                          <a:effectLst/>
                        </a:rPr>
                        <a:t>20</a:t>
                      </a:r>
                      <a:r>
                        <a:rPr lang="ja-JP" altLang="en-US" sz="2000" b="1" kern="100" spc="0">
                          <a:effectLst/>
                        </a:rPr>
                        <a:t>：</a:t>
                      </a:r>
                      <a:r>
                        <a:rPr lang="en-US" altLang="ja-JP" sz="2000" b="1" kern="100" spc="0">
                          <a:effectLst/>
                        </a:rPr>
                        <a:t>35</a:t>
                      </a:r>
                      <a:r>
                        <a:rPr lang="ja-JP" altLang="en-US" sz="2000" b="1" kern="100" spc="0">
                          <a:effectLst/>
                        </a:rPr>
                        <a:t>～</a:t>
                      </a:r>
                      <a:r>
                        <a:rPr lang="en-US" altLang="ja-JP" sz="2000" b="1" kern="100" spc="0">
                          <a:effectLst/>
                        </a:rPr>
                        <a:t>20</a:t>
                      </a:r>
                      <a:r>
                        <a:rPr lang="ja-JP" altLang="en-US" sz="2000" b="1" kern="100" spc="0">
                          <a:effectLst/>
                        </a:rPr>
                        <a:t>：</a:t>
                      </a:r>
                      <a:r>
                        <a:rPr lang="en-US" altLang="ja-JP" sz="2000" b="1" kern="100" spc="0">
                          <a:effectLst/>
                        </a:rPr>
                        <a:t>50</a:t>
                      </a:r>
                      <a:endParaRPr lang="ja-JP" sz="2000" b="1" kern="100" spc="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tc>
                  <a:txBody>
                    <a:bodyPr/>
                    <a:lstStyle/>
                    <a:p>
                      <a:pPr algn="just">
                        <a:spcAft>
                          <a:spcPts val="0"/>
                        </a:spcAft>
                      </a:pPr>
                      <a:r>
                        <a:rPr kumimoji="1" lang="ja-JP" altLang="en-US" sz="2000" kern="100">
                          <a:solidFill>
                            <a:schemeClr val="tx1"/>
                          </a:solidFill>
                          <a:effectLst/>
                          <a:latin typeface="BIZ UDゴシック" panose="020B0400000000000000" pitchFamily="49" charset="-128"/>
                          <a:ea typeface="BIZ UDゴシック" panose="020B0400000000000000" pitchFamily="49" charset="-128"/>
                          <a:cs typeface="+mn-cs"/>
                        </a:rPr>
                        <a:t>グループ発表（１チーム５分程度）</a:t>
                      </a:r>
                      <a:endParaRPr kumimoji="1" lang="ja-JP" altLang="ja-JP" sz="2000" kern="100">
                        <a:solidFill>
                          <a:schemeClr val="tx1"/>
                        </a:solidFill>
                        <a:effectLst/>
                        <a:latin typeface="BIZ UDゴシック" panose="020B0400000000000000" pitchFamily="49" charset="-128"/>
                        <a:ea typeface="BIZ UDゴシック" panose="020B0400000000000000" pitchFamily="49" charset="-128"/>
                        <a:cs typeface="+mn-cs"/>
                      </a:endParaRPr>
                    </a:p>
                  </a:txBody>
                  <a:tcPr marL="97245" marR="97245" marT="0" marB="0" anchor="ctr"/>
                </a:tc>
                <a:tc>
                  <a:txBody>
                    <a:bodyPr/>
                    <a:lstStyle/>
                    <a:p>
                      <a:pPr algn="ctr">
                        <a:spcAft>
                          <a:spcPts val="0"/>
                        </a:spcAft>
                      </a:pPr>
                      <a:r>
                        <a:rPr lang="en-US" altLang="ja-JP" sz="2000" kern="100">
                          <a:effectLst/>
                        </a:rPr>
                        <a:t>15</a:t>
                      </a:r>
                      <a:r>
                        <a:rPr lang="ja-JP" altLang="en-US" sz="2000" kern="100">
                          <a:effectLst/>
                        </a:rPr>
                        <a:t>分</a:t>
                      </a:r>
                      <a:endParaRPr lang="ja-JP" sz="2000" kern="100">
                        <a:effectLst/>
                        <a:latin typeface="BIZ UDゴシック" panose="020B0400000000000000" pitchFamily="49" charset="-128"/>
                        <a:ea typeface="BIZ UDゴシック"/>
                        <a:cs typeface="メイリオ" panose="020B0604030504040204" pitchFamily="50" charset="-128"/>
                      </a:endParaRPr>
                    </a:p>
                  </a:txBody>
                  <a:tcPr marL="97245" marR="97245" marT="0" marB="0" anchor="ctr"/>
                </a:tc>
                <a:extLst>
                  <a:ext uri="{0D108BD9-81ED-4DB2-BD59-A6C34878D82A}">
                    <a16:rowId xmlns:a16="http://schemas.microsoft.com/office/drawing/2014/main" val="1286794101"/>
                  </a:ext>
                </a:extLst>
              </a:tr>
              <a:tr h="60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1" kern="100" spc="0">
                          <a:effectLst/>
                        </a:rPr>
                        <a:t>20</a:t>
                      </a:r>
                      <a:r>
                        <a:rPr lang="ja-JP" altLang="en-US" sz="2000" b="1" kern="100" spc="0">
                          <a:effectLst/>
                        </a:rPr>
                        <a:t>：</a:t>
                      </a:r>
                      <a:r>
                        <a:rPr lang="en-US" altLang="ja-JP" sz="2000" b="1" kern="100" spc="0">
                          <a:effectLst/>
                        </a:rPr>
                        <a:t>50</a:t>
                      </a:r>
                      <a:r>
                        <a:rPr lang="ja-JP" altLang="en-US" sz="2000" b="1" kern="100" spc="0">
                          <a:effectLst/>
                        </a:rPr>
                        <a:t>～</a:t>
                      </a:r>
                      <a:r>
                        <a:rPr lang="en-US" altLang="ja-JP" sz="2000" b="1" kern="100" spc="0">
                          <a:effectLst/>
                        </a:rPr>
                        <a:t>21</a:t>
                      </a:r>
                      <a:r>
                        <a:rPr lang="ja-JP" altLang="en-US" sz="2000" b="1" kern="100" spc="0">
                          <a:effectLst/>
                        </a:rPr>
                        <a:t>：</a:t>
                      </a:r>
                      <a:r>
                        <a:rPr lang="en-US" altLang="ja-JP" sz="2000" b="1" kern="100" spc="0">
                          <a:effectLst/>
                        </a:rPr>
                        <a:t>00</a:t>
                      </a:r>
                      <a:endParaRPr lang="ja-JP" altLang="ja-JP" sz="2000" b="1" kern="100" spc="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tc>
                  <a:txBody>
                    <a:bodyPr/>
                    <a:lstStyle/>
                    <a:p>
                      <a:pPr algn="just">
                        <a:spcAft>
                          <a:spcPts val="0"/>
                        </a:spcAft>
                      </a:pPr>
                      <a:r>
                        <a:rPr kumimoji="1" lang="ja-JP" altLang="en-US" sz="2000" kern="100" dirty="0">
                          <a:solidFill>
                            <a:schemeClr val="tx1"/>
                          </a:solidFill>
                          <a:effectLst/>
                          <a:latin typeface="BIZ UDゴシック" panose="020B0400000000000000" pitchFamily="49" charset="-128"/>
                          <a:ea typeface="BIZ UDゴシック" panose="020B0400000000000000" pitchFamily="49" charset="-128"/>
                          <a:cs typeface="+mn-cs"/>
                        </a:rPr>
                        <a:t>なんでもアンケートの記入等</a:t>
                      </a:r>
                      <a:endParaRPr kumimoji="1" lang="ja-JP" altLang="ja-JP" sz="2000"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97245" marR="97245" marT="0" marB="0" anchor="ctr"/>
                </a:tc>
                <a:tc>
                  <a:txBody>
                    <a:bodyPr/>
                    <a:lstStyle/>
                    <a:p>
                      <a:pPr algn="ctr">
                        <a:spcAft>
                          <a:spcPts val="0"/>
                        </a:spcAft>
                      </a:pPr>
                      <a:r>
                        <a:rPr lang="en-US" altLang="ja-JP" sz="2000" kern="100" dirty="0">
                          <a:effectLst/>
                        </a:rPr>
                        <a:t>10</a:t>
                      </a:r>
                      <a:r>
                        <a:rPr lang="ja-JP" altLang="en-US" sz="2000" kern="100" dirty="0">
                          <a:effectLst/>
                        </a:rPr>
                        <a:t>分</a:t>
                      </a:r>
                      <a:endParaRPr lang="ja-JP" sz="2000" kern="100"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a:txBody>
                  <a:tcPr marL="97245" marR="97245" marT="0" marB="0" anchor="ctr"/>
                </a:tc>
                <a:extLst>
                  <a:ext uri="{0D108BD9-81ED-4DB2-BD59-A6C34878D82A}">
                    <a16:rowId xmlns:a16="http://schemas.microsoft.com/office/drawing/2014/main" val="3795317585"/>
                  </a:ext>
                </a:extLst>
              </a:tr>
            </a:tbl>
          </a:graphicData>
        </a:graphic>
      </p:graphicFrame>
    </p:spTree>
    <p:extLst>
      <p:ext uri="{BB962C8B-B14F-4D97-AF65-F5344CB8AC3E}">
        <p14:creationId xmlns:p14="http://schemas.microsoft.com/office/powerpoint/2010/main" val="248167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6746E-80E8-4E03-AD79-9CC31BFA748E}"/>
              </a:ext>
            </a:extLst>
          </p:cNvPr>
          <p:cNvSpPr>
            <a:spLocks noGrp="1"/>
          </p:cNvSpPr>
          <p:nvPr>
            <p:ph type="title"/>
          </p:nvPr>
        </p:nvSpPr>
        <p:spPr/>
        <p:txBody>
          <a:bodyPr>
            <a:normAutofit/>
          </a:bodyPr>
          <a:lstStyle/>
          <a:p>
            <a:pPr algn="ctr"/>
            <a:r>
              <a:rPr kumimoji="1" lang="ja-JP" altLang="en-US" sz="5400"/>
              <a:t>グループワーク</a:t>
            </a:r>
            <a:r>
              <a:rPr lang="ja-JP" altLang="en-US" sz="5400"/>
              <a:t>開始</a:t>
            </a:r>
            <a:endParaRPr kumimoji="1" lang="ja-JP" altLang="en-US" sz="5400"/>
          </a:p>
        </p:txBody>
      </p:sp>
      <p:sp>
        <p:nvSpPr>
          <p:cNvPr id="4" name="スライド番号プレースホルダー 3">
            <a:extLst>
              <a:ext uri="{FF2B5EF4-FFF2-40B4-BE49-F238E27FC236}">
                <a16:creationId xmlns:a16="http://schemas.microsoft.com/office/drawing/2014/main" id="{C70F7A06-31F2-460F-9F0C-BA5A30670504}"/>
              </a:ext>
            </a:extLst>
          </p:cNvPr>
          <p:cNvSpPr>
            <a:spLocks noGrp="1"/>
          </p:cNvSpPr>
          <p:nvPr>
            <p:ph type="sldNum" sz="quarter" idx="12"/>
          </p:nvPr>
        </p:nvSpPr>
        <p:spPr/>
        <p:txBody>
          <a:bodyPr/>
          <a:lstStyle/>
          <a:p>
            <a:fld id="{5C6F18AA-5171-4E8C-A999-210D8B416F87}" type="slidenum">
              <a:rPr kumimoji="1" lang="ja-JP" altLang="en-US" smtClean="0"/>
              <a:t>30</a:t>
            </a:fld>
            <a:endParaRPr kumimoji="1" lang="ja-JP" altLang="en-US"/>
          </a:p>
        </p:txBody>
      </p:sp>
    </p:spTree>
    <p:extLst>
      <p:ext uri="{BB962C8B-B14F-4D97-AF65-F5344CB8AC3E}">
        <p14:creationId xmlns:p14="http://schemas.microsoft.com/office/powerpoint/2010/main" val="51707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6746E-80E8-4E03-AD79-9CC31BFA748E}"/>
              </a:ext>
            </a:extLst>
          </p:cNvPr>
          <p:cNvSpPr>
            <a:spLocks noGrp="1"/>
          </p:cNvSpPr>
          <p:nvPr>
            <p:ph type="title"/>
          </p:nvPr>
        </p:nvSpPr>
        <p:spPr>
          <a:xfrm>
            <a:off x="866775" y="197941"/>
            <a:ext cx="8172450" cy="3566160"/>
          </a:xfrm>
        </p:spPr>
        <p:txBody>
          <a:bodyPr>
            <a:normAutofit/>
          </a:bodyPr>
          <a:lstStyle/>
          <a:p>
            <a:pPr algn="ctr"/>
            <a:r>
              <a:rPr kumimoji="1" lang="ja-JP" altLang="en-US" sz="5400" dirty="0"/>
              <a:t>グループ発表</a:t>
            </a:r>
          </a:p>
        </p:txBody>
      </p:sp>
      <p:sp>
        <p:nvSpPr>
          <p:cNvPr id="4" name="スライド番号プレースホルダー 3">
            <a:extLst>
              <a:ext uri="{FF2B5EF4-FFF2-40B4-BE49-F238E27FC236}">
                <a16:creationId xmlns:a16="http://schemas.microsoft.com/office/drawing/2014/main" id="{C70F7A06-31F2-460F-9F0C-BA5A30670504}"/>
              </a:ext>
            </a:extLst>
          </p:cNvPr>
          <p:cNvSpPr>
            <a:spLocks noGrp="1"/>
          </p:cNvSpPr>
          <p:nvPr>
            <p:ph type="sldNum" sz="quarter" idx="12"/>
          </p:nvPr>
        </p:nvSpPr>
        <p:spPr/>
        <p:txBody>
          <a:bodyPr/>
          <a:lstStyle/>
          <a:p>
            <a:fld id="{5C6F18AA-5171-4E8C-A999-210D8B416F87}" type="slidenum">
              <a:rPr kumimoji="1" lang="ja-JP" altLang="en-US" smtClean="0"/>
              <a:t>31</a:t>
            </a:fld>
            <a:endParaRPr kumimoji="1" lang="ja-JP" altLang="en-US"/>
          </a:p>
        </p:txBody>
      </p:sp>
    </p:spTree>
    <p:extLst>
      <p:ext uri="{BB962C8B-B14F-4D97-AF65-F5344CB8AC3E}">
        <p14:creationId xmlns:p14="http://schemas.microsoft.com/office/powerpoint/2010/main" val="3126118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6746E-80E8-4E03-AD79-9CC31BFA748E}"/>
              </a:ext>
            </a:extLst>
          </p:cNvPr>
          <p:cNvSpPr>
            <a:spLocks noGrp="1"/>
          </p:cNvSpPr>
          <p:nvPr>
            <p:ph type="title"/>
          </p:nvPr>
        </p:nvSpPr>
        <p:spPr>
          <a:xfrm>
            <a:off x="866775" y="190781"/>
            <a:ext cx="8172450" cy="3566160"/>
          </a:xfrm>
        </p:spPr>
        <p:txBody>
          <a:bodyPr>
            <a:normAutofit/>
          </a:bodyPr>
          <a:lstStyle/>
          <a:p>
            <a:pPr algn="ctr"/>
            <a:r>
              <a:rPr lang="ja-JP" altLang="en-US" sz="5400" dirty="0"/>
              <a:t>次回予告</a:t>
            </a:r>
            <a:r>
              <a:rPr kumimoji="1" lang="ja-JP" altLang="en-US" sz="5400" dirty="0"/>
              <a:t>・</a:t>
            </a:r>
            <a:br>
              <a:rPr kumimoji="1" lang="en-US" altLang="ja-JP" sz="5400" dirty="0"/>
            </a:br>
            <a:r>
              <a:rPr kumimoji="1" lang="ja-JP" altLang="en-US" sz="5400" dirty="0"/>
              <a:t>なんでもアンケート</a:t>
            </a:r>
          </a:p>
        </p:txBody>
      </p:sp>
      <p:sp>
        <p:nvSpPr>
          <p:cNvPr id="4" name="スライド番号プレースホルダー 3">
            <a:extLst>
              <a:ext uri="{FF2B5EF4-FFF2-40B4-BE49-F238E27FC236}">
                <a16:creationId xmlns:a16="http://schemas.microsoft.com/office/drawing/2014/main" id="{32B7C316-984A-4278-8840-87A72A8887C2}"/>
              </a:ext>
            </a:extLst>
          </p:cNvPr>
          <p:cNvSpPr>
            <a:spLocks noGrp="1"/>
          </p:cNvSpPr>
          <p:nvPr>
            <p:ph type="sldNum" sz="quarter" idx="12"/>
          </p:nvPr>
        </p:nvSpPr>
        <p:spPr/>
        <p:txBody>
          <a:bodyPr/>
          <a:lstStyle/>
          <a:p>
            <a:fld id="{5C6F18AA-5171-4E8C-A999-210D8B416F87}" type="slidenum">
              <a:rPr kumimoji="1" lang="ja-JP" altLang="en-US" smtClean="0"/>
              <a:t>32</a:t>
            </a:fld>
            <a:endParaRPr kumimoji="1" lang="ja-JP" altLang="en-US"/>
          </a:p>
        </p:txBody>
      </p:sp>
    </p:spTree>
    <p:extLst>
      <p:ext uri="{BB962C8B-B14F-4D97-AF65-F5344CB8AC3E}">
        <p14:creationId xmlns:p14="http://schemas.microsoft.com/office/powerpoint/2010/main" val="1098345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900097-A98E-4AFF-BD64-33F52AD79ACB}"/>
              </a:ext>
            </a:extLst>
          </p:cNvPr>
          <p:cNvSpPr>
            <a:spLocks noGrp="1"/>
          </p:cNvSpPr>
          <p:nvPr>
            <p:ph type="title"/>
          </p:nvPr>
        </p:nvSpPr>
        <p:spPr>
          <a:xfrm>
            <a:off x="242420" y="286606"/>
            <a:ext cx="9421160" cy="932034"/>
          </a:xfrm>
        </p:spPr>
        <p:txBody>
          <a:bodyPr>
            <a:normAutofit/>
          </a:bodyPr>
          <a:lstStyle/>
          <a:p>
            <a:r>
              <a:rPr kumimoji="1" lang="ja-JP" altLang="en-US" dirty="0"/>
              <a:t>ご参加ありがとうございました！</a:t>
            </a:r>
          </a:p>
        </p:txBody>
      </p:sp>
      <p:sp>
        <p:nvSpPr>
          <p:cNvPr id="5" name="スライド番号プレースホルダー 4">
            <a:extLst>
              <a:ext uri="{FF2B5EF4-FFF2-40B4-BE49-F238E27FC236}">
                <a16:creationId xmlns:a16="http://schemas.microsoft.com/office/drawing/2014/main" id="{A949BCCA-71AD-4024-B49A-22C8139F2B60}"/>
              </a:ext>
            </a:extLst>
          </p:cNvPr>
          <p:cNvSpPr>
            <a:spLocks noGrp="1"/>
          </p:cNvSpPr>
          <p:nvPr>
            <p:ph type="sldNum" sz="quarter" idx="12"/>
          </p:nvPr>
        </p:nvSpPr>
        <p:spPr/>
        <p:txBody>
          <a:bodyPr/>
          <a:lstStyle/>
          <a:p>
            <a:fld id="{5C6F18AA-5171-4E8C-A999-210D8B416F87}" type="slidenum">
              <a:rPr kumimoji="1" lang="ja-JP" altLang="en-US" smtClean="0"/>
              <a:t>33</a:t>
            </a:fld>
            <a:endParaRPr kumimoji="1" lang="ja-JP" altLang="en-US"/>
          </a:p>
        </p:txBody>
      </p:sp>
      <p:graphicFrame>
        <p:nvGraphicFramePr>
          <p:cNvPr id="7" name="表 6">
            <a:extLst>
              <a:ext uri="{FF2B5EF4-FFF2-40B4-BE49-F238E27FC236}">
                <a16:creationId xmlns:a16="http://schemas.microsoft.com/office/drawing/2014/main" id="{E6701423-FA69-48CF-B83A-B8999F3B1EFB}"/>
              </a:ext>
            </a:extLst>
          </p:cNvPr>
          <p:cNvGraphicFramePr>
            <a:graphicFrameLocks noGrp="1"/>
          </p:cNvGraphicFramePr>
          <p:nvPr>
            <p:extLst>
              <p:ext uri="{D42A27DB-BD31-4B8C-83A1-F6EECF244321}">
                <p14:modId xmlns:p14="http://schemas.microsoft.com/office/powerpoint/2010/main" val="1073966951"/>
              </p:ext>
            </p:extLst>
          </p:nvPr>
        </p:nvGraphicFramePr>
        <p:xfrm>
          <a:off x="242420" y="1489409"/>
          <a:ext cx="9421160" cy="4329501"/>
        </p:xfrm>
        <a:graphic>
          <a:graphicData uri="http://schemas.openxmlformats.org/drawingml/2006/table">
            <a:tbl>
              <a:tblPr firstRow="1" firstCol="1" bandRow="1">
                <a:tableStyleId>{5DA37D80-6434-44D0-A028-1B22A696006F}</a:tableStyleId>
              </a:tblPr>
              <a:tblGrid>
                <a:gridCol w="1188000">
                  <a:extLst>
                    <a:ext uri="{9D8B030D-6E8A-4147-A177-3AD203B41FA5}">
                      <a16:colId xmlns:a16="http://schemas.microsoft.com/office/drawing/2014/main" val="4119993055"/>
                    </a:ext>
                  </a:extLst>
                </a:gridCol>
                <a:gridCol w="2180998">
                  <a:extLst>
                    <a:ext uri="{9D8B030D-6E8A-4147-A177-3AD203B41FA5}">
                      <a16:colId xmlns:a16="http://schemas.microsoft.com/office/drawing/2014/main" val="2691210991"/>
                    </a:ext>
                  </a:extLst>
                </a:gridCol>
                <a:gridCol w="6052162">
                  <a:extLst>
                    <a:ext uri="{9D8B030D-6E8A-4147-A177-3AD203B41FA5}">
                      <a16:colId xmlns:a16="http://schemas.microsoft.com/office/drawing/2014/main" val="4290110220"/>
                    </a:ext>
                  </a:extLst>
                </a:gridCol>
              </a:tblGrid>
              <a:tr h="475893">
                <a:tc>
                  <a:txBody>
                    <a:bodyPr/>
                    <a:lstStyle/>
                    <a:p>
                      <a:pPr algn="ctr">
                        <a:lnSpc>
                          <a:spcPts val="1500"/>
                        </a:lnSpc>
                      </a:pP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gn="ctr">
                        <a:lnSpc>
                          <a:spcPts val="1500"/>
                        </a:lnSpc>
                      </a:pPr>
                      <a:r>
                        <a:rPr lang="ja-JP" sz="2000" kern="100">
                          <a:effectLst/>
                        </a:rPr>
                        <a:t>時期</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gn="ctr">
                        <a:lnSpc>
                          <a:spcPts val="1500"/>
                        </a:lnSpc>
                      </a:pPr>
                      <a:r>
                        <a:rPr lang="ja-JP" sz="2000" kern="100" dirty="0">
                          <a:effectLst/>
                        </a:rPr>
                        <a:t>テーマ</a:t>
                      </a:r>
                      <a:endParaRPr 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extLst>
                  <a:ext uri="{0D108BD9-81ED-4DB2-BD59-A6C34878D82A}">
                    <a16:rowId xmlns:a16="http://schemas.microsoft.com/office/drawing/2014/main" val="3172314395"/>
                  </a:ext>
                </a:extLst>
              </a:tr>
              <a:tr h="963402">
                <a:tc>
                  <a:txBody>
                    <a:bodyPr/>
                    <a:lstStyle/>
                    <a:p>
                      <a:pPr algn="ctr">
                        <a:lnSpc>
                          <a:spcPct val="100000"/>
                        </a:lnSpc>
                      </a:pPr>
                      <a:r>
                        <a:rPr lang="ja-JP" sz="2000" kern="100">
                          <a:effectLst/>
                        </a:rPr>
                        <a:t>第</a:t>
                      </a:r>
                      <a:r>
                        <a:rPr lang="ja-JP" altLang="en-US" sz="2000" kern="100">
                          <a:effectLst/>
                        </a:rPr>
                        <a:t>１</a:t>
                      </a: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a:effectLst/>
                        </a:rPr>
                        <a:t>2023</a:t>
                      </a:r>
                      <a:r>
                        <a:rPr lang="ja-JP" altLang="en-US" sz="2000" kern="100" dirty="0">
                          <a:effectLst/>
                        </a:rPr>
                        <a:t>年</a:t>
                      </a:r>
                      <a:endParaRPr lang="en-US" altLang="ja-JP" sz="20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７月</a:t>
                      </a:r>
                      <a:r>
                        <a:rPr lang="en-US" altLang="ja-JP" sz="2000" kern="100" dirty="0">
                          <a:effectLst/>
                        </a:rPr>
                        <a:t>19</a:t>
                      </a:r>
                      <a:r>
                        <a:rPr lang="ja-JP" altLang="en-US" sz="2000" kern="100" dirty="0">
                          <a:effectLst/>
                        </a:rPr>
                        <a:t>日（水）</a:t>
                      </a:r>
                      <a:endParaRPr lang="en-US" altLang="ja-JP" sz="20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19</a:t>
                      </a:r>
                      <a:r>
                        <a:rPr lang="ja-JP" altLang="en-US"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00</a:t>
                      </a:r>
                      <a:r>
                        <a:rPr lang="ja-JP" altLang="en-US"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00</a:t>
                      </a:r>
                      <a:endParaRPr lang="ja-JP"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nSpc>
                          <a:spcPct val="100000"/>
                        </a:lnSpc>
                      </a:pPr>
                      <a:r>
                        <a:rPr lang="ja-JP" altLang="en-US" sz="2400" kern="100">
                          <a:effectLst/>
                        </a:rPr>
                        <a:t>施設の将来像と事業展開を考えよう</a:t>
                      </a:r>
                      <a:endParaRPr lang="ja-JP" sz="2400" kern="100">
                        <a:effectLst/>
                        <a:latin typeface="BIZ UDゴシック" panose="020B0400000000000000" pitchFamily="49" charset="-128"/>
                        <a:ea typeface="BIZ UDゴシック" panose="020B0400000000000000" pitchFamily="49" charset="-128"/>
                      </a:endParaRPr>
                    </a:p>
                  </a:txBody>
                  <a:tcPr marL="68580" marR="68580" marT="0" marB="0" anchor="ctr"/>
                </a:tc>
                <a:extLst>
                  <a:ext uri="{0D108BD9-81ED-4DB2-BD59-A6C34878D82A}">
                    <a16:rowId xmlns:a16="http://schemas.microsoft.com/office/drawing/2014/main" val="2738362482"/>
                  </a:ext>
                </a:extLst>
              </a:tr>
              <a:tr h="963402">
                <a:tc>
                  <a:txBody>
                    <a:bodyPr/>
                    <a:lstStyle/>
                    <a:p>
                      <a:pPr algn="ctr">
                        <a:lnSpc>
                          <a:spcPct val="100000"/>
                        </a:lnSpc>
                      </a:pPr>
                      <a:r>
                        <a:rPr lang="ja-JP" sz="2000" kern="100">
                          <a:effectLst/>
                        </a:rPr>
                        <a:t>第</a:t>
                      </a:r>
                      <a:r>
                        <a:rPr lang="ja-JP" altLang="en-US" sz="2000" kern="100">
                          <a:effectLst/>
                        </a:rPr>
                        <a:t>２</a:t>
                      </a: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a:effectLst/>
                        </a:rPr>
                        <a:t>2023</a:t>
                      </a:r>
                      <a:r>
                        <a:rPr lang="ja-JP" altLang="en-US" sz="2000" kern="100" dirty="0">
                          <a:effectLst/>
                        </a:rPr>
                        <a:t>年</a:t>
                      </a:r>
                      <a:endParaRPr lang="en-US" altLang="ja-JP" sz="20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９月</a:t>
                      </a:r>
                      <a:r>
                        <a:rPr lang="en-US" altLang="ja-JP" sz="2000" kern="100" dirty="0">
                          <a:effectLst/>
                        </a:rPr>
                        <a:t>21</a:t>
                      </a:r>
                      <a:r>
                        <a:rPr lang="ja-JP" altLang="en-US" sz="2000" kern="100">
                          <a:effectLst/>
                        </a:rPr>
                        <a:t>日（木）</a:t>
                      </a:r>
                      <a:endParaRPr lang="en-US" altLang="ja-JP" sz="2000" kern="1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rPr>
                        <a:t>19</a:t>
                      </a:r>
                      <a:r>
                        <a:rPr lang="ja-JP" altLang="en-US" sz="2000" kern="10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rPr>
                        <a:t>00</a:t>
                      </a:r>
                      <a:r>
                        <a:rPr lang="ja-JP" altLang="en-US" sz="2000" kern="10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2000" kern="10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rPr>
                        <a:t>00</a:t>
                      </a:r>
                      <a:endParaRPr lang="ja-JP"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nSpc>
                          <a:spcPct val="100000"/>
                        </a:lnSpc>
                      </a:pPr>
                      <a:r>
                        <a:rPr lang="ja-JP" altLang="en-US" sz="2400" kern="100" dirty="0">
                          <a:effectLst/>
                        </a:rPr>
                        <a:t>開館記念事業、プレイベントを考えよう</a:t>
                      </a:r>
                      <a:endParaRPr lang="ja-JP" sz="2400" kern="100" dirty="0">
                        <a:effectLst/>
                        <a:latin typeface="BIZ UDゴシック" panose="020B0400000000000000" pitchFamily="49" charset="-128"/>
                        <a:ea typeface="BIZ UDゴシック" panose="020B0400000000000000" pitchFamily="49" charset="-128"/>
                      </a:endParaRPr>
                    </a:p>
                  </a:txBody>
                  <a:tcPr marL="68580" marR="68580" marT="0" marB="0" anchor="ctr"/>
                </a:tc>
                <a:extLst>
                  <a:ext uri="{0D108BD9-81ED-4DB2-BD59-A6C34878D82A}">
                    <a16:rowId xmlns:a16="http://schemas.microsoft.com/office/drawing/2014/main" val="1755172583"/>
                  </a:ext>
                </a:extLst>
              </a:tr>
              <a:tr h="963402">
                <a:tc>
                  <a:txBody>
                    <a:bodyPr/>
                    <a:lstStyle/>
                    <a:p>
                      <a:pPr algn="ctr">
                        <a:lnSpc>
                          <a:spcPct val="100000"/>
                        </a:lnSpc>
                      </a:pPr>
                      <a:r>
                        <a:rPr lang="ja-JP" sz="2000" kern="100">
                          <a:effectLst/>
                        </a:rPr>
                        <a:t>第</a:t>
                      </a:r>
                      <a:r>
                        <a:rPr lang="ja-JP" altLang="en-US" sz="2000" kern="100">
                          <a:effectLst/>
                        </a:rPr>
                        <a:t>３</a:t>
                      </a: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a:effectLst/>
                        </a:rPr>
                        <a:t>2023</a:t>
                      </a:r>
                      <a:r>
                        <a:rPr lang="ja-JP" altLang="en-US" sz="2000" kern="100" dirty="0">
                          <a:effectLst/>
                        </a:rPr>
                        <a:t>年</a:t>
                      </a:r>
                      <a:endParaRPr lang="en-US" altLang="ja-JP" sz="20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a:effectLst/>
                        </a:rPr>
                        <a:t>11</a:t>
                      </a:r>
                      <a:r>
                        <a:rPr lang="ja-JP" altLang="en-US" sz="2000" kern="100" dirty="0">
                          <a:effectLst/>
                        </a:rPr>
                        <a:t>月</a:t>
                      </a:r>
                      <a:r>
                        <a:rPr lang="en-US" altLang="ja-JP" sz="2000" kern="100" dirty="0">
                          <a:effectLst/>
                        </a:rPr>
                        <a:t>27</a:t>
                      </a:r>
                      <a:r>
                        <a:rPr lang="ja-JP" altLang="en-US" sz="2000" kern="100" dirty="0">
                          <a:effectLst/>
                        </a:rPr>
                        <a:t>日（月）</a:t>
                      </a:r>
                      <a:endParaRPr lang="en-US" altLang="ja-JP" sz="20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19</a:t>
                      </a:r>
                      <a:r>
                        <a:rPr lang="ja-JP" altLang="en-US"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00</a:t>
                      </a:r>
                      <a:r>
                        <a:rPr lang="ja-JP" altLang="en-US"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00</a:t>
                      </a:r>
                      <a:endParaRPr lang="ja-JP"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nSpc>
                          <a:spcPct val="100000"/>
                        </a:lnSpc>
                      </a:pPr>
                      <a:r>
                        <a:rPr lang="ja-JP" altLang="en-US" sz="2400" kern="100">
                          <a:effectLst/>
                        </a:rPr>
                        <a:t>利用規則を考えよう</a:t>
                      </a:r>
                      <a:endParaRPr lang="ja-JP" sz="2400" kern="100">
                        <a:effectLst/>
                        <a:latin typeface="BIZ UDゴシック" panose="020B0400000000000000" pitchFamily="49" charset="-128"/>
                        <a:ea typeface="BIZ UDゴシック" panose="020B0400000000000000" pitchFamily="49" charset="-128"/>
                      </a:endParaRPr>
                    </a:p>
                  </a:txBody>
                  <a:tcPr marL="68580" marR="68580" marT="0" marB="0" anchor="ctr"/>
                </a:tc>
                <a:extLst>
                  <a:ext uri="{0D108BD9-81ED-4DB2-BD59-A6C34878D82A}">
                    <a16:rowId xmlns:a16="http://schemas.microsoft.com/office/drawing/2014/main" val="2813415894"/>
                  </a:ext>
                </a:extLst>
              </a:tr>
              <a:tr h="963402">
                <a:tc>
                  <a:txBody>
                    <a:bodyPr/>
                    <a:lstStyle/>
                    <a:p>
                      <a:pPr algn="ctr">
                        <a:lnSpc>
                          <a:spcPct val="100000"/>
                        </a:lnSpc>
                      </a:pPr>
                      <a:r>
                        <a:rPr lang="ja-JP" sz="2000" kern="100">
                          <a:effectLst/>
                        </a:rPr>
                        <a:t>第</a:t>
                      </a:r>
                      <a:r>
                        <a:rPr lang="ja-JP" altLang="en-US" sz="2000" kern="100">
                          <a:effectLst/>
                        </a:rPr>
                        <a:t>４</a:t>
                      </a: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a:effectLst/>
                        </a:rPr>
                        <a:t>2024</a:t>
                      </a:r>
                      <a:r>
                        <a:rPr lang="ja-JP" altLang="en-US" sz="2000" kern="100" dirty="0">
                          <a:effectLst/>
                        </a:rPr>
                        <a:t>年</a:t>
                      </a:r>
                      <a:endParaRPr lang="en-US" altLang="ja-JP" sz="20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２月９日（金）</a:t>
                      </a:r>
                      <a:endParaRPr lang="en-US" altLang="ja-JP" sz="2000" kern="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19</a:t>
                      </a:r>
                      <a:r>
                        <a:rPr lang="ja-JP" altLang="en-US"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00</a:t>
                      </a:r>
                      <a:r>
                        <a:rPr lang="ja-JP" altLang="en-US"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2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rPr>
                        <a:t>00</a:t>
                      </a:r>
                      <a:endParaRPr lang="ja-JP"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nSpc>
                          <a:spcPct val="100000"/>
                        </a:lnSpc>
                      </a:pPr>
                      <a:r>
                        <a:rPr lang="ja-JP" altLang="en-US" sz="2400" kern="100" dirty="0">
                          <a:solidFill>
                            <a:schemeClr val="tx1"/>
                          </a:solidFill>
                          <a:effectLst/>
                        </a:rPr>
                        <a:t>市民参加について考えよう</a:t>
                      </a:r>
                      <a:endParaRPr lang="ja-JP" sz="2400" kern="100" dirty="0">
                        <a:solidFill>
                          <a:schemeClr val="tx1"/>
                        </a:solidFill>
                        <a:effectLst/>
                        <a:latin typeface="BIZ UDゴシック" panose="020B0400000000000000" pitchFamily="49" charset="-128"/>
                        <a:ea typeface="BIZ UDゴシック" panose="020B0400000000000000" pitchFamily="49" charset="-128"/>
                      </a:endParaRPr>
                    </a:p>
                  </a:txBody>
                  <a:tcPr marL="68580" marR="68580" marT="0" marB="0" anchor="ctr"/>
                </a:tc>
                <a:extLst>
                  <a:ext uri="{0D108BD9-81ED-4DB2-BD59-A6C34878D82A}">
                    <a16:rowId xmlns:a16="http://schemas.microsoft.com/office/drawing/2014/main" val="3987507843"/>
                  </a:ext>
                </a:extLst>
              </a:tr>
            </a:tbl>
          </a:graphicData>
        </a:graphic>
      </p:graphicFrame>
      <p:pic>
        <p:nvPicPr>
          <p:cNvPr id="3" name="Picture 2" descr="http://img01.gahag.net/201605/17o/gahag-0086893575.png">
            <a:extLst>
              <a:ext uri="{FF2B5EF4-FFF2-40B4-BE49-F238E27FC236}">
                <a16:creationId xmlns:a16="http://schemas.microsoft.com/office/drawing/2014/main" id="{5E48CE6E-B823-45DC-BAFB-28E5D1435D3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35497" y="1962955"/>
            <a:ext cx="970503" cy="9320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mg01.gahag.net/201605/17o/gahag-0086893575.png">
            <a:extLst>
              <a:ext uri="{FF2B5EF4-FFF2-40B4-BE49-F238E27FC236}">
                <a16:creationId xmlns:a16="http://schemas.microsoft.com/office/drawing/2014/main" id="{07F35BD7-07E1-121F-F40D-27997D642B6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52157" y="2894988"/>
            <a:ext cx="970503" cy="9320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g01.gahag.net/201605/17o/gahag-0086893575.png">
            <a:extLst>
              <a:ext uri="{FF2B5EF4-FFF2-40B4-BE49-F238E27FC236}">
                <a16:creationId xmlns:a16="http://schemas.microsoft.com/office/drawing/2014/main" id="{CB65FC1D-D6D4-E475-4291-2B852712D63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52157" y="3875418"/>
            <a:ext cx="970503" cy="9320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g01.gahag.net/201605/17o/gahag-0086893575.png">
            <a:extLst>
              <a:ext uri="{FF2B5EF4-FFF2-40B4-BE49-F238E27FC236}">
                <a16:creationId xmlns:a16="http://schemas.microsoft.com/office/drawing/2014/main" id="{F33636CE-A022-EB9B-516B-28158653841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35496" y="4807451"/>
            <a:ext cx="970503" cy="93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8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a:extLst>
              <a:ext uri="{FF2B5EF4-FFF2-40B4-BE49-F238E27FC236}">
                <a16:creationId xmlns:a16="http://schemas.microsoft.com/office/drawing/2014/main" id="{CB662D2C-637A-005C-1B26-AEE3F2AD7836}"/>
              </a:ext>
            </a:extLst>
          </p:cNvPr>
          <p:cNvCxnSpPr>
            <a:cxnSpLocks/>
            <a:stCxn id="10" idx="2"/>
          </p:cNvCxnSpPr>
          <p:nvPr/>
        </p:nvCxnSpPr>
        <p:spPr>
          <a:xfrm flipH="1">
            <a:off x="3242681" y="2103270"/>
            <a:ext cx="9555" cy="1828650"/>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D3900097-A98E-4AFF-BD64-33F52AD79ACB}"/>
              </a:ext>
            </a:extLst>
          </p:cNvPr>
          <p:cNvSpPr>
            <a:spLocks noGrp="1"/>
          </p:cNvSpPr>
          <p:nvPr>
            <p:ph type="title"/>
          </p:nvPr>
        </p:nvSpPr>
        <p:spPr>
          <a:xfrm>
            <a:off x="242420" y="286606"/>
            <a:ext cx="9421160" cy="932034"/>
          </a:xfrm>
        </p:spPr>
        <p:txBody>
          <a:bodyPr>
            <a:normAutofit fontScale="90000"/>
          </a:bodyPr>
          <a:lstStyle/>
          <a:p>
            <a:r>
              <a:rPr kumimoji="1" lang="ja-JP" altLang="en-US" dirty="0"/>
              <a:t>「管理運営計画」策定までの流れ（予定）</a:t>
            </a:r>
          </a:p>
        </p:txBody>
      </p:sp>
      <p:sp>
        <p:nvSpPr>
          <p:cNvPr id="5" name="スライド番号プレースホルダー 4">
            <a:extLst>
              <a:ext uri="{FF2B5EF4-FFF2-40B4-BE49-F238E27FC236}">
                <a16:creationId xmlns:a16="http://schemas.microsoft.com/office/drawing/2014/main" id="{A949BCCA-71AD-4024-B49A-22C8139F2B60}"/>
              </a:ext>
            </a:extLst>
          </p:cNvPr>
          <p:cNvSpPr>
            <a:spLocks noGrp="1"/>
          </p:cNvSpPr>
          <p:nvPr>
            <p:ph type="sldNum" sz="quarter" idx="12"/>
          </p:nvPr>
        </p:nvSpPr>
        <p:spPr/>
        <p:txBody>
          <a:bodyPr/>
          <a:lstStyle/>
          <a:p>
            <a:fld id="{5C6F18AA-5171-4E8C-A999-210D8B416F87}" type="slidenum">
              <a:rPr kumimoji="1" lang="ja-JP" altLang="en-US" smtClean="0"/>
              <a:t>34</a:t>
            </a:fld>
            <a:endParaRPr kumimoji="1" lang="ja-JP" altLang="en-US"/>
          </a:p>
        </p:txBody>
      </p:sp>
      <p:sp>
        <p:nvSpPr>
          <p:cNvPr id="9" name="正方形/長方形 8">
            <a:extLst>
              <a:ext uri="{FF2B5EF4-FFF2-40B4-BE49-F238E27FC236}">
                <a16:creationId xmlns:a16="http://schemas.microsoft.com/office/drawing/2014/main" id="{D0749968-EC0D-B360-0F45-26BEE1A59225}"/>
              </a:ext>
            </a:extLst>
          </p:cNvPr>
          <p:cNvSpPr/>
          <p:nvPr/>
        </p:nvSpPr>
        <p:spPr>
          <a:xfrm>
            <a:off x="2190933" y="1300900"/>
            <a:ext cx="7198164" cy="365125"/>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2024</a:t>
            </a:r>
            <a:r>
              <a:rPr kumimoji="1" lang="ja-JP" altLang="en-US" dirty="0">
                <a:solidFill>
                  <a:schemeClr val="tx1"/>
                </a:solidFill>
              </a:rPr>
              <a:t>年</a:t>
            </a:r>
          </a:p>
        </p:txBody>
      </p:sp>
      <p:sp>
        <p:nvSpPr>
          <p:cNvPr id="10" name="正方形/長方形 9">
            <a:extLst>
              <a:ext uri="{FF2B5EF4-FFF2-40B4-BE49-F238E27FC236}">
                <a16:creationId xmlns:a16="http://schemas.microsoft.com/office/drawing/2014/main" id="{9789D802-8BA4-90AD-0055-209975643CED}"/>
              </a:ext>
            </a:extLst>
          </p:cNvPr>
          <p:cNvSpPr/>
          <p:nvPr/>
        </p:nvSpPr>
        <p:spPr>
          <a:xfrm>
            <a:off x="2916013" y="1738145"/>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a:t>
            </a:r>
            <a:r>
              <a:rPr kumimoji="1" lang="ja-JP" altLang="en-US" dirty="0">
                <a:solidFill>
                  <a:schemeClr val="tx1"/>
                </a:solidFill>
              </a:rPr>
              <a:t>月</a:t>
            </a:r>
          </a:p>
        </p:txBody>
      </p:sp>
      <p:sp>
        <p:nvSpPr>
          <p:cNvPr id="11" name="正方形/長方形 10">
            <a:extLst>
              <a:ext uri="{FF2B5EF4-FFF2-40B4-BE49-F238E27FC236}">
                <a16:creationId xmlns:a16="http://schemas.microsoft.com/office/drawing/2014/main" id="{034C30B6-F919-7DB8-38AE-0A95B7297BAC}"/>
              </a:ext>
            </a:extLst>
          </p:cNvPr>
          <p:cNvSpPr/>
          <p:nvPr/>
        </p:nvSpPr>
        <p:spPr>
          <a:xfrm>
            <a:off x="3641093" y="1738145"/>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3</a:t>
            </a:r>
            <a:r>
              <a:rPr kumimoji="1" lang="ja-JP" altLang="en-US" dirty="0">
                <a:solidFill>
                  <a:schemeClr val="tx1"/>
                </a:solidFill>
              </a:rPr>
              <a:t>月</a:t>
            </a:r>
          </a:p>
        </p:txBody>
      </p:sp>
      <p:sp>
        <p:nvSpPr>
          <p:cNvPr id="12" name="正方形/長方形 11">
            <a:extLst>
              <a:ext uri="{FF2B5EF4-FFF2-40B4-BE49-F238E27FC236}">
                <a16:creationId xmlns:a16="http://schemas.microsoft.com/office/drawing/2014/main" id="{FE3866C6-DD3E-F40E-6108-9677D6EC2C1C}"/>
              </a:ext>
            </a:extLst>
          </p:cNvPr>
          <p:cNvSpPr/>
          <p:nvPr/>
        </p:nvSpPr>
        <p:spPr>
          <a:xfrm>
            <a:off x="4366173" y="1738145"/>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4</a:t>
            </a:r>
            <a:r>
              <a:rPr kumimoji="1" lang="ja-JP" altLang="en-US" dirty="0">
                <a:solidFill>
                  <a:schemeClr val="tx1"/>
                </a:solidFill>
              </a:rPr>
              <a:t>月</a:t>
            </a:r>
          </a:p>
        </p:txBody>
      </p:sp>
      <p:sp>
        <p:nvSpPr>
          <p:cNvPr id="13" name="正方形/長方形 12">
            <a:extLst>
              <a:ext uri="{FF2B5EF4-FFF2-40B4-BE49-F238E27FC236}">
                <a16:creationId xmlns:a16="http://schemas.microsoft.com/office/drawing/2014/main" id="{A2CCCF10-5F4A-B14F-8426-B6D3C0764DCC}"/>
              </a:ext>
            </a:extLst>
          </p:cNvPr>
          <p:cNvSpPr/>
          <p:nvPr/>
        </p:nvSpPr>
        <p:spPr>
          <a:xfrm>
            <a:off x="5091253" y="1738145"/>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5</a:t>
            </a:r>
            <a:r>
              <a:rPr kumimoji="1" lang="ja-JP" altLang="en-US" dirty="0">
                <a:solidFill>
                  <a:schemeClr val="tx1"/>
                </a:solidFill>
              </a:rPr>
              <a:t>月</a:t>
            </a:r>
          </a:p>
        </p:txBody>
      </p:sp>
      <p:sp>
        <p:nvSpPr>
          <p:cNvPr id="14" name="正方形/長方形 13">
            <a:extLst>
              <a:ext uri="{FF2B5EF4-FFF2-40B4-BE49-F238E27FC236}">
                <a16:creationId xmlns:a16="http://schemas.microsoft.com/office/drawing/2014/main" id="{3F2650B2-7A68-9115-51FC-0C3EE05FAE2D}"/>
              </a:ext>
            </a:extLst>
          </p:cNvPr>
          <p:cNvSpPr/>
          <p:nvPr/>
        </p:nvSpPr>
        <p:spPr>
          <a:xfrm>
            <a:off x="5816333" y="1738145"/>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6</a:t>
            </a:r>
            <a:r>
              <a:rPr kumimoji="1" lang="ja-JP" altLang="en-US" dirty="0">
                <a:solidFill>
                  <a:schemeClr val="tx1"/>
                </a:solidFill>
              </a:rPr>
              <a:t>月</a:t>
            </a:r>
          </a:p>
        </p:txBody>
      </p:sp>
      <p:sp>
        <p:nvSpPr>
          <p:cNvPr id="15" name="正方形/長方形 14">
            <a:extLst>
              <a:ext uri="{FF2B5EF4-FFF2-40B4-BE49-F238E27FC236}">
                <a16:creationId xmlns:a16="http://schemas.microsoft.com/office/drawing/2014/main" id="{0C6ABBF8-69BE-B3A7-DB35-E92EA89BC244}"/>
              </a:ext>
            </a:extLst>
          </p:cNvPr>
          <p:cNvSpPr/>
          <p:nvPr/>
        </p:nvSpPr>
        <p:spPr>
          <a:xfrm>
            <a:off x="6538270" y="1738145"/>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7</a:t>
            </a:r>
            <a:r>
              <a:rPr kumimoji="1" lang="ja-JP" altLang="en-US" dirty="0">
                <a:solidFill>
                  <a:schemeClr val="tx1"/>
                </a:solidFill>
              </a:rPr>
              <a:t>月</a:t>
            </a:r>
          </a:p>
        </p:txBody>
      </p:sp>
      <p:sp>
        <p:nvSpPr>
          <p:cNvPr id="16" name="正方形/長方形 15">
            <a:extLst>
              <a:ext uri="{FF2B5EF4-FFF2-40B4-BE49-F238E27FC236}">
                <a16:creationId xmlns:a16="http://schemas.microsoft.com/office/drawing/2014/main" id="{2991B5F6-4D0A-69C0-551C-A1E965757129}"/>
              </a:ext>
            </a:extLst>
          </p:cNvPr>
          <p:cNvSpPr/>
          <p:nvPr/>
        </p:nvSpPr>
        <p:spPr>
          <a:xfrm>
            <a:off x="7263350" y="1738145"/>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8</a:t>
            </a:r>
            <a:r>
              <a:rPr kumimoji="1" lang="ja-JP" altLang="en-US" dirty="0">
                <a:solidFill>
                  <a:schemeClr val="tx1"/>
                </a:solidFill>
              </a:rPr>
              <a:t>月</a:t>
            </a:r>
          </a:p>
        </p:txBody>
      </p:sp>
      <p:sp>
        <p:nvSpPr>
          <p:cNvPr id="17" name="正方形/長方形 16">
            <a:extLst>
              <a:ext uri="{FF2B5EF4-FFF2-40B4-BE49-F238E27FC236}">
                <a16:creationId xmlns:a16="http://schemas.microsoft.com/office/drawing/2014/main" id="{B9E0797E-1FC7-403E-808F-5BC46731CC0F}"/>
              </a:ext>
            </a:extLst>
          </p:cNvPr>
          <p:cNvSpPr/>
          <p:nvPr/>
        </p:nvSpPr>
        <p:spPr>
          <a:xfrm>
            <a:off x="7988430" y="1735624"/>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9</a:t>
            </a:r>
            <a:r>
              <a:rPr kumimoji="1" lang="ja-JP" altLang="en-US" dirty="0">
                <a:solidFill>
                  <a:schemeClr val="tx1"/>
                </a:solidFill>
              </a:rPr>
              <a:t>月</a:t>
            </a:r>
          </a:p>
        </p:txBody>
      </p:sp>
      <p:sp>
        <p:nvSpPr>
          <p:cNvPr id="18" name="正方形/長方形 17">
            <a:extLst>
              <a:ext uri="{FF2B5EF4-FFF2-40B4-BE49-F238E27FC236}">
                <a16:creationId xmlns:a16="http://schemas.microsoft.com/office/drawing/2014/main" id="{2856FCA2-1020-20A2-D3A2-BD9F7A8D2E0A}"/>
              </a:ext>
            </a:extLst>
          </p:cNvPr>
          <p:cNvSpPr/>
          <p:nvPr/>
        </p:nvSpPr>
        <p:spPr>
          <a:xfrm>
            <a:off x="8713510" y="1738145"/>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10</a:t>
            </a:r>
            <a:r>
              <a:rPr kumimoji="1" lang="ja-JP" altLang="en-US" dirty="0">
                <a:solidFill>
                  <a:schemeClr val="tx1"/>
                </a:solidFill>
              </a:rPr>
              <a:t>月</a:t>
            </a:r>
          </a:p>
        </p:txBody>
      </p:sp>
      <p:sp>
        <p:nvSpPr>
          <p:cNvPr id="19" name="矢印: 五方向 18">
            <a:extLst>
              <a:ext uri="{FF2B5EF4-FFF2-40B4-BE49-F238E27FC236}">
                <a16:creationId xmlns:a16="http://schemas.microsoft.com/office/drawing/2014/main" id="{BC79C7AA-5ED1-9243-5631-4E8BE9FD6843}"/>
              </a:ext>
            </a:extLst>
          </p:cNvPr>
          <p:cNvSpPr/>
          <p:nvPr/>
        </p:nvSpPr>
        <p:spPr>
          <a:xfrm>
            <a:off x="367645" y="2243579"/>
            <a:ext cx="9018310" cy="447385"/>
          </a:xfrm>
          <a:prstGeom prst="homePlat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管理運営計画検討委員会</a:t>
            </a:r>
          </a:p>
        </p:txBody>
      </p:sp>
      <p:sp>
        <p:nvSpPr>
          <p:cNvPr id="20" name="矢印: 五方向 19">
            <a:extLst>
              <a:ext uri="{FF2B5EF4-FFF2-40B4-BE49-F238E27FC236}">
                <a16:creationId xmlns:a16="http://schemas.microsoft.com/office/drawing/2014/main" id="{53608273-3AE8-363D-CBB1-0BDC77A34A19}"/>
              </a:ext>
            </a:extLst>
          </p:cNvPr>
          <p:cNvSpPr/>
          <p:nvPr/>
        </p:nvSpPr>
        <p:spPr>
          <a:xfrm>
            <a:off x="367645" y="3351900"/>
            <a:ext cx="2864979" cy="447385"/>
          </a:xfrm>
          <a:prstGeom prst="homePlat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市民ワークショップ</a:t>
            </a:r>
          </a:p>
        </p:txBody>
      </p:sp>
      <p:sp>
        <p:nvSpPr>
          <p:cNvPr id="21" name="正方形/長方形 20">
            <a:extLst>
              <a:ext uri="{FF2B5EF4-FFF2-40B4-BE49-F238E27FC236}">
                <a16:creationId xmlns:a16="http://schemas.microsoft.com/office/drawing/2014/main" id="{150EB217-82AE-8FA9-9FD1-0374E12F5E21}"/>
              </a:ext>
            </a:extLst>
          </p:cNvPr>
          <p:cNvSpPr/>
          <p:nvPr/>
        </p:nvSpPr>
        <p:spPr>
          <a:xfrm>
            <a:off x="2190933" y="1738858"/>
            <a:ext cx="672445"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a:t>
            </a:r>
            <a:r>
              <a:rPr kumimoji="1" lang="ja-JP" altLang="en-US" dirty="0">
                <a:solidFill>
                  <a:schemeClr val="tx1"/>
                </a:solidFill>
              </a:rPr>
              <a:t>月</a:t>
            </a:r>
          </a:p>
        </p:txBody>
      </p:sp>
      <p:sp>
        <p:nvSpPr>
          <p:cNvPr id="22" name="正方形/長方形 21">
            <a:extLst>
              <a:ext uri="{FF2B5EF4-FFF2-40B4-BE49-F238E27FC236}">
                <a16:creationId xmlns:a16="http://schemas.microsoft.com/office/drawing/2014/main" id="{EC14C42F-CCF3-B3CF-DEAA-1BE12998E41C}"/>
              </a:ext>
            </a:extLst>
          </p:cNvPr>
          <p:cNvSpPr/>
          <p:nvPr/>
        </p:nvSpPr>
        <p:spPr>
          <a:xfrm>
            <a:off x="367645" y="1300899"/>
            <a:ext cx="1743959" cy="365125"/>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2023</a:t>
            </a:r>
            <a:r>
              <a:rPr kumimoji="1" lang="ja-JP" altLang="en-US" dirty="0">
                <a:solidFill>
                  <a:schemeClr val="tx1"/>
                </a:solidFill>
              </a:rPr>
              <a:t>年</a:t>
            </a:r>
          </a:p>
        </p:txBody>
      </p:sp>
      <p:sp>
        <p:nvSpPr>
          <p:cNvPr id="23" name="正方形/長方形 22">
            <a:extLst>
              <a:ext uri="{FF2B5EF4-FFF2-40B4-BE49-F238E27FC236}">
                <a16:creationId xmlns:a16="http://schemas.microsoft.com/office/drawing/2014/main" id="{78E15EB1-30A8-A685-7FCA-23CB083DECC2}"/>
              </a:ext>
            </a:extLst>
          </p:cNvPr>
          <p:cNvSpPr/>
          <p:nvPr/>
        </p:nvSpPr>
        <p:spPr>
          <a:xfrm>
            <a:off x="367645" y="1745053"/>
            <a:ext cx="1743959" cy="3651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4</a:t>
            </a:r>
            <a:r>
              <a:rPr kumimoji="1" lang="ja-JP" altLang="en-US" dirty="0">
                <a:solidFill>
                  <a:schemeClr val="tx1"/>
                </a:solidFill>
              </a:rPr>
              <a:t>月～</a:t>
            </a:r>
            <a:r>
              <a:rPr kumimoji="1" lang="en-US" altLang="ja-JP" dirty="0">
                <a:solidFill>
                  <a:schemeClr val="tx1"/>
                </a:solidFill>
              </a:rPr>
              <a:t>12</a:t>
            </a:r>
            <a:r>
              <a:rPr kumimoji="1" lang="ja-JP" altLang="en-US" dirty="0">
                <a:solidFill>
                  <a:schemeClr val="tx1"/>
                </a:solidFill>
              </a:rPr>
              <a:t>月</a:t>
            </a:r>
          </a:p>
        </p:txBody>
      </p:sp>
      <p:sp>
        <p:nvSpPr>
          <p:cNvPr id="24" name="矢印: 上 23">
            <a:extLst>
              <a:ext uri="{FF2B5EF4-FFF2-40B4-BE49-F238E27FC236}">
                <a16:creationId xmlns:a16="http://schemas.microsoft.com/office/drawing/2014/main" id="{6FADB986-CCC4-806D-1DE2-8F75F6CB8B2F}"/>
              </a:ext>
            </a:extLst>
          </p:cNvPr>
          <p:cNvSpPr/>
          <p:nvPr/>
        </p:nvSpPr>
        <p:spPr>
          <a:xfrm>
            <a:off x="1153018" y="2797740"/>
            <a:ext cx="1417550" cy="447384"/>
          </a:xfrm>
          <a:prstGeom prst="up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報告</a:t>
            </a:r>
          </a:p>
        </p:txBody>
      </p:sp>
      <p:sp>
        <p:nvSpPr>
          <p:cNvPr id="25" name="四角形: 角を丸くする 24">
            <a:extLst>
              <a:ext uri="{FF2B5EF4-FFF2-40B4-BE49-F238E27FC236}">
                <a16:creationId xmlns:a16="http://schemas.microsoft.com/office/drawing/2014/main" id="{1A9912B0-55C0-30DF-35AB-77BE677A9B07}"/>
              </a:ext>
            </a:extLst>
          </p:cNvPr>
          <p:cNvSpPr/>
          <p:nvPr/>
        </p:nvSpPr>
        <p:spPr>
          <a:xfrm>
            <a:off x="6220122" y="2797740"/>
            <a:ext cx="659876" cy="2637108"/>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管理運営計画</a:t>
            </a:r>
            <a:r>
              <a:rPr kumimoji="1" lang="ja-JP" altLang="en-US" b="1" dirty="0">
                <a:solidFill>
                  <a:srgbClr val="7030A0"/>
                </a:solidFill>
              </a:rPr>
              <a:t>素案</a:t>
            </a:r>
            <a:r>
              <a:rPr kumimoji="1" lang="ja-JP" altLang="en-US" dirty="0">
                <a:solidFill>
                  <a:schemeClr val="tx1"/>
                </a:solidFill>
              </a:rPr>
              <a:t>　作成</a:t>
            </a:r>
          </a:p>
        </p:txBody>
      </p:sp>
      <p:sp>
        <p:nvSpPr>
          <p:cNvPr id="26" name="四角形: 角を丸くする 25">
            <a:extLst>
              <a:ext uri="{FF2B5EF4-FFF2-40B4-BE49-F238E27FC236}">
                <a16:creationId xmlns:a16="http://schemas.microsoft.com/office/drawing/2014/main" id="{0903CD55-9D8F-F404-1D22-B0CE865BCB13}"/>
              </a:ext>
            </a:extLst>
          </p:cNvPr>
          <p:cNvSpPr/>
          <p:nvPr/>
        </p:nvSpPr>
        <p:spPr>
          <a:xfrm>
            <a:off x="7908895" y="2797740"/>
            <a:ext cx="659876" cy="2637108"/>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管理運営計画</a:t>
            </a:r>
            <a:r>
              <a:rPr kumimoji="1" lang="ja-JP" altLang="en-US" b="1" dirty="0">
                <a:solidFill>
                  <a:srgbClr val="7030A0"/>
                </a:solidFill>
              </a:rPr>
              <a:t>案</a:t>
            </a:r>
            <a:r>
              <a:rPr kumimoji="1" lang="ja-JP" altLang="en-US" dirty="0">
                <a:solidFill>
                  <a:schemeClr val="tx1"/>
                </a:solidFill>
              </a:rPr>
              <a:t>　作成</a:t>
            </a:r>
          </a:p>
        </p:txBody>
      </p:sp>
      <p:sp>
        <p:nvSpPr>
          <p:cNvPr id="27" name="四角形: 角を丸くする 26">
            <a:extLst>
              <a:ext uri="{FF2B5EF4-FFF2-40B4-BE49-F238E27FC236}">
                <a16:creationId xmlns:a16="http://schemas.microsoft.com/office/drawing/2014/main" id="{AFE07888-1BF8-C633-7EE7-1B6A3920F1FB}"/>
              </a:ext>
            </a:extLst>
          </p:cNvPr>
          <p:cNvSpPr/>
          <p:nvPr/>
        </p:nvSpPr>
        <p:spPr>
          <a:xfrm>
            <a:off x="8731770" y="2797740"/>
            <a:ext cx="659876" cy="2637108"/>
          </a:xfrm>
          <a:prstGeom prst="roundRect">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a:solidFill>
                  <a:schemeClr val="tx1"/>
                </a:solidFill>
              </a:rPr>
              <a:t>管理運営計画　策定</a:t>
            </a:r>
          </a:p>
        </p:txBody>
      </p:sp>
      <p:sp>
        <p:nvSpPr>
          <p:cNvPr id="28" name="矢印: 五方向 27">
            <a:extLst>
              <a:ext uri="{FF2B5EF4-FFF2-40B4-BE49-F238E27FC236}">
                <a16:creationId xmlns:a16="http://schemas.microsoft.com/office/drawing/2014/main" id="{9071C414-6904-1D1B-98EC-4E54C600BDE7}"/>
              </a:ext>
            </a:extLst>
          </p:cNvPr>
          <p:cNvSpPr/>
          <p:nvPr/>
        </p:nvSpPr>
        <p:spPr>
          <a:xfrm>
            <a:off x="6220123" y="5683787"/>
            <a:ext cx="2511648" cy="447385"/>
          </a:xfrm>
          <a:prstGeom prst="homePlat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パブリックコメント募集</a:t>
            </a:r>
          </a:p>
        </p:txBody>
      </p:sp>
      <p:sp>
        <p:nvSpPr>
          <p:cNvPr id="32" name="テキスト ボックス 31">
            <a:extLst>
              <a:ext uri="{FF2B5EF4-FFF2-40B4-BE49-F238E27FC236}">
                <a16:creationId xmlns:a16="http://schemas.microsoft.com/office/drawing/2014/main" id="{2416FF67-33E2-3EE1-1B6B-FA86E6154AD9}"/>
              </a:ext>
            </a:extLst>
          </p:cNvPr>
          <p:cNvSpPr txBox="1"/>
          <p:nvPr/>
        </p:nvSpPr>
        <p:spPr>
          <a:xfrm>
            <a:off x="2757327" y="3903841"/>
            <a:ext cx="989815" cy="369332"/>
          </a:xfrm>
          <a:prstGeom prst="rect">
            <a:avLst/>
          </a:prstGeom>
          <a:noFill/>
        </p:spPr>
        <p:txBody>
          <a:bodyPr wrap="square" rtlCol="0">
            <a:spAutoFit/>
          </a:bodyPr>
          <a:lstStyle/>
          <a:p>
            <a:r>
              <a:rPr kumimoji="1" lang="ja-JP" altLang="en-US" dirty="0">
                <a:solidFill>
                  <a:schemeClr val="accent6">
                    <a:lumMod val="75000"/>
                  </a:schemeClr>
                </a:solidFill>
              </a:rPr>
              <a:t>いまここ</a:t>
            </a:r>
          </a:p>
        </p:txBody>
      </p:sp>
      <p:sp>
        <p:nvSpPr>
          <p:cNvPr id="33" name="テキスト ボックス 32">
            <a:extLst>
              <a:ext uri="{FF2B5EF4-FFF2-40B4-BE49-F238E27FC236}">
                <a16:creationId xmlns:a16="http://schemas.microsoft.com/office/drawing/2014/main" id="{8A426CD4-A7B8-A93C-1F47-4A3047B210E5}"/>
              </a:ext>
            </a:extLst>
          </p:cNvPr>
          <p:cNvSpPr txBox="1"/>
          <p:nvPr/>
        </p:nvSpPr>
        <p:spPr>
          <a:xfrm>
            <a:off x="367645" y="5486050"/>
            <a:ext cx="5056779" cy="646331"/>
          </a:xfrm>
          <a:prstGeom prst="rect">
            <a:avLst/>
          </a:prstGeom>
          <a:solidFill>
            <a:schemeClr val="accent4">
              <a:lumMod val="20000"/>
              <a:lumOff val="80000"/>
            </a:schemeClr>
          </a:solidFill>
        </p:spPr>
        <p:txBody>
          <a:bodyPr wrap="square" rtlCol="0">
            <a:spAutoFit/>
          </a:bodyPr>
          <a:lstStyle/>
          <a:p>
            <a:r>
              <a:rPr kumimoji="1" lang="ja-JP" altLang="en-US" dirty="0"/>
              <a:t>皆さんからいただいたアイデアを参考としながら、</a:t>
            </a:r>
            <a:endParaRPr kumimoji="1" lang="en-US" altLang="ja-JP" dirty="0"/>
          </a:p>
          <a:p>
            <a:r>
              <a:rPr kumimoji="1" lang="ja-JP" altLang="en-US" dirty="0"/>
              <a:t>検討委員会にて管理運営計画をつくっていきます。</a:t>
            </a:r>
            <a:endParaRPr kumimoji="1" lang="en-US" altLang="ja-JP" dirty="0"/>
          </a:p>
        </p:txBody>
      </p:sp>
    </p:spTree>
    <p:extLst>
      <p:ext uri="{BB962C8B-B14F-4D97-AF65-F5344CB8AC3E}">
        <p14:creationId xmlns:p14="http://schemas.microsoft.com/office/powerpoint/2010/main" val="2472714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900097-A98E-4AFF-BD64-33F52AD79ACB}"/>
              </a:ext>
            </a:extLst>
          </p:cNvPr>
          <p:cNvSpPr>
            <a:spLocks noGrp="1"/>
          </p:cNvSpPr>
          <p:nvPr>
            <p:ph type="title"/>
          </p:nvPr>
        </p:nvSpPr>
        <p:spPr>
          <a:xfrm>
            <a:off x="744056" y="286606"/>
            <a:ext cx="8172450" cy="808284"/>
          </a:xfrm>
        </p:spPr>
        <p:txBody>
          <a:bodyPr/>
          <a:lstStyle/>
          <a:p>
            <a:r>
              <a:rPr lang="ja-JP" altLang="en-US"/>
              <a:t>お疲れ様でした！</a:t>
            </a:r>
            <a:endParaRPr kumimoji="1" lang="ja-JP" altLang="en-US"/>
          </a:p>
        </p:txBody>
      </p:sp>
      <p:sp>
        <p:nvSpPr>
          <p:cNvPr id="3" name="スライド番号プレースホルダー 2">
            <a:extLst>
              <a:ext uri="{FF2B5EF4-FFF2-40B4-BE49-F238E27FC236}">
                <a16:creationId xmlns:a16="http://schemas.microsoft.com/office/drawing/2014/main" id="{3FA179B8-09AC-4019-ACE5-408DC1473DA1}"/>
              </a:ext>
            </a:extLst>
          </p:cNvPr>
          <p:cNvSpPr>
            <a:spLocks noGrp="1"/>
          </p:cNvSpPr>
          <p:nvPr>
            <p:ph type="sldNum" sz="quarter" idx="12"/>
          </p:nvPr>
        </p:nvSpPr>
        <p:spPr/>
        <p:txBody>
          <a:bodyPr/>
          <a:lstStyle/>
          <a:p>
            <a:fld id="{5C6F18AA-5171-4E8C-A999-210D8B416F87}" type="slidenum">
              <a:rPr kumimoji="1" lang="ja-JP" altLang="en-US" smtClean="0"/>
              <a:t>35</a:t>
            </a:fld>
            <a:endParaRPr kumimoji="1" lang="ja-JP" altLang="en-US"/>
          </a:p>
        </p:txBody>
      </p:sp>
      <p:sp>
        <p:nvSpPr>
          <p:cNvPr id="4" name="正方形/長方形 3">
            <a:extLst>
              <a:ext uri="{FF2B5EF4-FFF2-40B4-BE49-F238E27FC236}">
                <a16:creationId xmlns:a16="http://schemas.microsoft.com/office/drawing/2014/main" id="{34597BF7-016C-4464-89E9-06DB170A5556}"/>
              </a:ext>
            </a:extLst>
          </p:cNvPr>
          <p:cNvSpPr/>
          <p:nvPr/>
        </p:nvSpPr>
        <p:spPr>
          <a:xfrm>
            <a:off x="744056" y="1094889"/>
            <a:ext cx="9014460" cy="707886"/>
          </a:xfrm>
          <a:prstGeom prst="rect">
            <a:avLst/>
          </a:prstGeom>
        </p:spPr>
        <p:txBody>
          <a:bodyPr wrap="square">
            <a:spAutoFit/>
          </a:bodyPr>
          <a:lstStyle/>
          <a:p>
            <a:pPr>
              <a:spcAft>
                <a:spcPts val="0"/>
              </a:spcAft>
            </a:pPr>
            <a:r>
              <a:rPr lang="ja-JP" altLang="en-US" sz="2000" b="1" kern="100">
                <a:effectLst/>
                <a:latin typeface="+mn-ea"/>
                <a:cs typeface="Times New Roman" panose="02020603050405020304" pitchFamily="18" charset="0"/>
              </a:rPr>
              <a:t>最後に</a:t>
            </a:r>
            <a:endParaRPr lang="en-US" altLang="ja-JP" sz="2000" b="1" kern="100">
              <a:effectLst/>
              <a:latin typeface="+mn-ea"/>
              <a:cs typeface="Times New Roman" panose="02020603050405020304" pitchFamily="18" charset="0"/>
            </a:endParaRPr>
          </a:p>
          <a:p>
            <a:pPr>
              <a:spcAft>
                <a:spcPts val="0"/>
              </a:spcAft>
            </a:pPr>
            <a:r>
              <a:rPr lang="ja-JP" altLang="en-US" sz="2000" kern="100">
                <a:latin typeface="+mn-ea"/>
                <a:cs typeface="Times New Roman" panose="02020603050405020304" pitchFamily="18" charset="0"/>
              </a:rPr>
              <a:t>本日の感想や言い足りなかったことなど、</a:t>
            </a:r>
            <a:r>
              <a:rPr lang="ja-JP" altLang="en-US" sz="2000" b="1" kern="100">
                <a:solidFill>
                  <a:schemeClr val="accent4"/>
                </a:solidFill>
                <a:effectLst/>
                <a:latin typeface="+mn-ea"/>
                <a:cs typeface="Times New Roman" panose="02020603050405020304" pitchFamily="18" charset="0"/>
              </a:rPr>
              <a:t>「なんでもアンケート」</a:t>
            </a:r>
            <a:r>
              <a:rPr lang="ja-JP" altLang="en-US" sz="2000" kern="100">
                <a:effectLst/>
                <a:latin typeface="+mn-ea"/>
                <a:cs typeface="Times New Roman" panose="02020603050405020304" pitchFamily="18" charset="0"/>
              </a:rPr>
              <a:t>にご記入ください。</a:t>
            </a:r>
            <a:endParaRPr lang="en-US" altLang="ja-JP" sz="2000" kern="100">
              <a:effectLst/>
              <a:latin typeface="+mn-ea"/>
              <a:cs typeface="Times New Roman" panose="02020603050405020304" pitchFamily="18" charset="0"/>
            </a:endParaRPr>
          </a:p>
        </p:txBody>
      </p:sp>
      <p:pic>
        <p:nvPicPr>
          <p:cNvPr id="9" name="図 8">
            <a:extLst>
              <a:ext uri="{FF2B5EF4-FFF2-40B4-BE49-F238E27FC236}">
                <a16:creationId xmlns:a16="http://schemas.microsoft.com/office/drawing/2014/main" id="{84F50F79-1D0C-0DFE-4544-8D113196245C}"/>
              </a:ext>
            </a:extLst>
          </p:cNvPr>
          <p:cNvPicPr>
            <a:picLocks noChangeAspect="1"/>
          </p:cNvPicPr>
          <p:nvPr/>
        </p:nvPicPr>
        <p:blipFill>
          <a:blip r:embed="rId2"/>
          <a:stretch>
            <a:fillRect/>
          </a:stretch>
        </p:blipFill>
        <p:spPr>
          <a:xfrm>
            <a:off x="1702210" y="1802775"/>
            <a:ext cx="6256141" cy="4416505"/>
          </a:xfrm>
          <a:prstGeom prst="rect">
            <a:avLst/>
          </a:prstGeom>
          <a:ln>
            <a:solidFill>
              <a:schemeClr val="tx1"/>
            </a:solidFill>
          </a:ln>
        </p:spPr>
      </p:pic>
    </p:spTree>
    <p:extLst>
      <p:ext uri="{BB962C8B-B14F-4D97-AF65-F5344CB8AC3E}">
        <p14:creationId xmlns:p14="http://schemas.microsoft.com/office/powerpoint/2010/main" val="392820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6746E-80E8-4E03-AD79-9CC31BFA748E}"/>
              </a:ext>
            </a:extLst>
          </p:cNvPr>
          <p:cNvSpPr>
            <a:spLocks noGrp="1"/>
          </p:cNvSpPr>
          <p:nvPr>
            <p:ph type="title"/>
          </p:nvPr>
        </p:nvSpPr>
        <p:spPr/>
        <p:txBody>
          <a:bodyPr>
            <a:normAutofit/>
          </a:bodyPr>
          <a:lstStyle/>
          <a:p>
            <a:pPr algn="ctr"/>
            <a:r>
              <a:rPr kumimoji="1" lang="ja-JP" altLang="en-US" sz="6000"/>
              <a:t>はじめに</a:t>
            </a:r>
          </a:p>
        </p:txBody>
      </p:sp>
      <p:sp>
        <p:nvSpPr>
          <p:cNvPr id="4" name="スライド番号プレースホルダー 3">
            <a:extLst>
              <a:ext uri="{FF2B5EF4-FFF2-40B4-BE49-F238E27FC236}">
                <a16:creationId xmlns:a16="http://schemas.microsoft.com/office/drawing/2014/main" id="{1F33C386-6A65-4FFC-8172-5902D196737A}"/>
              </a:ext>
            </a:extLst>
          </p:cNvPr>
          <p:cNvSpPr>
            <a:spLocks noGrp="1"/>
          </p:cNvSpPr>
          <p:nvPr>
            <p:ph type="sldNum" sz="quarter" idx="12"/>
          </p:nvPr>
        </p:nvSpPr>
        <p:spPr/>
        <p:txBody>
          <a:bodyPr/>
          <a:lstStyle/>
          <a:p>
            <a:fld id="{5C6F18AA-5171-4E8C-A999-210D8B416F87}" type="slidenum">
              <a:rPr kumimoji="1" lang="ja-JP" altLang="en-US" smtClean="0"/>
              <a:t>4</a:t>
            </a:fld>
            <a:endParaRPr kumimoji="1" lang="ja-JP" altLang="en-US"/>
          </a:p>
        </p:txBody>
      </p:sp>
    </p:spTree>
    <p:extLst>
      <p:ext uri="{BB962C8B-B14F-4D97-AF65-F5344CB8AC3E}">
        <p14:creationId xmlns:p14="http://schemas.microsoft.com/office/powerpoint/2010/main" val="59252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5CEAE4C-52EC-8D44-9109-6635FAE853EA}"/>
              </a:ext>
            </a:extLst>
          </p:cNvPr>
          <p:cNvSpPr>
            <a:spLocks noGrp="1"/>
          </p:cNvSpPr>
          <p:nvPr>
            <p:ph type="title"/>
          </p:nvPr>
        </p:nvSpPr>
        <p:spPr>
          <a:xfrm>
            <a:off x="891540" y="141384"/>
            <a:ext cx="8768162" cy="1450757"/>
          </a:xfrm>
        </p:spPr>
        <p:txBody>
          <a:bodyPr/>
          <a:lstStyle/>
          <a:p>
            <a:r>
              <a:rPr lang="ja-JP" altLang="en-US"/>
              <a:t>ワークショップの目的（おさらい）</a:t>
            </a:r>
          </a:p>
        </p:txBody>
      </p:sp>
      <p:sp>
        <p:nvSpPr>
          <p:cNvPr id="3" name="スライド番号プレースホルダー 2">
            <a:extLst>
              <a:ext uri="{FF2B5EF4-FFF2-40B4-BE49-F238E27FC236}">
                <a16:creationId xmlns:a16="http://schemas.microsoft.com/office/drawing/2014/main" id="{FEB45C19-3904-4825-AF19-439E1B875015}"/>
              </a:ext>
            </a:extLst>
          </p:cNvPr>
          <p:cNvSpPr>
            <a:spLocks noGrp="1"/>
          </p:cNvSpPr>
          <p:nvPr>
            <p:ph type="sldNum" sz="quarter" idx="12"/>
          </p:nvPr>
        </p:nvSpPr>
        <p:spPr/>
        <p:txBody>
          <a:bodyPr/>
          <a:lstStyle/>
          <a:p>
            <a:fld id="{5C6F18AA-5171-4E8C-A999-210D8B416F87}" type="slidenum">
              <a:rPr kumimoji="1" lang="ja-JP" altLang="en-US" smtClean="0"/>
              <a:t>5</a:t>
            </a:fld>
            <a:endParaRPr kumimoji="1" lang="ja-JP" altLang="en-US"/>
          </a:p>
        </p:txBody>
      </p:sp>
      <p:sp>
        <p:nvSpPr>
          <p:cNvPr id="4" name="テキスト ボックス 3">
            <a:extLst>
              <a:ext uri="{FF2B5EF4-FFF2-40B4-BE49-F238E27FC236}">
                <a16:creationId xmlns:a16="http://schemas.microsoft.com/office/drawing/2014/main" id="{5FB9EACB-3CF9-09E6-1782-8B34B3D770DA}"/>
              </a:ext>
            </a:extLst>
          </p:cNvPr>
          <p:cNvSpPr txBox="1"/>
          <p:nvPr/>
        </p:nvSpPr>
        <p:spPr>
          <a:xfrm>
            <a:off x="295828" y="1737362"/>
            <a:ext cx="9363874" cy="4431983"/>
          </a:xfrm>
          <a:prstGeom prst="rect">
            <a:avLst/>
          </a:prstGeom>
          <a:noFill/>
        </p:spPr>
        <p:txBody>
          <a:bodyPr wrap="square" rtlCol="0">
            <a:spAutoFit/>
          </a:bodyPr>
          <a:lstStyle/>
          <a:p>
            <a:pPr marL="285750" indent="-285750">
              <a:spcAft>
                <a:spcPts val="1800"/>
              </a:spcAft>
              <a:buClr>
                <a:schemeClr val="accent5"/>
              </a:buClr>
              <a:buFont typeface="Wingdings" panose="05000000000000000000" pitchFamily="2" charset="2"/>
              <a:buChar char="l"/>
            </a:pPr>
            <a:r>
              <a:rPr kumimoji="1" lang="ja-JP" altLang="en-US" sz="2800">
                <a:solidFill>
                  <a:schemeClr val="tx1">
                    <a:lumMod val="75000"/>
                    <a:lumOff val="25000"/>
                  </a:schemeClr>
                </a:solidFill>
                <a:ea typeface="BIZ UDPゴシック" panose="020B0400000000000000" pitchFamily="50" charset="-128"/>
              </a:rPr>
              <a:t>豊岡市では、</a:t>
            </a:r>
            <a:r>
              <a:rPr kumimoji="1" lang="ja-JP" altLang="en-US" sz="2800" b="1">
                <a:solidFill>
                  <a:schemeClr val="tx1">
                    <a:lumMod val="75000"/>
                    <a:lumOff val="25000"/>
                  </a:schemeClr>
                </a:solidFill>
                <a:ea typeface="BIZ UDPゴシック" panose="020B0400000000000000" pitchFamily="50" charset="-128"/>
              </a:rPr>
              <a:t>新たな文化会館</a:t>
            </a:r>
            <a:r>
              <a:rPr kumimoji="1" lang="ja-JP" altLang="en-US" sz="2800">
                <a:solidFill>
                  <a:schemeClr val="tx1">
                    <a:lumMod val="75000"/>
                    <a:lumOff val="25000"/>
                  </a:schemeClr>
                </a:solidFill>
                <a:ea typeface="BIZ UDPゴシック" panose="020B0400000000000000" pitchFamily="50" charset="-128"/>
              </a:rPr>
              <a:t>の整備のためのプロジェクトを進めており、</a:t>
            </a:r>
            <a:r>
              <a:rPr kumimoji="1" lang="en-US" altLang="ja-JP" sz="2800" b="1">
                <a:solidFill>
                  <a:schemeClr val="tx1">
                    <a:lumMod val="75000"/>
                    <a:lumOff val="25000"/>
                  </a:schemeClr>
                </a:solidFill>
                <a:ea typeface="BIZ UDPゴシック" panose="020B0400000000000000" pitchFamily="50" charset="-128"/>
              </a:rPr>
              <a:t>2025</a:t>
            </a:r>
            <a:r>
              <a:rPr kumimoji="1" lang="ja-JP" altLang="en-US" sz="2800" b="1">
                <a:solidFill>
                  <a:schemeClr val="tx1">
                    <a:lumMod val="75000"/>
                    <a:lumOff val="25000"/>
                  </a:schemeClr>
                </a:solidFill>
                <a:ea typeface="BIZ UDPゴシック" panose="020B0400000000000000" pitchFamily="50" charset="-128"/>
              </a:rPr>
              <a:t>年度の完成</a:t>
            </a:r>
            <a:r>
              <a:rPr kumimoji="1" lang="ja-JP" altLang="en-US" sz="2800">
                <a:solidFill>
                  <a:schemeClr val="tx1">
                    <a:lumMod val="75000"/>
                    <a:lumOff val="25000"/>
                  </a:schemeClr>
                </a:solidFill>
                <a:ea typeface="BIZ UDPゴシック" panose="020B0400000000000000" pitchFamily="50" charset="-128"/>
              </a:rPr>
              <a:t>、</a:t>
            </a:r>
            <a:r>
              <a:rPr kumimoji="1" lang="en-US" altLang="ja-JP" sz="2800" b="1">
                <a:solidFill>
                  <a:schemeClr val="tx1">
                    <a:lumMod val="75000"/>
                    <a:lumOff val="25000"/>
                  </a:schemeClr>
                </a:solidFill>
                <a:ea typeface="BIZ UDPゴシック" panose="020B0400000000000000" pitchFamily="50" charset="-128"/>
              </a:rPr>
              <a:t>2026</a:t>
            </a:r>
            <a:r>
              <a:rPr kumimoji="1" lang="ja-JP" altLang="en-US" sz="2800" b="1">
                <a:solidFill>
                  <a:schemeClr val="tx1">
                    <a:lumMod val="75000"/>
                    <a:lumOff val="25000"/>
                  </a:schemeClr>
                </a:solidFill>
                <a:ea typeface="BIZ UDPゴシック" panose="020B0400000000000000" pitchFamily="50" charset="-128"/>
              </a:rPr>
              <a:t>年度の開館</a:t>
            </a:r>
            <a:r>
              <a:rPr kumimoji="1" lang="ja-JP" altLang="en-US" sz="2800">
                <a:solidFill>
                  <a:schemeClr val="tx1">
                    <a:lumMod val="75000"/>
                    <a:lumOff val="25000"/>
                  </a:schemeClr>
                </a:solidFill>
                <a:ea typeface="BIZ UDPゴシック" panose="020B0400000000000000" pitchFamily="50" charset="-128"/>
              </a:rPr>
              <a:t>を目指しています。</a:t>
            </a:r>
            <a:endParaRPr kumimoji="1" lang="en-US" altLang="ja-JP" sz="2800">
              <a:solidFill>
                <a:schemeClr val="tx1">
                  <a:lumMod val="75000"/>
                  <a:lumOff val="25000"/>
                </a:schemeClr>
              </a:solidFill>
              <a:ea typeface="BIZ UDPゴシック" panose="020B0400000000000000" pitchFamily="50" charset="-128"/>
            </a:endParaRPr>
          </a:p>
          <a:p>
            <a:pPr marL="285750" indent="-285750">
              <a:spcAft>
                <a:spcPts val="1800"/>
              </a:spcAft>
              <a:buClr>
                <a:schemeClr val="accent5"/>
              </a:buClr>
              <a:buFont typeface="Wingdings" panose="05000000000000000000" pitchFamily="2" charset="2"/>
              <a:buChar char="l"/>
            </a:pPr>
            <a:r>
              <a:rPr kumimoji="1" lang="ja-JP" altLang="en-US" sz="2800">
                <a:solidFill>
                  <a:schemeClr val="tx1">
                    <a:lumMod val="75000"/>
                    <a:lumOff val="25000"/>
                  </a:schemeClr>
                </a:solidFill>
                <a:ea typeface="BIZ UDPゴシック" panose="020B0400000000000000" pitchFamily="50" charset="-128"/>
              </a:rPr>
              <a:t>施設で行われる</a:t>
            </a:r>
            <a:r>
              <a:rPr kumimoji="1" lang="ja-JP" altLang="en-US" sz="2800" b="1">
                <a:solidFill>
                  <a:schemeClr val="tx1">
                    <a:lumMod val="75000"/>
                    <a:lumOff val="25000"/>
                  </a:schemeClr>
                </a:solidFill>
                <a:ea typeface="BIZ UDPゴシック" panose="020B0400000000000000" pitchFamily="50" charset="-128"/>
              </a:rPr>
              <a:t>イベントの内容</a:t>
            </a:r>
            <a:r>
              <a:rPr kumimoji="1" lang="ja-JP" altLang="en-US" sz="2800">
                <a:solidFill>
                  <a:schemeClr val="tx1">
                    <a:lumMod val="75000"/>
                    <a:lumOff val="25000"/>
                  </a:schemeClr>
                </a:solidFill>
                <a:ea typeface="BIZ UDPゴシック" panose="020B0400000000000000" pitchFamily="50" charset="-128"/>
              </a:rPr>
              <a:t>や</a:t>
            </a:r>
            <a:r>
              <a:rPr kumimoji="1" lang="ja-JP" altLang="en-US" sz="2800" b="1">
                <a:solidFill>
                  <a:schemeClr val="tx1">
                    <a:lumMod val="75000"/>
                    <a:lumOff val="25000"/>
                  </a:schemeClr>
                </a:solidFill>
                <a:ea typeface="BIZ UDPゴシック" panose="020B0400000000000000" pitchFamily="50" charset="-128"/>
              </a:rPr>
              <a:t>使い方のルール</a:t>
            </a:r>
            <a:r>
              <a:rPr kumimoji="1" lang="ja-JP" altLang="en-US" sz="2800">
                <a:solidFill>
                  <a:schemeClr val="tx1">
                    <a:lumMod val="75000"/>
                    <a:lumOff val="25000"/>
                  </a:schemeClr>
                </a:solidFill>
                <a:ea typeface="BIZ UDPゴシック" panose="020B0400000000000000" pitchFamily="50" charset="-128"/>
              </a:rPr>
              <a:t>、市民の皆さんの</a:t>
            </a:r>
            <a:r>
              <a:rPr kumimoji="1" lang="ja-JP" altLang="en-US" sz="2800" b="1">
                <a:solidFill>
                  <a:schemeClr val="tx1">
                    <a:lumMod val="75000"/>
                    <a:lumOff val="25000"/>
                  </a:schemeClr>
                </a:solidFill>
                <a:ea typeface="BIZ UDPゴシック" panose="020B0400000000000000" pitchFamily="50" charset="-128"/>
              </a:rPr>
              <a:t>今後の関わり方</a:t>
            </a:r>
            <a:r>
              <a:rPr kumimoji="1" lang="ja-JP" altLang="en-US" sz="2800">
                <a:solidFill>
                  <a:schemeClr val="tx1">
                    <a:lumMod val="75000"/>
                    <a:lumOff val="25000"/>
                  </a:schemeClr>
                </a:solidFill>
                <a:ea typeface="BIZ UDPゴシック" panose="020B0400000000000000" pitchFamily="50" charset="-128"/>
              </a:rPr>
              <a:t>など、施設の</a:t>
            </a:r>
            <a:r>
              <a:rPr kumimoji="1" lang="ja-JP" altLang="en-US" sz="2800" b="1">
                <a:solidFill>
                  <a:schemeClr val="tx1">
                    <a:lumMod val="75000"/>
                    <a:lumOff val="25000"/>
                  </a:schemeClr>
                </a:solidFill>
                <a:ea typeface="BIZ UDPゴシック" panose="020B0400000000000000" pitchFamily="50" charset="-128"/>
              </a:rPr>
              <a:t>運営面</a:t>
            </a:r>
            <a:r>
              <a:rPr kumimoji="1" lang="ja-JP" altLang="en-US" sz="2800">
                <a:solidFill>
                  <a:schemeClr val="tx1">
                    <a:lumMod val="75000"/>
                    <a:lumOff val="25000"/>
                  </a:schemeClr>
                </a:solidFill>
                <a:ea typeface="BIZ UDPゴシック" panose="020B0400000000000000" pitchFamily="50" charset="-128"/>
              </a:rPr>
              <a:t>についてアイデアをうかがいます。</a:t>
            </a:r>
            <a:endParaRPr kumimoji="1" lang="en-US" altLang="ja-JP" sz="2800">
              <a:solidFill>
                <a:schemeClr val="tx1">
                  <a:lumMod val="75000"/>
                  <a:lumOff val="25000"/>
                </a:schemeClr>
              </a:solidFill>
              <a:ea typeface="BIZ UDPゴシック" panose="020B0400000000000000" pitchFamily="50" charset="-128"/>
            </a:endParaRPr>
          </a:p>
          <a:p>
            <a:pPr marL="285750" indent="-285750">
              <a:spcAft>
                <a:spcPts val="1800"/>
              </a:spcAft>
              <a:buClr>
                <a:schemeClr val="accent5"/>
              </a:buClr>
              <a:buFont typeface="Wingdings" panose="05000000000000000000" pitchFamily="2" charset="2"/>
              <a:buChar char="l"/>
            </a:pPr>
            <a:r>
              <a:rPr kumimoji="1" lang="ja-JP" altLang="en-US" sz="2800">
                <a:solidFill>
                  <a:schemeClr val="tx1">
                    <a:lumMod val="75000"/>
                    <a:lumOff val="25000"/>
                  </a:schemeClr>
                </a:solidFill>
                <a:ea typeface="BIZ UDPゴシック" panose="020B0400000000000000" pitchFamily="50" charset="-128"/>
              </a:rPr>
              <a:t>皆さまから頂いた貴重なご意見は、</a:t>
            </a:r>
            <a:r>
              <a:rPr kumimoji="1" lang="ja-JP" altLang="en-US" sz="2800" b="1">
                <a:solidFill>
                  <a:schemeClr val="tx1">
                    <a:lumMod val="75000"/>
                    <a:lumOff val="25000"/>
                  </a:schemeClr>
                </a:solidFill>
                <a:ea typeface="BIZ UDPゴシック" panose="020B0400000000000000" pitchFamily="50" charset="-128"/>
              </a:rPr>
              <a:t>管理運営計画策定</a:t>
            </a:r>
            <a:r>
              <a:rPr kumimoji="1" lang="ja-JP" altLang="en-US" sz="2800">
                <a:solidFill>
                  <a:schemeClr val="tx1">
                    <a:lumMod val="75000"/>
                    <a:lumOff val="25000"/>
                  </a:schemeClr>
                </a:solidFill>
                <a:ea typeface="BIZ UDPゴシック" panose="020B0400000000000000" pitchFamily="50" charset="-128"/>
              </a:rPr>
              <a:t>の参考とさせて頂きますので、ご協力をよろしくお願いいたします。</a:t>
            </a:r>
          </a:p>
        </p:txBody>
      </p:sp>
    </p:spTree>
    <p:extLst>
      <p:ext uri="{BB962C8B-B14F-4D97-AF65-F5344CB8AC3E}">
        <p14:creationId xmlns:p14="http://schemas.microsoft.com/office/powerpoint/2010/main" val="253145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6746E-80E8-4E03-AD79-9CC31BFA748E}"/>
              </a:ext>
            </a:extLst>
          </p:cNvPr>
          <p:cNvSpPr>
            <a:spLocks noGrp="1"/>
          </p:cNvSpPr>
          <p:nvPr>
            <p:ph type="title"/>
          </p:nvPr>
        </p:nvSpPr>
        <p:spPr/>
        <p:txBody>
          <a:bodyPr>
            <a:normAutofit/>
          </a:bodyPr>
          <a:lstStyle/>
          <a:p>
            <a:pPr algn="ctr"/>
            <a:r>
              <a:rPr kumimoji="1" lang="ja-JP" altLang="en-US" sz="5400"/>
              <a:t>ワークショップについて</a:t>
            </a:r>
          </a:p>
        </p:txBody>
      </p:sp>
      <p:sp>
        <p:nvSpPr>
          <p:cNvPr id="4" name="スライド番号プレースホルダー 3">
            <a:extLst>
              <a:ext uri="{FF2B5EF4-FFF2-40B4-BE49-F238E27FC236}">
                <a16:creationId xmlns:a16="http://schemas.microsoft.com/office/drawing/2014/main" id="{82E713B5-17AE-4E60-AB17-C86F4F0B4FD5}"/>
              </a:ext>
            </a:extLst>
          </p:cNvPr>
          <p:cNvSpPr>
            <a:spLocks noGrp="1"/>
          </p:cNvSpPr>
          <p:nvPr>
            <p:ph type="sldNum" sz="quarter" idx="12"/>
          </p:nvPr>
        </p:nvSpPr>
        <p:spPr/>
        <p:txBody>
          <a:bodyPr/>
          <a:lstStyle/>
          <a:p>
            <a:fld id="{5C6F18AA-5171-4E8C-A999-210D8B416F87}" type="slidenum">
              <a:rPr kumimoji="1" lang="ja-JP" altLang="en-US" smtClean="0"/>
              <a:t>6</a:t>
            </a:fld>
            <a:endParaRPr kumimoji="1" lang="ja-JP" altLang="en-US"/>
          </a:p>
        </p:txBody>
      </p:sp>
    </p:spTree>
    <p:extLst>
      <p:ext uri="{BB962C8B-B14F-4D97-AF65-F5344CB8AC3E}">
        <p14:creationId xmlns:p14="http://schemas.microsoft.com/office/powerpoint/2010/main" val="382117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1497-970E-4042-9265-16DD154B377C}"/>
              </a:ext>
            </a:extLst>
          </p:cNvPr>
          <p:cNvSpPr>
            <a:spLocks noGrp="1"/>
          </p:cNvSpPr>
          <p:nvPr>
            <p:ph type="title"/>
          </p:nvPr>
        </p:nvSpPr>
        <p:spPr>
          <a:xfrm>
            <a:off x="142240" y="286605"/>
            <a:ext cx="9105064" cy="702301"/>
          </a:xfrm>
        </p:spPr>
        <p:txBody>
          <a:bodyPr>
            <a:normAutofit fontScale="90000"/>
          </a:bodyPr>
          <a:lstStyle/>
          <a:p>
            <a:r>
              <a:rPr kumimoji="1" lang="ja-JP" altLang="en-US"/>
              <a:t>「管理運営計画」とは？</a:t>
            </a:r>
          </a:p>
        </p:txBody>
      </p:sp>
      <p:sp>
        <p:nvSpPr>
          <p:cNvPr id="5" name="スライド番号プレースホルダー 4">
            <a:extLst>
              <a:ext uri="{FF2B5EF4-FFF2-40B4-BE49-F238E27FC236}">
                <a16:creationId xmlns:a16="http://schemas.microsoft.com/office/drawing/2014/main" id="{1BD9DD63-D42A-4643-A764-DF51214530D4}"/>
              </a:ext>
            </a:extLst>
          </p:cNvPr>
          <p:cNvSpPr>
            <a:spLocks noGrp="1"/>
          </p:cNvSpPr>
          <p:nvPr>
            <p:ph type="sldNum" sz="quarter" idx="12"/>
          </p:nvPr>
        </p:nvSpPr>
        <p:spPr/>
        <p:txBody>
          <a:bodyPr/>
          <a:lstStyle/>
          <a:p>
            <a:fld id="{5C6F18AA-5171-4E8C-A999-210D8B416F87}" type="slidenum">
              <a:rPr kumimoji="1" lang="ja-JP" altLang="en-US" smtClean="0"/>
              <a:t>7</a:t>
            </a:fld>
            <a:endParaRPr kumimoji="1" lang="ja-JP" altLang="en-US"/>
          </a:p>
        </p:txBody>
      </p:sp>
      <p:grpSp>
        <p:nvGrpSpPr>
          <p:cNvPr id="4" name="グループ化 3">
            <a:extLst>
              <a:ext uri="{FF2B5EF4-FFF2-40B4-BE49-F238E27FC236}">
                <a16:creationId xmlns:a16="http://schemas.microsoft.com/office/drawing/2014/main" id="{F5FA2F0D-B34A-F0B1-8C91-27C18F1DBBBE}"/>
              </a:ext>
            </a:extLst>
          </p:cNvPr>
          <p:cNvGrpSpPr/>
          <p:nvPr/>
        </p:nvGrpSpPr>
        <p:grpSpPr>
          <a:xfrm>
            <a:off x="633101" y="1295072"/>
            <a:ext cx="8639798" cy="3914505"/>
            <a:chOff x="247828" y="1219096"/>
            <a:chExt cx="8639798" cy="3914505"/>
          </a:xfrm>
        </p:grpSpPr>
        <p:sp>
          <p:nvSpPr>
            <p:cNvPr id="6" name="二等辺三角形 5">
              <a:extLst>
                <a:ext uri="{FF2B5EF4-FFF2-40B4-BE49-F238E27FC236}">
                  <a16:creationId xmlns:a16="http://schemas.microsoft.com/office/drawing/2014/main" id="{2D9D3000-744B-3295-A2F0-625898757B23}"/>
                </a:ext>
              </a:extLst>
            </p:cNvPr>
            <p:cNvSpPr/>
            <p:nvPr/>
          </p:nvSpPr>
          <p:spPr>
            <a:xfrm>
              <a:off x="247828" y="1219096"/>
              <a:ext cx="8639798" cy="720000"/>
            </a:xfrm>
            <a:prstGeom prst="triangle">
              <a:avLst>
                <a:gd name="adj" fmla="val 50089"/>
              </a:avLst>
            </a:prstGeom>
            <a:solidFill>
              <a:srgbClr val="657689">
                <a:lumMod val="20000"/>
                <a:lumOff val="80000"/>
              </a:srgbClr>
            </a:solidFill>
            <a:ln w="57150" cap="flat" cmpd="sng" algn="ctr">
              <a:solidFill>
                <a:srgbClr val="657689">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Light" panose="020F0302020204030204"/>
                <a:ea typeface="ＭＳ Ｐゴシック" panose="020B0600070205080204" pitchFamily="50" charset="-128"/>
                <a:cs typeface="+mn-cs"/>
              </a:endParaRPr>
            </a:p>
          </p:txBody>
        </p:sp>
        <p:sp>
          <p:nvSpPr>
            <p:cNvPr id="7" name="タイトル 1">
              <a:extLst>
                <a:ext uri="{FF2B5EF4-FFF2-40B4-BE49-F238E27FC236}">
                  <a16:creationId xmlns:a16="http://schemas.microsoft.com/office/drawing/2014/main" id="{11B43CF3-CB4A-3E97-3B07-186ABA3467AA}"/>
                </a:ext>
              </a:extLst>
            </p:cNvPr>
            <p:cNvSpPr txBox="1">
              <a:spLocks/>
            </p:cNvSpPr>
            <p:nvPr/>
          </p:nvSpPr>
          <p:spPr>
            <a:xfrm>
              <a:off x="2433268" y="1252360"/>
              <a:ext cx="4274322" cy="894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2400" b="1">
                  <a:solidFill>
                    <a:schemeClr val="accent5"/>
                  </a:solidFill>
                  <a:latin typeface="BIZ UDPゴシック" panose="020B0400000000000000" pitchFamily="50" charset="-128"/>
                  <a:ea typeface="BIZ UDPゴシック"/>
                </a:rPr>
                <a:t>新文化会館</a:t>
              </a:r>
              <a:endParaRPr kumimoji="1" lang="ja-JP" altLang="en-US" sz="2400" b="1" i="0" u="none" strike="noStrike" kern="1200" cap="none" spc="-120" normalizeH="0" baseline="0" noProof="0">
                <a:ln>
                  <a:noFill/>
                </a:ln>
                <a:solidFill>
                  <a:schemeClr val="accent5"/>
                </a:solidFill>
                <a:uLnTx/>
                <a:uFillTx/>
                <a:latin typeface="BIZ UDPゴシック" panose="020B0400000000000000" pitchFamily="50" charset="-128"/>
                <a:ea typeface="BIZ UDPゴシック"/>
              </a:endParaRPr>
            </a:p>
          </p:txBody>
        </p:sp>
        <p:pic>
          <p:nvPicPr>
            <p:cNvPr id="8" name="図 7">
              <a:extLst>
                <a:ext uri="{FF2B5EF4-FFF2-40B4-BE49-F238E27FC236}">
                  <a16:creationId xmlns:a16="http://schemas.microsoft.com/office/drawing/2014/main" id="{5DDE0185-5CB4-A6B3-E980-A75A1E33D5DD}"/>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3273415" y="1959355"/>
              <a:ext cx="1202613" cy="3128778"/>
            </a:xfrm>
            <a:prstGeom prst="rect">
              <a:avLst/>
            </a:prstGeom>
          </p:spPr>
        </p:pic>
        <p:pic>
          <p:nvPicPr>
            <p:cNvPr id="9" name="図 8">
              <a:extLst>
                <a:ext uri="{FF2B5EF4-FFF2-40B4-BE49-F238E27FC236}">
                  <a16:creationId xmlns:a16="http://schemas.microsoft.com/office/drawing/2014/main" id="{5B929DE7-BF34-8C09-2113-C825C12336E0}"/>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869309" y="1959355"/>
              <a:ext cx="1202613" cy="3128778"/>
            </a:xfrm>
            <a:prstGeom prst="rect">
              <a:avLst/>
            </a:prstGeom>
          </p:spPr>
        </p:pic>
        <p:pic>
          <p:nvPicPr>
            <p:cNvPr id="10" name="図 9">
              <a:extLst>
                <a:ext uri="{FF2B5EF4-FFF2-40B4-BE49-F238E27FC236}">
                  <a16:creationId xmlns:a16="http://schemas.microsoft.com/office/drawing/2014/main" id="{58623142-E3B7-A058-D6EB-331A722C854C}"/>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65203" y="1959355"/>
              <a:ext cx="1202613" cy="3128778"/>
            </a:xfrm>
            <a:prstGeom prst="rect">
              <a:avLst/>
            </a:prstGeom>
          </p:spPr>
        </p:pic>
        <p:sp>
          <p:nvSpPr>
            <p:cNvPr id="11" name="テキスト ボックス 10">
              <a:extLst>
                <a:ext uri="{FF2B5EF4-FFF2-40B4-BE49-F238E27FC236}">
                  <a16:creationId xmlns:a16="http://schemas.microsoft.com/office/drawing/2014/main" id="{DAB2BE0F-0EA6-4490-F71D-71A7595ADC9C}"/>
                </a:ext>
              </a:extLst>
            </p:cNvPr>
            <p:cNvSpPr txBox="1"/>
            <p:nvPr/>
          </p:nvSpPr>
          <p:spPr>
            <a:xfrm>
              <a:off x="611590" y="2614498"/>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事業</a:t>
              </a:r>
            </a:p>
          </p:txBody>
        </p:sp>
        <p:sp>
          <p:nvSpPr>
            <p:cNvPr id="12" name="テキスト ボックス 11">
              <a:extLst>
                <a:ext uri="{FF2B5EF4-FFF2-40B4-BE49-F238E27FC236}">
                  <a16:creationId xmlns:a16="http://schemas.microsoft.com/office/drawing/2014/main" id="{CDC27191-A02A-97E4-C9C3-CD347169D24A}"/>
                </a:ext>
              </a:extLst>
            </p:cNvPr>
            <p:cNvSpPr txBox="1"/>
            <p:nvPr/>
          </p:nvSpPr>
          <p:spPr>
            <a:xfrm>
              <a:off x="3420733" y="2613643"/>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組織</a:t>
              </a:r>
            </a:p>
          </p:txBody>
        </p:sp>
        <p:sp>
          <p:nvSpPr>
            <p:cNvPr id="13" name="テキスト ボックス 12">
              <a:extLst>
                <a:ext uri="{FF2B5EF4-FFF2-40B4-BE49-F238E27FC236}">
                  <a16:creationId xmlns:a16="http://schemas.microsoft.com/office/drawing/2014/main" id="{7A95A7A8-BACF-9B2B-0B4A-A3456997517F}"/>
                </a:ext>
              </a:extLst>
            </p:cNvPr>
            <p:cNvSpPr txBox="1"/>
            <p:nvPr/>
          </p:nvSpPr>
          <p:spPr>
            <a:xfrm>
              <a:off x="2013142" y="2613643"/>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規則</a:t>
              </a:r>
            </a:p>
          </p:txBody>
        </p:sp>
        <p:sp>
          <p:nvSpPr>
            <p:cNvPr id="14" name="テキスト ボックス 13">
              <a:extLst>
                <a:ext uri="{FF2B5EF4-FFF2-40B4-BE49-F238E27FC236}">
                  <a16:creationId xmlns:a16="http://schemas.microsoft.com/office/drawing/2014/main" id="{50FD89FD-318E-B0B6-6132-0C5CB440474B}"/>
                </a:ext>
              </a:extLst>
            </p:cNvPr>
            <p:cNvSpPr txBox="1"/>
            <p:nvPr/>
          </p:nvSpPr>
          <p:spPr>
            <a:xfrm>
              <a:off x="725967" y="3222351"/>
              <a:ext cx="677108" cy="1503249"/>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どのような事業</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を行うのか？</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21135C8-D45A-4619-9482-E90BEAFFCA57}"/>
                </a:ext>
              </a:extLst>
            </p:cNvPr>
            <p:cNvSpPr txBox="1"/>
            <p:nvPr/>
          </p:nvSpPr>
          <p:spPr>
            <a:xfrm>
              <a:off x="3535110" y="3222351"/>
              <a:ext cx="677108" cy="1732792"/>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必要な人</a:t>
              </a:r>
              <a:r>
                <a:rPr lang="ja-JP" altLang="en-US" sz="1600" kern="0">
                  <a:solidFill>
                    <a:prstClr val="black"/>
                  </a:solidFill>
                  <a:latin typeface="BIZ UDPゴシック" panose="020B0400000000000000" pitchFamily="50" charset="-128"/>
                  <a:ea typeface="BIZ UDPゴシック" panose="020B0400000000000000" pitchFamily="50" charset="-128"/>
                </a:rPr>
                <a:t>・</a:t>
              </a: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体制・</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組織は？</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4D218B7F-1105-FBFD-D0B4-538F33044D39}"/>
                </a:ext>
              </a:extLst>
            </p:cNvPr>
            <p:cNvSpPr txBox="1"/>
            <p:nvPr/>
          </p:nvSpPr>
          <p:spPr>
            <a:xfrm>
              <a:off x="2135648" y="3222351"/>
              <a:ext cx="677108" cy="1732792"/>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どんなルールだと使いやすい？</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4E8BFEA3-0AC5-7B51-10A5-FF1FA86513E2}"/>
                </a:ext>
              </a:extLst>
            </p:cNvPr>
            <p:cNvGrpSpPr/>
            <p:nvPr/>
          </p:nvGrpSpPr>
          <p:grpSpPr>
            <a:xfrm>
              <a:off x="6083693" y="1959355"/>
              <a:ext cx="1202613" cy="3128778"/>
              <a:chOff x="4677521" y="1959355"/>
              <a:chExt cx="1202613" cy="3128778"/>
            </a:xfrm>
          </p:grpSpPr>
          <p:pic>
            <p:nvPicPr>
              <p:cNvPr id="26" name="図 25">
                <a:extLst>
                  <a:ext uri="{FF2B5EF4-FFF2-40B4-BE49-F238E27FC236}">
                    <a16:creationId xmlns:a16="http://schemas.microsoft.com/office/drawing/2014/main" id="{FF55A38D-C367-C20C-9CA3-B222C7B2CF5F}"/>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677521" y="1959355"/>
                <a:ext cx="1202613" cy="3128778"/>
              </a:xfrm>
              <a:prstGeom prst="rect">
                <a:avLst/>
              </a:prstGeom>
            </p:spPr>
          </p:pic>
          <p:sp>
            <p:nvSpPr>
              <p:cNvPr id="27" name="テキスト ボックス 26">
                <a:extLst>
                  <a:ext uri="{FF2B5EF4-FFF2-40B4-BE49-F238E27FC236}">
                    <a16:creationId xmlns:a16="http://schemas.microsoft.com/office/drawing/2014/main" id="{15047F0A-89CB-3A69-F329-55C8AABFCA6C}"/>
                  </a:ext>
                </a:extLst>
              </p:cNvPr>
              <p:cNvSpPr txBox="1"/>
              <p:nvPr/>
            </p:nvSpPr>
            <p:spPr>
              <a:xfrm>
                <a:off x="4813618" y="2613643"/>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収支</a:t>
                </a:r>
              </a:p>
            </p:txBody>
          </p:sp>
          <p:sp>
            <p:nvSpPr>
              <p:cNvPr id="28" name="テキスト ボックス 27">
                <a:extLst>
                  <a:ext uri="{FF2B5EF4-FFF2-40B4-BE49-F238E27FC236}">
                    <a16:creationId xmlns:a16="http://schemas.microsoft.com/office/drawing/2014/main" id="{9B80912A-33FE-4E50-C5DB-41F39C7FBB8B}"/>
                  </a:ext>
                </a:extLst>
              </p:cNvPr>
              <p:cNvSpPr txBox="1"/>
              <p:nvPr/>
            </p:nvSpPr>
            <p:spPr>
              <a:xfrm>
                <a:off x="4927995" y="3237719"/>
                <a:ext cx="677108" cy="1732792"/>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どれくらい費用がかかるのか？</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1FBD061E-2DC8-DA01-7980-743CBB4D7D5D}"/>
                </a:ext>
              </a:extLst>
            </p:cNvPr>
            <p:cNvGrpSpPr/>
            <p:nvPr/>
          </p:nvGrpSpPr>
          <p:grpSpPr>
            <a:xfrm>
              <a:off x="7487799" y="1959355"/>
              <a:ext cx="1202613" cy="3174246"/>
              <a:chOff x="6081627" y="1959355"/>
              <a:chExt cx="1202613" cy="3174246"/>
            </a:xfrm>
          </p:grpSpPr>
          <p:pic>
            <p:nvPicPr>
              <p:cNvPr id="23" name="図 22">
                <a:extLst>
                  <a:ext uri="{FF2B5EF4-FFF2-40B4-BE49-F238E27FC236}">
                    <a16:creationId xmlns:a16="http://schemas.microsoft.com/office/drawing/2014/main" id="{0E4AD90F-DB40-375A-E580-873D8CF88D7D}"/>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6081627" y="1959355"/>
                <a:ext cx="1202613" cy="3128778"/>
              </a:xfrm>
              <a:prstGeom prst="rect">
                <a:avLst/>
              </a:prstGeom>
            </p:spPr>
          </p:pic>
          <p:sp>
            <p:nvSpPr>
              <p:cNvPr id="24" name="テキスト ボックス 23">
                <a:extLst>
                  <a:ext uri="{FF2B5EF4-FFF2-40B4-BE49-F238E27FC236}">
                    <a16:creationId xmlns:a16="http://schemas.microsoft.com/office/drawing/2014/main" id="{5173A4EA-1485-801B-0FC0-FBAB8933077D}"/>
                  </a:ext>
                </a:extLst>
              </p:cNvPr>
              <p:cNvSpPr txBox="1"/>
              <p:nvPr/>
            </p:nvSpPr>
            <p:spPr>
              <a:xfrm>
                <a:off x="6227477" y="2613643"/>
                <a:ext cx="90586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評価</a:t>
                </a:r>
              </a:p>
            </p:txBody>
          </p:sp>
          <p:sp>
            <p:nvSpPr>
              <p:cNvPr id="25" name="テキスト ボックス 24">
                <a:extLst>
                  <a:ext uri="{FF2B5EF4-FFF2-40B4-BE49-F238E27FC236}">
                    <a16:creationId xmlns:a16="http://schemas.microsoft.com/office/drawing/2014/main" id="{FF88FCA2-3C03-9EFD-DCEE-595420325D91}"/>
                  </a:ext>
                </a:extLst>
              </p:cNvPr>
              <p:cNvSpPr txBox="1"/>
              <p:nvPr/>
            </p:nvSpPr>
            <p:spPr>
              <a:xfrm>
                <a:off x="6319385" y="3192591"/>
                <a:ext cx="677108" cy="194101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それらをどう評価・チェックする？</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495B4938-4666-637E-A231-5E8C2D48D74D}"/>
                </a:ext>
              </a:extLst>
            </p:cNvPr>
            <p:cNvGrpSpPr/>
            <p:nvPr/>
          </p:nvGrpSpPr>
          <p:grpSpPr>
            <a:xfrm>
              <a:off x="4683359" y="1963718"/>
              <a:ext cx="1202613" cy="3128778"/>
              <a:chOff x="7485731" y="1959355"/>
              <a:chExt cx="1202613" cy="3128778"/>
            </a:xfrm>
          </p:grpSpPr>
          <p:pic>
            <p:nvPicPr>
              <p:cNvPr id="20" name="図 19">
                <a:extLst>
                  <a:ext uri="{FF2B5EF4-FFF2-40B4-BE49-F238E27FC236}">
                    <a16:creationId xmlns:a16="http://schemas.microsoft.com/office/drawing/2014/main" id="{8CE6BC55-38EC-47A2-F6C8-5D04062841E9}"/>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7485731" y="1959355"/>
                <a:ext cx="1202613" cy="3128778"/>
              </a:xfrm>
              <a:prstGeom prst="rect">
                <a:avLst/>
              </a:prstGeom>
            </p:spPr>
          </p:pic>
          <p:sp>
            <p:nvSpPr>
              <p:cNvPr id="21" name="テキスト ボックス 20">
                <a:extLst>
                  <a:ext uri="{FF2B5EF4-FFF2-40B4-BE49-F238E27FC236}">
                    <a16:creationId xmlns:a16="http://schemas.microsoft.com/office/drawing/2014/main" id="{1AE8EE53-C220-3D82-0FC3-0116D74C5934}"/>
                  </a:ext>
                </a:extLst>
              </p:cNvPr>
              <p:cNvSpPr txBox="1"/>
              <p:nvPr/>
            </p:nvSpPr>
            <p:spPr>
              <a:xfrm>
                <a:off x="7728734" y="2631205"/>
                <a:ext cx="703510" cy="605294"/>
              </a:xfrm>
              <a:prstGeom prst="rect">
                <a:avLst/>
              </a:prstGeom>
              <a:noFill/>
            </p:spPr>
            <p:txBody>
              <a:bodyPr wrap="square" rtlCol="0">
                <a:spAutoFit/>
              </a:bodyP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ja-JP" altLang="en-US" sz="20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広報</a:t>
                </a:r>
                <a:endParaRPr kumimoji="0" lang="en-US" altLang="ja-JP" sz="20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eaLnBrk="1" fontAlgn="auto" latinLnBrk="0" hangingPunct="1">
                  <a:lnSpc>
                    <a:spcPts val="2000"/>
                  </a:lnSpc>
                  <a:spcBef>
                    <a:spcPts val="0"/>
                  </a:spcBef>
                  <a:spcAft>
                    <a:spcPts val="0"/>
                  </a:spcAft>
                  <a:buClrTx/>
                  <a:buSzTx/>
                  <a:buFontTx/>
                  <a:buNone/>
                  <a:tabLst/>
                  <a:defRPr/>
                </a:pPr>
                <a:r>
                  <a:rPr kumimoji="0" lang="ja-JP" altLang="en-US" sz="2000" b="1" i="0" u="none" strike="noStrike" kern="0" cap="none" spc="0" normalizeH="0" baseline="0" noProof="0">
                    <a:ln>
                      <a:noFill/>
                    </a:ln>
                    <a:solidFill>
                      <a:schemeClr val="accent5"/>
                    </a:solidFill>
                    <a:effectLst/>
                    <a:uLnTx/>
                    <a:uFillTx/>
                    <a:latin typeface="BIZ UDPゴシック" panose="020B0400000000000000" pitchFamily="50" charset="-128"/>
                    <a:ea typeface="BIZ UDPゴシック" panose="020B0400000000000000" pitchFamily="50" charset="-128"/>
                  </a:rPr>
                  <a:t>宣伝</a:t>
                </a:r>
              </a:p>
            </p:txBody>
          </p:sp>
          <p:sp>
            <p:nvSpPr>
              <p:cNvPr id="22" name="テキスト ボックス 21">
                <a:extLst>
                  <a:ext uri="{FF2B5EF4-FFF2-40B4-BE49-F238E27FC236}">
                    <a16:creationId xmlns:a16="http://schemas.microsoft.com/office/drawing/2014/main" id="{8DB0F6D3-5AC1-E048-F1EC-BD48228FB2E8}"/>
                  </a:ext>
                </a:extLst>
              </p:cNvPr>
              <p:cNvSpPr txBox="1"/>
              <p:nvPr/>
            </p:nvSpPr>
            <p:spPr>
              <a:xfrm>
                <a:off x="7748483" y="3242348"/>
                <a:ext cx="677108" cy="1732792"/>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どうやって</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アピールする？</a:t>
                </a:r>
                <a:endParaRPr kumimoji="0" lang="en-US" altLang="ja-JP" sz="1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sp>
        <p:nvSpPr>
          <p:cNvPr id="29" name="コンテンツ プレースホルダー 2">
            <a:extLst>
              <a:ext uri="{FF2B5EF4-FFF2-40B4-BE49-F238E27FC236}">
                <a16:creationId xmlns:a16="http://schemas.microsoft.com/office/drawing/2014/main" id="{489AAF04-5238-15F4-084C-05BBFC2117A5}"/>
              </a:ext>
            </a:extLst>
          </p:cNvPr>
          <p:cNvSpPr txBox="1">
            <a:spLocks/>
          </p:cNvSpPr>
          <p:nvPr/>
        </p:nvSpPr>
        <p:spPr>
          <a:xfrm>
            <a:off x="1086047" y="5209577"/>
            <a:ext cx="7965170" cy="887677"/>
          </a:xfrm>
          <a:prstGeom prst="rect">
            <a:avLst/>
          </a:prstGeom>
          <a:no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ja-JP" altLang="en-US" sz="2400">
                <a:latin typeface="BIZ UDPゴシック" panose="020B0400000000000000" pitchFamily="50" charset="-128"/>
                <a:ea typeface="BIZ UDPゴシック" panose="020B0400000000000000" pitchFamily="50" charset="-128"/>
              </a:rPr>
              <a:t>施設の最適な“使い方”について、６つの要素をもとに考え、</a:t>
            </a:r>
            <a:endParaRPr lang="en-US" altLang="ja-JP" sz="2400">
              <a:latin typeface="BIZ UDPゴシック" panose="020B0400000000000000" pitchFamily="50" charset="-128"/>
              <a:ea typeface="BIZ UDPゴシック" panose="020B0400000000000000" pitchFamily="50" charset="-128"/>
            </a:endParaRPr>
          </a:p>
          <a:p>
            <a:pPr>
              <a:lnSpc>
                <a:spcPct val="100000"/>
              </a:lnSpc>
              <a:spcBef>
                <a:spcPts val="0"/>
              </a:spcBef>
              <a:spcAft>
                <a:spcPts val="0"/>
              </a:spcAft>
            </a:pPr>
            <a:r>
              <a:rPr lang="ja-JP" altLang="en-US" sz="2400">
                <a:latin typeface="BIZ UDPゴシック" panose="020B0400000000000000" pitchFamily="50" charset="-128"/>
                <a:ea typeface="BIZ UDPゴシック" panose="020B0400000000000000" pitchFamily="50" charset="-128"/>
              </a:rPr>
              <a:t>計画を作成します。</a:t>
            </a:r>
            <a:endParaRPr lang="en-US" altLang="ja-JP" sz="24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8747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1497-970E-4042-9265-16DD154B377C}"/>
              </a:ext>
            </a:extLst>
          </p:cNvPr>
          <p:cNvSpPr>
            <a:spLocks noGrp="1"/>
          </p:cNvSpPr>
          <p:nvPr>
            <p:ph type="title"/>
          </p:nvPr>
        </p:nvSpPr>
        <p:spPr>
          <a:xfrm>
            <a:off x="142240" y="749426"/>
            <a:ext cx="9105064" cy="702301"/>
          </a:xfrm>
        </p:spPr>
        <p:txBody>
          <a:bodyPr>
            <a:normAutofit fontScale="90000"/>
          </a:bodyPr>
          <a:lstStyle/>
          <a:p>
            <a:r>
              <a:rPr lang="ja-JP" altLang="en-US"/>
              <a:t>検討の進め方</a:t>
            </a:r>
            <a:endParaRPr kumimoji="1" lang="ja-JP" altLang="en-US"/>
          </a:p>
        </p:txBody>
      </p:sp>
      <p:sp>
        <p:nvSpPr>
          <p:cNvPr id="5" name="スライド番号プレースホルダー 4">
            <a:extLst>
              <a:ext uri="{FF2B5EF4-FFF2-40B4-BE49-F238E27FC236}">
                <a16:creationId xmlns:a16="http://schemas.microsoft.com/office/drawing/2014/main" id="{1BD9DD63-D42A-4643-A764-DF51214530D4}"/>
              </a:ext>
            </a:extLst>
          </p:cNvPr>
          <p:cNvSpPr>
            <a:spLocks noGrp="1"/>
          </p:cNvSpPr>
          <p:nvPr>
            <p:ph type="sldNum" sz="quarter" idx="12"/>
          </p:nvPr>
        </p:nvSpPr>
        <p:spPr/>
        <p:txBody>
          <a:bodyPr/>
          <a:lstStyle/>
          <a:p>
            <a:fld id="{5C6F18AA-5171-4E8C-A999-210D8B416F87}" type="slidenum">
              <a:rPr kumimoji="1" lang="ja-JP" altLang="en-US" smtClean="0"/>
              <a:t>8</a:t>
            </a:fld>
            <a:endParaRPr kumimoji="1" lang="ja-JP" altLang="en-US"/>
          </a:p>
        </p:txBody>
      </p:sp>
      <p:graphicFrame>
        <p:nvGraphicFramePr>
          <p:cNvPr id="29" name="表 28">
            <a:extLst>
              <a:ext uri="{FF2B5EF4-FFF2-40B4-BE49-F238E27FC236}">
                <a16:creationId xmlns:a16="http://schemas.microsoft.com/office/drawing/2014/main" id="{B0147CB5-85EC-30AA-6D7D-DB640092692C}"/>
              </a:ext>
            </a:extLst>
          </p:cNvPr>
          <p:cNvGraphicFramePr>
            <a:graphicFrameLocks noGrp="1"/>
          </p:cNvGraphicFramePr>
          <p:nvPr>
            <p:extLst>
              <p:ext uri="{D42A27DB-BD31-4B8C-83A1-F6EECF244321}">
                <p14:modId xmlns:p14="http://schemas.microsoft.com/office/powerpoint/2010/main" val="3407761047"/>
              </p:ext>
            </p:extLst>
          </p:nvPr>
        </p:nvGraphicFramePr>
        <p:xfrm>
          <a:off x="205116" y="1768109"/>
          <a:ext cx="9495767" cy="4180111"/>
        </p:xfrm>
        <a:graphic>
          <a:graphicData uri="http://schemas.openxmlformats.org/drawingml/2006/table">
            <a:tbl>
              <a:tblPr firstRow="1" firstCol="1" bandRow="1">
                <a:tableStyleId>{5DA37D80-6434-44D0-A028-1B22A696006F}</a:tableStyleId>
              </a:tblPr>
              <a:tblGrid>
                <a:gridCol w="1041793">
                  <a:extLst>
                    <a:ext uri="{9D8B030D-6E8A-4147-A177-3AD203B41FA5}">
                      <a16:colId xmlns:a16="http://schemas.microsoft.com/office/drawing/2014/main" val="4119993055"/>
                    </a:ext>
                  </a:extLst>
                </a:gridCol>
                <a:gridCol w="2013527">
                  <a:extLst>
                    <a:ext uri="{9D8B030D-6E8A-4147-A177-3AD203B41FA5}">
                      <a16:colId xmlns:a16="http://schemas.microsoft.com/office/drawing/2014/main" val="2691210991"/>
                    </a:ext>
                  </a:extLst>
                </a:gridCol>
                <a:gridCol w="6440447">
                  <a:extLst>
                    <a:ext uri="{9D8B030D-6E8A-4147-A177-3AD203B41FA5}">
                      <a16:colId xmlns:a16="http://schemas.microsoft.com/office/drawing/2014/main" val="4290110220"/>
                    </a:ext>
                  </a:extLst>
                </a:gridCol>
              </a:tblGrid>
              <a:tr h="501663">
                <a:tc>
                  <a:txBody>
                    <a:bodyPr/>
                    <a:lstStyle/>
                    <a:p>
                      <a:pPr algn="ctr">
                        <a:lnSpc>
                          <a:spcPts val="1500"/>
                        </a:lnSpc>
                      </a:pP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gn="ctr">
                        <a:lnSpc>
                          <a:spcPts val="1500"/>
                        </a:lnSpc>
                      </a:pPr>
                      <a:r>
                        <a:rPr lang="ja-JP" sz="2000" kern="100">
                          <a:effectLst/>
                        </a:rPr>
                        <a:t>時期</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gn="ctr">
                        <a:lnSpc>
                          <a:spcPts val="1500"/>
                        </a:lnSpc>
                      </a:pPr>
                      <a:r>
                        <a:rPr lang="ja-JP" sz="2000" kern="100">
                          <a:effectLst/>
                        </a:rPr>
                        <a:t>テーマ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extLst>
                  <a:ext uri="{0D108BD9-81ED-4DB2-BD59-A6C34878D82A}">
                    <a16:rowId xmlns:a16="http://schemas.microsoft.com/office/drawing/2014/main" val="3172314395"/>
                  </a:ext>
                </a:extLst>
              </a:tr>
              <a:tr h="919612">
                <a:tc>
                  <a:txBody>
                    <a:bodyPr/>
                    <a:lstStyle/>
                    <a:p>
                      <a:pPr algn="ctr">
                        <a:lnSpc>
                          <a:spcPct val="100000"/>
                        </a:lnSpc>
                      </a:pPr>
                      <a:r>
                        <a:rPr lang="ja-JP" sz="2000" kern="100">
                          <a:effectLst/>
                        </a:rPr>
                        <a:t>第</a:t>
                      </a:r>
                      <a:r>
                        <a:rPr lang="ja-JP" altLang="en-US" sz="2000" kern="100">
                          <a:effectLst/>
                        </a:rPr>
                        <a:t>１</a:t>
                      </a: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a:effectLst/>
                        </a:rPr>
                        <a:t>2023</a:t>
                      </a:r>
                      <a:r>
                        <a:rPr lang="ja-JP" altLang="en-US" sz="2000" kern="100">
                          <a:effectLst/>
                        </a:rPr>
                        <a:t>年</a:t>
                      </a:r>
                      <a:endParaRPr lang="en-US" altLang="ja-JP" sz="2000" kern="1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a:effectLst/>
                        </a:rPr>
                        <a:t>７月</a:t>
                      </a:r>
                      <a:r>
                        <a:rPr lang="en-US" altLang="ja-JP" sz="2000" kern="100">
                          <a:effectLst/>
                        </a:rPr>
                        <a:t>19</a:t>
                      </a:r>
                      <a:r>
                        <a:rPr lang="ja-JP" altLang="en-US" sz="2000" kern="100">
                          <a:effectLst/>
                        </a:rPr>
                        <a:t>日（水）</a:t>
                      </a:r>
                      <a:endParaRPr lang="ja-JP"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nSpc>
                          <a:spcPct val="100000"/>
                        </a:lnSpc>
                      </a:pPr>
                      <a:r>
                        <a:rPr lang="ja-JP" altLang="en-US" sz="2400" kern="100">
                          <a:effectLst/>
                        </a:rPr>
                        <a:t>施設の将来像と事業展開を考えよう</a:t>
                      </a:r>
                      <a:endParaRPr lang="ja-JP" sz="2400" kern="100">
                        <a:effectLst/>
                        <a:latin typeface="BIZ UDゴシック" panose="020B0400000000000000" pitchFamily="49" charset="-128"/>
                        <a:ea typeface="BIZ UDゴシック" panose="020B0400000000000000" pitchFamily="49" charset="-128"/>
                      </a:endParaRPr>
                    </a:p>
                  </a:txBody>
                  <a:tcPr marL="68580" marR="68580" marT="0" marB="0" anchor="ctr"/>
                </a:tc>
                <a:extLst>
                  <a:ext uri="{0D108BD9-81ED-4DB2-BD59-A6C34878D82A}">
                    <a16:rowId xmlns:a16="http://schemas.microsoft.com/office/drawing/2014/main" val="2738362482"/>
                  </a:ext>
                </a:extLst>
              </a:tr>
              <a:tr h="919612">
                <a:tc>
                  <a:txBody>
                    <a:bodyPr/>
                    <a:lstStyle/>
                    <a:p>
                      <a:pPr algn="ctr">
                        <a:lnSpc>
                          <a:spcPct val="100000"/>
                        </a:lnSpc>
                      </a:pPr>
                      <a:r>
                        <a:rPr lang="ja-JP" sz="2000" kern="100">
                          <a:effectLst/>
                        </a:rPr>
                        <a:t>第</a:t>
                      </a:r>
                      <a:r>
                        <a:rPr lang="ja-JP" altLang="en-US" sz="2000" kern="100">
                          <a:effectLst/>
                        </a:rPr>
                        <a:t>２</a:t>
                      </a: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a:effectLst/>
                        </a:rPr>
                        <a:t>2023</a:t>
                      </a:r>
                      <a:r>
                        <a:rPr lang="ja-JP" altLang="en-US" sz="2000" kern="100">
                          <a:effectLst/>
                        </a:rPr>
                        <a:t>年</a:t>
                      </a:r>
                      <a:endParaRPr lang="en-US" altLang="ja-JP" sz="2000" kern="1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a:effectLst/>
                        </a:rPr>
                        <a:t>９月</a:t>
                      </a:r>
                      <a:r>
                        <a:rPr lang="en-US" altLang="ja-JP" sz="2000" kern="100">
                          <a:effectLst/>
                        </a:rPr>
                        <a:t>21</a:t>
                      </a:r>
                      <a:r>
                        <a:rPr lang="ja-JP" altLang="en-US" sz="2000" kern="100">
                          <a:effectLst/>
                        </a:rPr>
                        <a:t>日（木）</a:t>
                      </a:r>
                      <a:endParaRPr lang="ja-JP"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nSpc>
                          <a:spcPct val="100000"/>
                        </a:lnSpc>
                      </a:pPr>
                      <a:r>
                        <a:rPr lang="ja-JP" altLang="en-US" sz="2400" kern="100">
                          <a:effectLst/>
                        </a:rPr>
                        <a:t>開館記念事業、プレイベントを考えよう</a:t>
                      </a:r>
                      <a:endParaRPr lang="ja-JP" sz="2400" kern="100">
                        <a:effectLst/>
                        <a:latin typeface="BIZ UDゴシック" panose="020B0400000000000000" pitchFamily="49" charset="-128"/>
                        <a:ea typeface="BIZ UDゴシック" panose="020B0400000000000000" pitchFamily="49" charset="-128"/>
                      </a:endParaRPr>
                    </a:p>
                  </a:txBody>
                  <a:tcPr marL="68580" marR="68580" marT="0" marB="0" anchor="ctr"/>
                </a:tc>
                <a:extLst>
                  <a:ext uri="{0D108BD9-81ED-4DB2-BD59-A6C34878D82A}">
                    <a16:rowId xmlns:a16="http://schemas.microsoft.com/office/drawing/2014/main" val="1755172583"/>
                  </a:ext>
                </a:extLst>
              </a:tr>
              <a:tr h="919612">
                <a:tc>
                  <a:txBody>
                    <a:bodyPr/>
                    <a:lstStyle/>
                    <a:p>
                      <a:pPr algn="ctr">
                        <a:lnSpc>
                          <a:spcPct val="100000"/>
                        </a:lnSpc>
                      </a:pPr>
                      <a:r>
                        <a:rPr lang="ja-JP" sz="2000" kern="100">
                          <a:effectLst/>
                        </a:rPr>
                        <a:t>第</a:t>
                      </a:r>
                      <a:r>
                        <a:rPr lang="ja-JP" altLang="en-US" sz="2000" kern="100">
                          <a:effectLst/>
                        </a:rPr>
                        <a:t>３</a:t>
                      </a: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a:effectLst/>
                        </a:rPr>
                        <a:t>2023</a:t>
                      </a:r>
                      <a:r>
                        <a:rPr lang="ja-JP" altLang="en-US" sz="2000" kern="100">
                          <a:effectLst/>
                        </a:rPr>
                        <a:t>年</a:t>
                      </a:r>
                      <a:endParaRPr lang="en-US" altLang="ja-JP" sz="2000" kern="1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a:effectLst/>
                        </a:rPr>
                        <a:t>11</a:t>
                      </a:r>
                      <a:r>
                        <a:rPr lang="ja-JP" altLang="en-US" sz="2000" kern="100">
                          <a:effectLst/>
                        </a:rPr>
                        <a:t>月</a:t>
                      </a:r>
                      <a:r>
                        <a:rPr lang="en-US" altLang="ja-JP" sz="2000" kern="100">
                          <a:effectLst/>
                        </a:rPr>
                        <a:t>27</a:t>
                      </a:r>
                      <a:r>
                        <a:rPr lang="ja-JP" altLang="en-US" sz="2000" kern="100">
                          <a:effectLst/>
                        </a:rPr>
                        <a:t>日（月）</a:t>
                      </a:r>
                      <a:endParaRPr lang="ja-JP"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nSpc>
                          <a:spcPct val="100000"/>
                        </a:lnSpc>
                      </a:pPr>
                      <a:r>
                        <a:rPr lang="ja-JP" altLang="en-US" sz="2400" kern="100" dirty="0">
                          <a:effectLst/>
                        </a:rPr>
                        <a:t>利用規則を考えよう</a:t>
                      </a:r>
                      <a:endParaRPr lang="ja-JP" sz="2400" kern="100" dirty="0">
                        <a:effectLst/>
                        <a:latin typeface="BIZ UDゴシック" panose="020B0400000000000000" pitchFamily="49" charset="-128"/>
                        <a:ea typeface="BIZ UDゴシック" panose="020B0400000000000000" pitchFamily="49" charset="-128"/>
                      </a:endParaRPr>
                    </a:p>
                  </a:txBody>
                  <a:tcPr marL="68580" marR="68580" marT="0" marB="0" anchor="ctr"/>
                </a:tc>
                <a:extLst>
                  <a:ext uri="{0D108BD9-81ED-4DB2-BD59-A6C34878D82A}">
                    <a16:rowId xmlns:a16="http://schemas.microsoft.com/office/drawing/2014/main" val="2813415894"/>
                  </a:ext>
                </a:extLst>
              </a:tr>
              <a:tr h="919612">
                <a:tc>
                  <a:txBody>
                    <a:bodyPr/>
                    <a:lstStyle/>
                    <a:p>
                      <a:pPr algn="ctr">
                        <a:lnSpc>
                          <a:spcPct val="100000"/>
                        </a:lnSpc>
                      </a:pPr>
                      <a:r>
                        <a:rPr lang="ja-JP" sz="2000" kern="100">
                          <a:effectLst/>
                        </a:rPr>
                        <a:t>第</a:t>
                      </a:r>
                      <a:r>
                        <a:rPr lang="ja-JP" altLang="en-US" sz="2000" kern="100">
                          <a:effectLst/>
                        </a:rPr>
                        <a:t>４</a:t>
                      </a:r>
                      <a:r>
                        <a:rPr lang="ja-JP" sz="2000" kern="100">
                          <a:effectLst/>
                        </a:rPr>
                        <a:t>回</a:t>
                      </a:r>
                      <a:endParaRPr 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kern="100">
                          <a:effectLst/>
                        </a:rPr>
                        <a:t>2024</a:t>
                      </a:r>
                      <a:r>
                        <a:rPr lang="ja-JP" altLang="en-US" sz="2000" kern="100">
                          <a:effectLst/>
                        </a:rPr>
                        <a:t>年</a:t>
                      </a:r>
                      <a:endParaRPr lang="en-US" altLang="ja-JP" sz="2000" kern="1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a:effectLst/>
                        </a:rPr>
                        <a:t>２月９日（金）</a:t>
                      </a:r>
                      <a:endParaRPr lang="ja-JP" altLang="ja-JP" sz="2000" kern="100">
                        <a:effectLst/>
                        <a:latin typeface="BIZ UDゴシック" panose="020B0400000000000000" pitchFamily="49" charset="-128"/>
                        <a:ea typeface="BIZ UDゴシック" panose="020B0400000000000000" pitchFamily="49" charset="-128"/>
                        <a:cs typeface="Meiryo UI" panose="020B0604030504040204" pitchFamily="50" charset="-128"/>
                      </a:endParaRPr>
                    </a:p>
                  </a:txBody>
                  <a:tcPr marL="68580" marR="68580" marT="0" marB="0" anchor="ctr"/>
                </a:tc>
                <a:tc>
                  <a:txBody>
                    <a:bodyPr/>
                    <a:lstStyle/>
                    <a:p>
                      <a:pPr>
                        <a:lnSpc>
                          <a:spcPct val="100000"/>
                        </a:lnSpc>
                      </a:pPr>
                      <a:r>
                        <a:rPr lang="ja-JP" altLang="en-US" sz="2400" kern="100" dirty="0">
                          <a:solidFill>
                            <a:schemeClr val="tx1"/>
                          </a:solidFill>
                          <a:effectLst/>
                        </a:rPr>
                        <a:t>市民参加について考えよう</a:t>
                      </a:r>
                      <a:endParaRPr lang="ja-JP" sz="2400" kern="100" dirty="0">
                        <a:solidFill>
                          <a:schemeClr val="tx1"/>
                        </a:solidFill>
                        <a:effectLst/>
                        <a:latin typeface="BIZ UDゴシック" panose="020B0400000000000000" pitchFamily="49" charset="-128"/>
                        <a:ea typeface="BIZ UDゴシック" panose="020B0400000000000000" pitchFamily="49" charset="-128"/>
                      </a:endParaRPr>
                    </a:p>
                  </a:txBody>
                  <a:tcPr marL="68580" marR="68580" marT="0" marB="0" anchor="ctr"/>
                </a:tc>
                <a:extLst>
                  <a:ext uri="{0D108BD9-81ED-4DB2-BD59-A6C34878D82A}">
                    <a16:rowId xmlns:a16="http://schemas.microsoft.com/office/drawing/2014/main" val="3987507843"/>
                  </a:ext>
                </a:extLst>
              </a:tr>
            </a:tbl>
          </a:graphicData>
        </a:graphic>
      </p:graphicFrame>
      <p:sp>
        <p:nvSpPr>
          <p:cNvPr id="30" name="テキスト ボックス 29">
            <a:extLst>
              <a:ext uri="{FF2B5EF4-FFF2-40B4-BE49-F238E27FC236}">
                <a16:creationId xmlns:a16="http://schemas.microsoft.com/office/drawing/2014/main" id="{FD343CC7-3CC8-B92D-9D03-723D240A7006}"/>
              </a:ext>
            </a:extLst>
          </p:cNvPr>
          <p:cNvSpPr txBox="1"/>
          <p:nvPr/>
        </p:nvSpPr>
        <p:spPr>
          <a:xfrm>
            <a:off x="6718127" y="5331925"/>
            <a:ext cx="2002792" cy="400110"/>
          </a:xfrm>
          <a:prstGeom prst="rect">
            <a:avLst/>
          </a:prstGeom>
          <a:noFill/>
        </p:spPr>
        <p:txBody>
          <a:bodyPr wrap="square" rtlCol="0">
            <a:spAutoFit/>
          </a:bodyPr>
          <a:lstStyle/>
          <a:p>
            <a:r>
              <a:rPr kumimoji="1" lang="ja-JP" altLang="en-US" sz="2000" b="1" dirty="0">
                <a:solidFill>
                  <a:srgbClr val="F3A447"/>
                </a:solidFill>
              </a:rPr>
              <a:t>◀</a:t>
            </a:r>
            <a:r>
              <a:rPr kumimoji="1" lang="ja-JP" altLang="en-US" sz="1700" b="1" dirty="0">
                <a:solidFill>
                  <a:srgbClr val="F3A447"/>
                </a:solidFill>
              </a:rPr>
              <a:t>ついに最終回！</a:t>
            </a:r>
          </a:p>
        </p:txBody>
      </p:sp>
      <p:pic>
        <p:nvPicPr>
          <p:cNvPr id="3" name="Picture 2" descr="http://img01.gahag.net/201605/17o/gahag-0086893575.png">
            <a:extLst>
              <a:ext uri="{FF2B5EF4-FFF2-40B4-BE49-F238E27FC236}">
                <a16:creationId xmlns:a16="http://schemas.microsoft.com/office/drawing/2014/main" id="{C84CB5C4-1097-8CB2-9C4B-93E422A53FB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477111" y="2218179"/>
            <a:ext cx="970503" cy="9320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mg01.gahag.net/201605/17o/gahag-0086893575.png">
            <a:extLst>
              <a:ext uri="{FF2B5EF4-FFF2-40B4-BE49-F238E27FC236}">
                <a16:creationId xmlns:a16="http://schemas.microsoft.com/office/drawing/2014/main" id="{62321FD9-DDBE-AEE3-A98E-8FA1E71C3DD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477110" y="3134265"/>
            <a:ext cx="970503" cy="9320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g01.gahag.net/201605/17o/gahag-0086893575.png">
            <a:extLst>
              <a:ext uri="{FF2B5EF4-FFF2-40B4-BE49-F238E27FC236}">
                <a16:creationId xmlns:a16="http://schemas.microsoft.com/office/drawing/2014/main" id="{D41DBB77-3CF5-B644-414F-A14DCFC161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477109" y="4083199"/>
            <a:ext cx="970503" cy="93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2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6746E-80E8-4E03-AD79-9CC31BFA748E}"/>
              </a:ext>
            </a:extLst>
          </p:cNvPr>
          <p:cNvSpPr>
            <a:spLocks noGrp="1"/>
          </p:cNvSpPr>
          <p:nvPr>
            <p:ph type="title"/>
          </p:nvPr>
        </p:nvSpPr>
        <p:spPr>
          <a:xfrm>
            <a:off x="866775" y="887767"/>
            <a:ext cx="8172450" cy="2870406"/>
          </a:xfrm>
        </p:spPr>
        <p:txBody>
          <a:bodyPr>
            <a:normAutofit/>
          </a:bodyPr>
          <a:lstStyle/>
          <a:p>
            <a:pPr algn="ctr"/>
            <a:r>
              <a:rPr kumimoji="1" lang="ja-JP" altLang="en-US" sz="5400" dirty="0"/>
              <a:t>新文化会館の</a:t>
            </a:r>
            <a:br>
              <a:rPr kumimoji="1" lang="en-US" altLang="ja-JP" sz="5400" dirty="0"/>
            </a:br>
            <a:r>
              <a:rPr kumimoji="1" lang="ja-JP" altLang="en-US" sz="5400" dirty="0"/>
              <a:t>計画内容について（参考）</a:t>
            </a:r>
          </a:p>
        </p:txBody>
      </p:sp>
      <p:sp>
        <p:nvSpPr>
          <p:cNvPr id="4" name="スライド番号プレースホルダー 3">
            <a:extLst>
              <a:ext uri="{FF2B5EF4-FFF2-40B4-BE49-F238E27FC236}">
                <a16:creationId xmlns:a16="http://schemas.microsoft.com/office/drawing/2014/main" id="{82E713B5-17AE-4E60-AB17-C86F4F0B4FD5}"/>
              </a:ext>
            </a:extLst>
          </p:cNvPr>
          <p:cNvSpPr>
            <a:spLocks noGrp="1"/>
          </p:cNvSpPr>
          <p:nvPr>
            <p:ph type="sldNum" sz="quarter" idx="12"/>
          </p:nvPr>
        </p:nvSpPr>
        <p:spPr/>
        <p:txBody>
          <a:bodyPr/>
          <a:lstStyle/>
          <a:p>
            <a:fld id="{5C6F18AA-5171-4E8C-A999-210D8B416F87}" type="slidenum">
              <a:rPr kumimoji="1" lang="ja-JP" altLang="en-US" smtClean="0"/>
              <a:t>9</a:t>
            </a:fld>
            <a:endParaRPr kumimoji="1" lang="ja-JP" altLang="en-US"/>
          </a:p>
        </p:txBody>
      </p:sp>
    </p:spTree>
    <p:extLst>
      <p:ext uri="{BB962C8B-B14F-4D97-AF65-F5344CB8AC3E}">
        <p14:creationId xmlns:p14="http://schemas.microsoft.com/office/powerpoint/2010/main" val="560732745"/>
      </p:ext>
    </p:extLst>
  </p:cSld>
  <p:clrMapOvr>
    <a:masterClrMapping/>
  </p:clrMapOvr>
</p:sld>
</file>

<file path=ppt/theme/theme1.xml><?xml version="1.0" encoding="utf-8"?>
<a:theme xmlns:a="http://schemas.openxmlformats.org/drawingml/2006/main" name="レトロスペクト">
  <a:themeElements>
    <a:clrScheme name="ユーザー定義 2">
      <a:dk1>
        <a:sysClr val="windowText" lastClr="000000"/>
      </a:dk1>
      <a:lt1>
        <a:sysClr val="window" lastClr="FFFFFF"/>
      </a:lt1>
      <a:dk2>
        <a:srgbClr val="212745"/>
      </a:dk2>
      <a:lt2>
        <a:srgbClr val="B4DCFA"/>
      </a:lt2>
      <a:accent1>
        <a:srgbClr val="FFFD99"/>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92a2f09-5777-48b6-bee1-670718a4fa5f">
      <Terms xmlns="http://schemas.microsoft.com/office/infopath/2007/PartnerControls"/>
    </lcf76f155ced4ddcb4097134ff3c332f>
    <TaxCatchAll xmlns="9ca65a9b-40a3-4586-bba9-74c178fd32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7AAD12328FEFA4EA6F211F961B2A58A" ma:contentTypeVersion="16" ma:contentTypeDescription="新しいドキュメントを作成します。" ma:contentTypeScope="" ma:versionID="a4ce159476eee0a1e7bd07cfc318cd8f">
  <xsd:schema xmlns:xsd="http://www.w3.org/2001/XMLSchema" xmlns:xs="http://www.w3.org/2001/XMLSchema" xmlns:p="http://schemas.microsoft.com/office/2006/metadata/properties" xmlns:ns2="b92a2f09-5777-48b6-bee1-670718a4fa5f" xmlns:ns3="9ca65a9b-40a3-4586-bba9-74c178fd322c" targetNamespace="http://schemas.microsoft.com/office/2006/metadata/properties" ma:root="true" ma:fieldsID="1ce3aec71cc28f4804998f8a7b5262ac" ns2:_="" ns3:_="">
    <xsd:import namespace="b92a2f09-5777-48b6-bee1-670718a4fa5f"/>
    <xsd:import namespace="9ca65a9b-40a3-4586-bba9-74c178fd32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a2f09-5777-48b6-bee1-670718a4f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8d0c7d99-fac1-45d6-a8d2-4bf790921a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a65a9b-40a3-4586-bba9-74c178fd322c"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548e0cbe-94a3-4166-a131-2e2a0a7ef895}" ma:internalName="TaxCatchAll" ma:showField="CatchAllData" ma:web="9ca65a9b-40a3-4586-bba9-74c178fd32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B18088-FB9D-4710-8C5B-4984B000CACC}">
  <ds:schemaRefs>
    <ds:schemaRef ds:uri="http://schemas.microsoft.com/sharepoint/v3/contenttype/forms"/>
  </ds:schemaRefs>
</ds:datastoreItem>
</file>

<file path=customXml/itemProps2.xml><?xml version="1.0" encoding="utf-8"?>
<ds:datastoreItem xmlns:ds="http://schemas.openxmlformats.org/officeDocument/2006/customXml" ds:itemID="{44BBBA93-E4E8-4856-A6EC-B519B83216BD}">
  <ds:schemaRefs>
    <ds:schemaRef ds:uri="9ca65a9b-40a3-4586-bba9-74c178fd322c"/>
    <ds:schemaRef ds:uri="http://schemas.microsoft.com/office/2006/metadata/properties"/>
    <ds:schemaRef ds:uri="http://purl.org/dc/elements/1.1/"/>
    <ds:schemaRef ds:uri="http://www.w3.org/XML/1998/namespace"/>
    <ds:schemaRef ds:uri="http://purl.org/dc/dcmitype/"/>
    <ds:schemaRef ds:uri="b92a2f09-5777-48b6-bee1-670718a4fa5f"/>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87518BC-F2B6-43A5-BE4B-E2F0BF7BC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2a2f09-5777-48b6-bee1-670718a4fa5f"/>
    <ds:schemaRef ds:uri="9ca65a9b-40a3-4586-bba9-74c178fd32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1677</TotalTime>
  <Words>2692</Words>
  <Application>Microsoft Office PowerPoint</Application>
  <PresentationFormat>A4 210 x 297 mm</PresentationFormat>
  <Paragraphs>437</Paragraphs>
  <Slides>35</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BIZ UDPゴシック</vt:lpstr>
      <vt:lpstr>BIZ UDゴシック</vt:lpstr>
      <vt:lpstr>メイリオ</vt:lpstr>
      <vt:lpstr>游ゴシック</vt:lpstr>
      <vt:lpstr>Arial</vt:lpstr>
      <vt:lpstr>Calibri</vt:lpstr>
      <vt:lpstr>Calibri Light</vt:lpstr>
      <vt:lpstr>Tw Cen MT Condensed</vt:lpstr>
      <vt:lpstr>Wingdings</vt:lpstr>
      <vt:lpstr>レトロスペクト</vt:lpstr>
      <vt:lpstr>ワークショップのはじまる前に……</vt:lpstr>
      <vt:lpstr>PowerPoint プレゼンテーション</vt:lpstr>
      <vt:lpstr>本日のタイムテーブル</vt:lpstr>
      <vt:lpstr>はじめに</vt:lpstr>
      <vt:lpstr>ワークショップの目的（おさらい）</vt:lpstr>
      <vt:lpstr>ワークショップについて</vt:lpstr>
      <vt:lpstr>「管理運営計画」とは？</vt:lpstr>
      <vt:lpstr>検討の進め方</vt:lpstr>
      <vt:lpstr>新文化会館の 計画内容について（参考）</vt:lpstr>
      <vt:lpstr>基本理念と役割</vt:lpstr>
      <vt:lpstr>施設計画</vt:lpstr>
      <vt:lpstr>施設計画</vt:lpstr>
      <vt:lpstr>実施設計</vt:lpstr>
      <vt:lpstr>本日の検討について</vt:lpstr>
      <vt:lpstr>本日の検討範囲</vt:lpstr>
      <vt:lpstr>本日のテーマ  「市民参加について考えよう」</vt:lpstr>
      <vt:lpstr>市民参加のパターンとイメージ</vt:lpstr>
      <vt:lpstr>事例紹介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プレイベントでの市民参加</vt:lpstr>
      <vt:lpstr>プレイベントでの市民参加</vt:lpstr>
      <vt:lpstr>作業イメージ・アイデア例（第1回、第2回WSのアイデア等から）</vt:lpstr>
      <vt:lpstr>グループワークの流れ</vt:lpstr>
      <vt:lpstr>ワークショップのお約束</vt:lpstr>
      <vt:lpstr>グループワーク開始</vt:lpstr>
      <vt:lpstr>グループ発表</vt:lpstr>
      <vt:lpstr>次回予告・ なんでもアンケート</vt:lpstr>
      <vt:lpstr>ご参加ありがとうございました！</vt:lpstr>
      <vt:lpstr>「管理運営計画」策定までの流れ（予定）</vt:lpstr>
      <vt:lpstr>お疲れ様でした！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Yamashita Atsuko</dc:creator>
  <cp:lastModifiedBy>K.HASEGAWA</cp:lastModifiedBy>
  <cp:revision>16</cp:revision>
  <cp:lastPrinted>2023-09-20T04:41:28Z</cp:lastPrinted>
  <dcterms:created xsi:type="dcterms:W3CDTF">2021-09-15T12:59:40Z</dcterms:created>
  <dcterms:modified xsi:type="dcterms:W3CDTF">2024-02-07T00:59:11Z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0x01010017AAD12328FEFA4EA6F211F961B2A58A</vt:lpwstr>
  </property>
  <property fmtid="{D5CDD505-2E9C-101B-9397-08002B2CF9AE}" pid="3" name="MediaServiceImageTags">
    <vt:lpwstr/>
  </property>
</Properties>
</file>